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5"/>
  </p:notesMasterIdLst>
  <p:sldIdLst>
    <p:sldId id="256" r:id="rId2"/>
    <p:sldId id="264" r:id="rId3"/>
    <p:sldId id="259" r:id="rId4"/>
    <p:sldId id="260" r:id="rId5"/>
    <p:sldId id="261" r:id="rId6"/>
    <p:sldId id="262" r:id="rId7"/>
    <p:sldId id="263" r:id="rId8"/>
    <p:sldId id="273" r:id="rId9"/>
    <p:sldId id="267" r:id="rId10"/>
    <p:sldId id="268" r:id="rId11"/>
    <p:sldId id="269" r:id="rId12"/>
    <p:sldId id="275" r:id="rId13"/>
    <p:sldId id="285" r:id="rId14"/>
  </p:sldIdLst>
  <p:sldSz cx="9144000" cy="5143500" type="screen16x9"/>
  <p:notesSz cx="6858000" cy="9144000"/>
  <p:embeddedFontLst>
    <p:embeddedFont>
      <p:font typeface="Baloo 2" panose="020B0604020202020204" charset="0"/>
      <p:regular r:id="rId16"/>
      <p:bold r:id="rId17"/>
    </p:embeddedFont>
    <p:embeddedFont>
      <p:font typeface="Bebas Neue" panose="020B0606020202050201" pitchFamily="34" charset="0"/>
      <p:regular r:id="rId18"/>
    </p:embeddedFont>
    <p:embeddedFont>
      <p:font typeface="Calibri" panose="020F0502020204030204" pitchFamily="34" charset="0"/>
      <p:regular r:id="rId19"/>
      <p:bold r:id="rId20"/>
      <p:italic r:id="rId21"/>
      <p:boldItalic r:id="rId22"/>
    </p:embeddedFont>
    <p:embeddedFont>
      <p:font typeface="Chelsea Market" panose="020B0604020202020204" charset="0"/>
      <p:regular r:id="rId23"/>
    </p:embeddedFont>
    <p:embeddedFont>
      <p:font typeface="Fira Sans Condensed Medium" panose="020B0603050000020004" pitchFamily="34" charset="0"/>
      <p:regular r:id="rId24"/>
      <p:bold r:id="rId25"/>
      <p:italic r:id="rId26"/>
      <p:boldItalic r:id="rId27"/>
    </p:embeddedFont>
    <p:embeddedFont>
      <p:font typeface="Open Sans" panose="020B0606030504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A89DBB-0679-4AC7-956F-3A5B8057C7A8}" v="10" dt="2022-03-01T01:53:26.919"/>
  </p1510:revLst>
</p1510:revInfo>
</file>

<file path=ppt/tableStyles.xml><?xml version="1.0" encoding="utf-8"?>
<a:tblStyleLst xmlns:a="http://schemas.openxmlformats.org/drawingml/2006/main" def="{519DB3CB-065F-460B-8009-75234FC1E2C2}">
  <a:tblStyle styleId="{519DB3CB-065F-460B-8009-75234FC1E2C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77086" autoAdjust="0"/>
  </p:normalViewPr>
  <p:slideViewPr>
    <p:cSldViewPr snapToGrid="0">
      <p:cViewPr varScale="1">
        <p:scale>
          <a:sx n="116" d="100"/>
          <a:sy n="116" d="100"/>
        </p:scale>
        <p:origin x="1470"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DEA89DBB-0679-4AC7-956F-3A5B8057C7A8}"/>
    <pc:docChg chg="undo custSel addSld delSld modSld">
      <pc:chgData name="Kerri Cunningham" userId="5ca8a513-eaf1-4adc-9d18-6db7e5361089" providerId="ADAL" clId="{DEA89DBB-0679-4AC7-956F-3A5B8057C7A8}" dt="2022-03-01T02:51:23.947" v="269" actId="1076"/>
      <pc:docMkLst>
        <pc:docMk/>
      </pc:docMkLst>
      <pc:sldChg chg="addSp modSp del mod">
        <pc:chgData name="Kerri Cunningham" userId="5ca8a513-eaf1-4adc-9d18-6db7e5361089" providerId="ADAL" clId="{DEA89DBB-0679-4AC7-956F-3A5B8057C7A8}" dt="2022-03-01T02:50:09.929" v="249" actId="47"/>
        <pc:sldMkLst>
          <pc:docMk/>
          <pc:sldMk cId="0" sldId="258"/>
        </pc:sldMkLst>
        <pc:spChg chg="mod">
          <ac:chgData name="Kerri Cunningham" userId="5ca8a513-eaf1-4adc-9d18-6db7e5361089" providerId="ADAL" clId="{DEA89DBB-0679-4AC7-956F-3A5B8057C7A8}" dt="2022-03-01T01:53:26.919" v="203"/>
          <ac:spMkLst>
            <pc:docMk/>
            <pc:sldMk cId="0" sldId="258"/>
            <ac:spMk id="22" creationId="{A8F57EA1-3B67-4526-9DC5-804DBFD816DB}"/>
          </ac:spMkLst>
        </pc:spChg>
        <pc:spChg chg="mod">
          <ac:chgData name="Kerri Cunningham" userId="5ca8a513-eaf1-4adc-9d18-6db7e5361089" providerId="ADAL" clId="{DEA89DBB-0679-4AC7-956F-3A5B8057C7A8}" dt="2022-03-01T01:53:26.919" v="203"/>
          <ac:spMkLst>
            <pc:docMk/>
            <pc:sldMk cId="0" sldId="258"/>
            <ac:spMk id="23" creationId="{7E99AD5B-3577-4D73-8128-8FFEB46533A8}"/>
          </ac:spMkLst>
        </pc:spChg>
        <pc:spChg chg="mod">
          <ac:chgData name="Kerri Cunningham" userId="5ca8a513-eaf1-4adc-9d18-6db7e5361089" providerId="ADAL" clId="{DEA89DBB-0679-4AC7-956F-3A5B8057C7A8}" dt="2022-03-01T01:53:26.919" v="203"/>
          <ac:spMkLst>
            <pc:docMk/>
            <pc:sldMk cId="0" sldId="258"/>
            <ac:spMk id="24" creationId="{3427FDA7-D0A6-42DD-B79E-8F1D74285783}"/>
          </ac:spMkLst>
        </pc:spChg>
        <pc:spChg chg="mod">
          <ac:chgData name="Kerri Cunningham" userId="5ca8a513-eaf1-4adc-9d18-6db7e5361089" providerId="ADAL" clId="{DEA89DBB-0679-4AC7-956F-3A5B8057C7A8}" dt="2022-03-01T01:53:26.919" v="203"/>
          <ac:spMkLst>
            <pc:docMk/>
            <pc:sldMk cId="0" sldId="258"/>
            <ac:spMk id="25" creationId="{77D938CE-12D6-4CE3-9AF0-F66A234200B0}"/>
          </ac:spMkLst>
        </pc:spChg>
        <pc:spChg chg="mod">
          <ac:chgData name="Kerri Cunningham" userId="5ca8a513-eaf1-4adc-9d18-6db7e5361089" providerId="ADAL" clId="{DEA89DBB-0679-4AC7-956F-3A5B8057C7A8}" dt="2022-03-01T01:53:26.919" v="203"/>
          <ac:spMkLst>
            <pc:docMk/>
            <pc:sldMk cId="0" sldId="258"/>
            <ac:spMk id="26" creationId="{B45ADF37-93FB-4D49-8351-82B5CC42116A}"/>
          </ac:spMkLst>
        </pc:spChg>
        <pc:spChg chg="mod">
          <ac:chgData name="Kerri Cunningham" userId="5ca8a513-eaf1-4adc-9d18-6db7e5361089" providerId="ADAL" clId="{DEA89DBB-0679-4AC7-956F-3A5B8057C7A8}" dt="2022-03-01T01:53:26.919" v="203"/>
          <ac:spMkLst>
            <pc:docMk/>
            <pc:sldMk cId="0" sldId="258"/>
            <ac:spMk id="27" creationId="{F0F223D0-6CDB-44F1-974F-8E201695115A}"/>
          </ac:spMkLst>
        </pc:spChg>
        <pc:spChg chg="mod">
          <ac:chgData name="Kerri Cunningham" userId="5ca8a513-eaf1-4adc-9d18-6db7e5361089" providerId="ADAL" clId="{DEA89DBB-0679-4AC7-956F-3A5B8057C7A8}" dt="2022-03-01T01:54:56.899" v="226" actId="1076"/>
          <ac:spMkLst>
            <pc:docMk/>
            <pc:sldMk cId="0" sldId="258"/>
            <ac:spMk id="28" creationId="{C959021E-7390-42AE-8B6A-C85A24CCD3EC}"/>
          </ac:spMkLst>
        </pc:spChg>
        <pc:spChg chg="mod">
          <ac:chgData name="Kerri Cunningham" userId="5ca8a513-eaf1-4adc-9d18-6db7e5361089" providerId="ADAL" clId="{DEA89DBB-0679-4AC7-956F-3A5B8057C7A8}" dt="2022-03-01T01:53:26.919" v="203"/>
          <ac:spMkLst>
            <pc:docMk/>
            <pc:sldMk cId="0" sldId="258"/>
            <ac:spMk id="29" creationId="{A7D2A85D-F9B4-4FA2-9EAD-699123F5C2F7}"/>
          </ac:spMkLst>
        </pc:spChg>
        <pc:spChg chg="mod">
          <ac:chgData name="Kerri Cunningham" userId="5ca8a513-eaf1-4adc-9d18-6db7e5361089" providerId="ADAL" clId="{DEA89DBB-0679-4AC7-956F-3A5B8057C7A8}" dt="2022-03-01T01:53:26.919" v="203"/>
          <ac:spMkLst>
            <pc:docMk/>
            <pc:sldMk cId="0" sldId="258"/>
            <ac:spMk id="30" creationId="{CAFBDFE8-0FF8-47AD-BCFE-B93D74A54CEA}"/>
          </ac:spMkLst>
        </pc:spChg>
        <pc:spChg chg="mod">
          <ac:chgData name="Kerri Cunningham" userId="5ca8a513-eaf1-4adc-9d18-6db7e5361089" providerId="ADAL" clId="{DEA89DBB-0679-4AC7-956F-3A5B8057C7A8}" dt="2022-03-01T01:53:26.919" v="203"/>
          <ac:spMkLst>
            <pc:docMk/>
            <pc:sldMk cId="0" sldId="258"/>
            <ac:spMk id="32" creationId="{976302E6-1BDF-4B3B-8394-C1BFA303943D}"/>
          </ac:spMkLst>
        </pc:spChg>
        <pc:spChg chg="mod">
          <ac:chgData name="Kerri Cunningham" userId="5ca8a513-eaf1-4adc-9d18-6db7e5361089" providerId="ADAL" clId="{DEA89DBB-0679-4AC7-956F-3A5B8057C7A8}" dt="2022-03-01T01:53:26.919" v="203"/>
          <ac:spMkLst>
            <pc:docMk/>
            <pc:sldMk cId="0" sldId="258"/>
            <ac:spMk id="33" creationId="{FA2568C2-6E13-4CD2-95A6-8CEAF466F443}"/>
          </ac:spMkLst>
        </pc:spChg>
        <pc:spChg chg="mod">
          <ac:chgData name="Kerri Cunningham" userId="5ca8a513-eaf1-4adc-9d18-6db7e5361089" providerId="ADAL" clId="{DEA89DBB-0679-4AC7-956F-3A5B8057C7A8}" dt="2022-03-01T01:53:26.919" v="203"/>
          <ac:spMkLst>
            <pc:docMk/>
            <pc:sldMk cId="0" sldId="258"/>
            <ac:spMk id="34" creationId="{759558C1-2D84-4C08-A48A-A945BFA8E3FC}"/>
          </ac:spMkLst>
        </pc:spChg>
        <pc:spChg chg="mod">
          <ac:chgData name="Kerri Cunningham" userId="5ca8a513-eaf1-4adc-9d18-6db7e5361089" providerId="ADAL" clId="{DEA89DBB-0679-4AC7-956F-3A5B8057C7A8}" dt="2022-03-01T01:53:26.919" v="203"/>
          <ac:spMkLst>
            <pc:docMk/>
            <pc:sldMk cId="0" sldId="258"/>
            <ac:spMk id="35" creationId="{278A6277-42D6-48C9-86E3-D2E331A2CA78}"/>
          </ac:spMkLst>
        </pc:spChg>
        <pc:spChg chg="mod">
          <ac:chgData name="Kerri Cunningham" userId="5ca8a513-eaf1-4adc-9d18-6db7e5361089" providerId="ADAL" clId="{DEA89DBB-0679-4AC7-956F-3A5B8057C7A8}" dt="2022-03-01T01:53:26.919" v="203"/>
          <ac:spMkLst>
            <pc:docMk/>
            <pc:sldMk cId="0" sldId="258"/>
            <ac:spMk id="36" creationId="{C0985364-A16C-4A46-8380-C32835389778}"/>
          </ac:spMkLst>
        </pc:spChg>
        <pc:spChg chg="mod">
          <ac:chgData name="Kerri Cunningham" userId="5ca8a513-eaf1-4adc-9d18-6db7e5361089" providerId="ADAL" clId="{DEA89DBB-0679-4AC7-956F-3A5B8057C7A8}" dt="2022-03-01T01:53:26.919" v="203"/>
          <ac:spMkLst>
            <pc:docMk/>
            <pc:sldMk cId="0" sldId="258"/>
            <ac:spMk id="37" creationId="{7A27001C-DF84-4B5F-98D7-783C006AEC58}"/>
          </ac:spMkLst>
        </pc:spChg>
        <pc:spChg chg="mod">
          <ac:chgData name="Kerri Cunningham" userId="5ca8a513-eaf1-4adc-9d18-6db7e5361089" providerId="ADAL" clId="{DEA89DBB-0679-4AC7-956F-3A5B8057C7A8}" dt="2022-03-01T01:53:26.919" v="203"/>
          <ac:spMkLst>
            <pc:docMk/>
            <pc:sldMk cId="0" sldId="258"/>
            <ac:spMk id="38" creationId="{ADDEB58F-1376-4B5D-B841-BC2AFD3E3A48}"/>
          </ac:spMkLst>
        </pc:spChg>
        <pc:spChg chg="mod">
          <ac:chgData name="Kerri Cunningham" userId="5ca8a513-eaf1-4adc-9d18-6db7e5361089" providerId="ADAL" clId="{DEA89DBB-0679-4AC7-956F-3A5B8057C7A8}" dt="2022-03-01T01:53:26.919" v="203"/>
          <ac:spMkLst>
            <pc:docMk/>
            <pc:sldMk cId="0" sldId="258"/>
            <ac:spMk id="39" creationId="{003F521B-93CB-4D18-A0F6-474265C9E843}"/>
          </ac:spMkLst>
        </pc:spChg>
        <pc:spChg chg="mod">
          <ac:chgData name="Kerri Cunningham" userId="5ca8a513-eaf1-4adc-9d18-6db7e5361089" providerId="ADAL" clId="{DEA89DBB-0679-4AC7-956F-3A5B8057C7A8}" dt="2022-03-01T01:53:26.919" v="203"/>
          <ac:spMkLst>
            <pc:docMk/>
            <pc:sldMk cId="0" sldId="258"/>
            <ac:spMk id="40" creationId="{0B752711-2AAA-40F8-B99D-278566E84D3A}"/>
          </ac:spMkLst>
        </pc:spChg>
        <pc:spChg chg="mod">
          <ac:chgData name="Kerri Cunningham" userId="5ca8a513-eaf1-4adc-9d18-6db7e5361089" providerId="ADAL" clId="{DEA89DBB-0679-4AC7-956F-3A5B8057C7A8}" dt="2022-03-01T01:53:26.919" v="203"/>
          <ac:spMkLst>
            <pc:docMk/>
            <pc:sldMk cId="0" sldId="258"/>
            <ac:spMk id="41" creationId="{A8F596E6-A9D7-4BF1-94EB-3E51794AF9C7}"/>
          </ac:spMkLst>
        </pc:spChg>
        <pc:spChg chg="mod">
          <ac:chgData name="Kerri Cunningham" userId="5ca8a513-eaf1-4adc-9d18-6db7e5361089" providerId="ADAL" clId="{DEA89DBB-0679-4AC7-956F-3A5B8057C7A8}" dt="2022-03-01T01:53:26.919" v="203"/>
          <ac:spMkLst>
            <pc:docMk/>
            <pc:sldMk cId="0" sldId="258"/>
            <ac:spMk id="42" creationId="{16F1E576-81EB-46E2-8377-9E297D314F93}"/>
          </ac:spMkLst>
        </pc:spChg>
        <pc:spChg chg="mod">
          <ac:chgData name="Kerri Cunningham" userId="5ca8a513-eaf1-4adc-9d18-6db7e5361089" providerId="ADAL" clId="{DEA89DBB-0679-4AC7-956F-3A5B8057C7A8}" dt="2022-03-01T01:53:26.919" v="203"/>
          <ac:spMkLst>
            <pc:docMk/>
            <pc:sldMk cId="0" sldId="258"/>
            <ac:spMk id="43" creationId="{559E5A43-2EDF-41B4-B024-21FE3FCB8A40}"/>
          </ac:spMkLst>
        </pc:spChg>
        <pc:spChg chg="mod">
          <ac:chgData name="Kerri Cunningham" userId="5ca8a513-eaf1-4adc-9d18-6db7e5361089" providerId="ADAL" clId="{DEA89DBB-0679-4AC7-956F-3A5B8057C7A8}" dt="2022-03-01T01:53:26.919" v="203"/>
          <ac:spMkLst>
            <pc:docMk/>
            <pc:sldMk cId="0" sldId="258"/>
            <ac:spMk id="44" creationId="{62318AB7-59E8-4486-92FC-AF3A832483FB}"/>
          </ac:spMkLst>
        </pc:spChg>
        <pc:spChg chg="mod">
          <ac:chgData name="Kerri Cunningham" userId="5ca8a513-eaf1-4adc-9d18-6db7e5361089" providerId="ADAL" clId="{DEA89DBB-0679-4AC7-956F-3A5B8057C7A8}" dt="2022-03-01T01:53:26.919" v="203"/>
          <ac:spMkLst>
            <pc:docMk/>
            <pc:sldMk cId="0" sldId="258"/>
            <ac:spMk id="45" creationId="{1D92AC8D-F2EF-472E-948B-75A66A7CAB28}"/>
          </ac:spMkLst>
        </pc:spChg>
        <pc:spChg chg="mod">
          <ac:chgData name="Kerri Cunningham" userId="5ca8a513-eaf1-4adc-9d18-6db7e5361089" providerId="ADAL" clId="{DEA89DBB-0679-4AC7-956F-3A5B8057C7A8}" dt="2022-03-01T01:53:26.919" v="203"/>
          <ac:spMkLst>
            <pc:docMk/>
            <pc:sldMk cId="0" sldId="258"/>
            <ac:spMk id="46" creationId="{594B15B0-57A6-44E5-9C06-2C1B9290D258}"/>
          </ac:spMkLst>
        </pc:spChg>
        <pc:spChg chg="mod">
          <ac:chgData name="Kerri Cunningham" userId="5ca8a513-eaf1-4adc-9d18-6db7e5361089" providerId="ADAL" clId="{DEA89DBB-0679-4AC7-956F-3A5B8057C7A8}" dt="2022-03-01T01:53:26.919" v="203"/>
          <ac:spMkLst>
            <pc:docMk/>
            <pc:sldMk cId="0" sldId="258"/>
            <ac:spMk id="47" creationId="{96766FE2-6217-4597-86E4-36DDBD7C0279}"/>
          </ac:spMkLst>
        </pc:spChg>
        <pc:spChg chg="mod">
          <ac:chgData name="Kerri Cunningham" userId="5ca8a513-eaf1-4adc-9d18-6db7e5361089" providerId="ADAL" clId="{DEA89DBB-0679-4AC7-956F-3A5B8057C7A8}" dt="2022-03-01T01:53:26.919" v="203"/>
          <ac:spMkLst>
            <pc:docMk/>
            <pc:sldMk cId="0" sldId="258"/>
            <ac:spMk id="48" creationId="{5D467DD5-A8E0-4175-9A09-4F2518FC4AB5}"/>
          </ac:spMkLst>
        </pc:spChg>
        <pc:spChg chg="mod">
          <ac:chgData name="Kerri Cunningham" userId="5ca8a513-eaf1-4adc-9d18-6db7e5361089" providerId="ADAL" clId="{DEA89DBB-0679-4AC7-956F-3A5B8057C7A8}" dt="2022-03-01T01:53:26.919" v="203"/>
          <ac:spMkLst>
            <pc:docMk/>
            <pc:sldMk cId="0" sldId="258"/>
            <ac:spMk id="49" creationId="{8C1B6CE6-286F-4883-95F7-E7D34225C110}"/>
          </ac:spMkLst>
        </pc:spChg>
        <pc:spChg chg="mod">
          <ac:chgData name="Kerri Cunningham" userId="5ca8a513-eaf1-4adc-9d18-6db7e5361089" providerId="ADAL" clId="{DEA89DBB-0679-4AC7-956F-3A5B8057C7A8}" dt="2022-03-01T01:53:26.919" v="203"/>
          <ac:spMkLst>
            <pc:docMk/>
            <pc:sldMk cId="0" sldId="258"/>
            <ac:spMk id="50" creationId="{EF03EF53-783F-4888-8200-567239E7676D}"/>
          </ac:spMkLst>
        </pc:spChg>
        <pc:spChg chg="mod">
          <ac:chgData name="Kerri Cunningham" userId="5ca8a513-eaf1-4adc-9d18-6db7e5361089" providerId="ADAL" clId="{DEA89DBB-0679-4AC7-956F-3A5B8057C7A8}" dt="2022-03-01T01:53:26.919" v="203"/>
          <ac:spMkLst>
            <pc:docMk/>
            <pc:sldMk cId="0" sldId="258"/>
            <ac:spMk id="51" creationId="{E30BC7D4-5A10-47A1-80E9-5BB56871C8D0}"/>
          </ac:spMkLst>
        </pc:spChg>
        <pc:spChg chg="mod">
          <ac:chgData name="Kerri Cunningham" userId="5ca8a513-eaf1-4adc-9d18-6db7e5361089" providerId="ADAL" clId="{DEA89DBB-0679-4AC7-956F-3A5B8057C7A8}" dt="2022-03-01T01:53:26.919" v="203"/>
          <ac:spMkLst>
            <pc:docMk/>
            <pc:sldMk cId="0" sldId="258"/>
            <ac:spMk id="52" creationId="{B7C53CD2-BBE8-4B07-B014-F75635F3CE42}"/>
          </ac:spMkLst>
        </pc:spChg>
        <pc:spChg chg="mod">
          <ac:chgData name="Kerri Cunningham" userId="5ca8a513-eaf1-4adc-9d18-6db7e5361089" providerId="ADAL" clId="{DEA89DBB-0679-4AC7-956F-3A5B8057C7A8}" dt="2022-03-01T01:53:26.919" v="203"/>
          <ac:spMkLst>
            <pc:docMk/>
            <pc:sldMk cId="0" sldId="258"/>
            <ac:spMk id="53" creationId="{8EC6F811-94EF-4F1E-85AB-F15A3BA4B67D}"/>
          </ac:spMkLst>
        </pc:spChg>
        <pc:spChg chg="mod">
          <ac:chgData name="Kerri Cunningham" userId="5ca8a513-eaf1-4adc-9d18-6db7e5361089" providerId="ADAL" clId="{DEA89DBB-0679-4AC7-956F-3A5B8057C7A8}" dt="2022-03-01T01:53:26.919" v="203"/>
          <ac:spMkLst>
            <pc:docMk/>
            <pc:sldMk cId="0" sldId="258"/>
            <ac:spMk id="54" creationId="{1141EEAD-7425-43F8-BC67-947505185C1B}"/>
          </ac:spMkLst>
        </pc:spChg>
        <pc:spChg chg="mod">
          <ac:chgData name="Kerri Cunningham" userId="5ca8a513-eaf1-4adc-9d18-6db7e5361089" providerId="ADAL" clId="{DEA89DBB-0679-4AC7-956F-3A5B8057C7A8}" dt="2022-03-01T01:53:26.919" v="203"/>
          <ac:spMkLst>
            <pc:docMk/>
            <pc:sldMk cId="0" sldId="258"/>
            <ac:spMk id="55" creationId="{5E72023D-2921-4672-A7A2-07132EEF78F0}"/>
          </ac:spMkLst>
        </pc:spChg>
        <pc:spChg chg="mod">
          <ac:chgData name="Kerri Cunningham" userId="5ca8a513-eaf1-4adc-9d18-6db7e5361089" providerId="ADAL" clId="{DEA89DBB-0679-4AC7-956F-3A5B8057C7A8}" dt="2022-03-01T01:53:26.919" v="203"/>
          <ac:spMkLst>
            <pc:docMk/>
            <pc:sldMk cId="0" sldId="258"/>
            <ac:spMk id="56" creationId="{8838CDFF-3028-44F9-BB1B-732601F54023}"/>
          </ac:spMkLst>
        </pc:spChg>
        <pc:spChg chg="mod">
          <ac:chgData name="Kerri Cunningham" userId="5ca8a513-eaf1-4adc-9d18-6db7e5361089" providerId="ADAL" clId="{DEA89DBB-0679-4AC7-956F-3A5B8057C7A8}" dt="2022-03-01T01:53:26.919" v="203"/>
          <ac:spMkLst>
            <pc:docMk/>
            <pc:sldMk cId="0" sldId="258"/>
            <ac:spMk id="57" creationId="{A24403FA-0EA0-447F-86D9-C5208B8FD277}"/>
          </ac:spMkLst>
        </pc:spChg>
        <pc:spChg chg="mod">
          <ac:chgData name="Kerri Cunningham" userId="5ca8a513-eaf1-4adc-9d18-6db7e5361089" providerId="ADAL" clId="{DEA89DBB-0679-4AC7-956F-3A5B8057C7A8}" dt="2022-03-01T01:53:26.919" v="203"/>
          <ac:spMkLst>
            <pc:docMk/>
            <pc:sldMk cId="0" sldId="258"/>
            <ac:spMk id="58" creationId="{F06FFEC2-FD46-491A-B297-792A9CA131B0}"/>
          </ac:spMkLst>
        </pc:spChg>
        <pc:spChg chg="mod">
          <ac:chgData name="Kerri Cunningham" userId="5ca8a513-eaf1-4adc-9d18-6db7e5361089" providerId="ADAL" clId="{DEA89DBB-0679-4AC7-956F-3A5B8057C7A8}" dt="2022-03-01T01:53:26.919" v="203"/>
          <ac:spMkLst>
            <pc:docMk/>
            <pc:sldMk cId="0" sldId="258"/>
            <ac:spMk id="59" creationId="{F4AF826A-7310-46E8-A88C-5190F82DBD10}"/>
          </ac:spMkLst>
        </pc:spChg>
        <pc:spChg chg="mod">
          <ac:chgData name="Kerri Cunningham" userId="5ca8a513-eaf1-4adc-9d18-6db7e5361089" providerId="ADAL" clId="{DEA89DBB-0679-4AC7-956F-3A5B8057C7A8}" dt="2022-03-01T01:53:26.919" v="203"/>
          <ac:spMkLst>
            <pc:docMk/>
            <pc:sldMk cId="0" sldId="258"/>
            <ac:spMk id="60" creationId="{791F02DC-6CAC-4D04-8D32-5ADD14FBEECC}"/>
          </ac:spMkLst>
        </pc:spChg>
        <pc:spChg chg="mod">
          <ac:chgData name="Kerri Cunningham" userId="5ca8a513-eaf1-4adc-9d18-6db7e5361089" providerId="ADAL" clId="{DEA89DBB-0679-4AC7-956F-3A5B8057C7A8}" dt="2022-03-01T01:53:26.919" v="203"/>
          <ac:spMkLst>
            <pc:docMk/>
            <pc:sldMk cId="0" sldId="258"/>
            <ac:spMk id="61" creationId="{DA0C7796-D29F-4EF2-BEEC-91028D976CEE}"/>
          </ac:spMkLst>
        </pc:spChg>
        <pc:spChg chg="mod">
          <ac:chgData name="Kerri Cunningham" userId="5ca8a513-eaf1-4adc-9d18-6db7e5361089" providerId="ADAL" clId="{DEA89DBB-0679-4AC7-956F-3A5B8057C7A8}" dt="2022-03-01T01:53:26.919" v="203"/>
          <ac:spMkLst>
            <pc:docMk/>
            <pc:sldMk cId="0" sldId="258"/>
            <ac:spMk id="62" creationId="{7C9C48BB-1B73-401F-A8F2-4DA367070C69}"/>
          </ac:spMkLst>
        </pc:spChg>
        <pc:spChg chg="mod">
          <ac:chgData name="Kerri Cunningham" userId="5ca8a513-eaf1-4adc-9d18-6db7e5361089" providerId="ADAL" clId="{DEA89DBB-0679-4AC7-956F-3A5B8057C7A8}" dt="2022-03-01T01:53:26.919" v="203"/>
          <ac:spMkLst>
            <pc:docMk/>
            <pc:sldMk cId="0" sldId="258"/>
            <ac:spMk id="63" creationId="{CE045C53-B06F-4B6A-8A4E-A50E31DCF5E8}"/>
          </ac:spMkLst>
        </pc:spChg>
        <pc:spChg chg="mod">
          <ac:chgData name="Kerri Cunningham" userId="5ca8a513-eaf1-4adc-9d18-6db7e5361089" providerId="ADAL" clId="{DEA89DBB-0679-4AC7-956F-3A5B8057C7A8}" dt="2022-03-01T01:53:26.919" v="203"/>
          <ac:spMkLst>
            <pc:docMk/>
            <pc:sldMk cId="0" sldId="258"/>
            <ac:spMk id="64" creationId="{0CE18205-F016-49BA-BA77-FCEA30A8CADD}"/>
          </ac:spMkLst>
        </pc:spChg>
        <pc:spChg chg="mod">
          <ac:chgData name="Kerri Cunningham" userId="5ca8a513-eaf1-4adc-9d18-6db7e5361089" providerId="ADAL" clId="{DEA89DBB-0679-4AC7-956F-3A5B8057C7A8}" dt="2022-03-01T01:53:26.919" v="203"/>
          <ac:spMkLst>
            <pc:docMk/>
            <pc:sldMk cId="0" sldId="258"/>
            <ac:spMk id="65" creationId="{B4D4C0F5-2DB3-4309-8392-65CF0EBF40D7}"/>
          </ac:spMkLst>
        </pc:spChg>
        <pc:spChg chg="mod">
          <ac:chgData name="Kerri Cunningham" userId="5ca8a513-eaf1-4adc-9d18-6db7e5361089" providerId="ADAL" clId="{DEA89DBB-0679-4AC7-956F-3A5B8057C7A8}" dt="2022-03-01T01:53:26.919" v="203"/>
          <ac:spMkLst>
            <pc:docMk/>
            <pc:sldMk cId="0" sldId="258"/>
            <ac:spMk id="66" creationId="{F37049F3-E61E-4E46-855C-481DDF5A6381}"/>
          </ac:spMkLst>
        </pc:spChg>
        <pc:spChg chg="mod">
          <ac:chgData name="Kerri Cunningham" userId="5ca8a513-eaf1-4adc-9d18-6db7e5361089" providerId="ADAL" clId="{DEA89DBB-0679-4AC7-956F-3A5B8057C7A8}" dt="2022-03-01T01:53:26.919" v="203"/>
          <ac:spMkLst>
            <pc:docMk/>
            <pc:sldMk cId="0" sldId="258"/>
            <ac:spMk id="67" creationId="{4C005F5E-02EA-4778-9373-EBD1FDF96EE5}"/>
          </ac:spMkLst>
        </pc:spChg>
        <pc:spChg chg="mod">
          <ac:chgData name="Kerri Cunningham" userId="5ca8a513-eaf1-4adc-9d18-6db7e5361089" providerId="ADAL" clId="{DEA89DBB-0679-4AC7-956F-3A5B8057C7A8}" dt="2022-03-01T01:53:26.919" v="203"/>
          <ac:spMkLst>
            <pc:docMk/>
            <pc:sldMk cId="0" sldId="258"/>
            <ac:spMk id="68" creationId="{D190FA13-8055-45E1-A836-5542E4970BDA}"/>
          </ac:spMkLst>
        </pc:spChg>
        <pc:spChg chg="mod">
          <ac:chgData name="Kerri Cunningham" userId="5ca8a513-eaf1-4adc-9d18-6db7e5361089" providerId="ADAL" clId="{DEA89DBB-0679-4AC7-956F-3A5B8057C7A8}" dt="2022-03-01T01:53:26.919" v="203"/>
          <ac:spMkLst>
            <pc:docMk/>
            <pc:sldMk cId="0" sldId="258"/>
            <ac:spMk id="69" creationId="{B00957FB-E355-45F4-A92A-8ED713464E42}"/>
          </ac:spMkLst>
        </pc:spChg>
        <pc:spChg chg="mod">
          <ac:chgData name="Kerri Cunningham" userId="5ca8a513-eaf1-4adc-9d18-6db7e5361089" providerId="ADAL" clId="{DEA89DBB-0679-4AC7-956F-3A5B8057C7A8}" dt="2022-03-01T01:53:26.919" v="203"/>
          <ac:spMkLst>
            <pc:docMk/>
            <pc:sldMk cId="0" sldId="258"/>
            <ac:spMk id="70" creationId="{A079BD86-CC1D-4EE6-86AF-D33DD48BB5BD}"/>
          </ac:spMkLst>
        </pc:spChg>
        <pc:spChg chg="mod">
          <ac:chgData name="Kerri Cunningham" userId="5ca8a513-eaf1-4adc-9d18-6db7e5361089" providerId="ADAL" clId="{DEA89DBB-0679-4AC7-956F-3A5B8057C7A8}" dt="2022-03-01T01:53:26.919" v="203"/>
          <ac:spMkLst>
            <pc:docMk/>
            <pc:sldMk cId="0" sldId="258"/>
            <ac:spMk id="71" creationId="{12DDFF58-54F8-4495-9622-125ED53B907C}"/>
          </ac:spMkLst>
        </pc:spChg>
        <pc:spChg chg="mod">
          <ac:chgData name="Kerri Cunningham" userId="5ca8a513-eaf1-4adc-9d18-6db7e5361089" providerId="ADAL" clId="{DEA89DBB-0679-4AC7-956F-3A5B8057C7A8}" dt="2022-03-01T01:53:26.919" v="203"/>
          <ac:spMkLst>
            <pc:docMk/>
            <pc:sldMk cId="0" sldId="258"/>
            <ac:spMk id="72" creationId="{C3FD9A5F-3156-4FE0-AF7D-B4E4E9E1768B}"/>
          </ac:spMkLst>
        </pc:spChg>
        <pc:spChg chg="mod">
          <ac:chgData name="Kerri Cunningham" userId="5ca8a513-eaf1-4adc-9d18-6db7e5361089" providerId="ADAL" clId="{DEA89DBB-0679-4AC7-956F-3A5B8057C7A8}" dt="2022-03-01T01:53:26.919" v="203"/>
          <ac:spMkLst>
            <pc:docMk/>
            <pc:sldMk cId="0" sldId="258"/>
            <ac:spMk id="73" creationId="{B289CDCF-C7D8-4732-AABC-B06AC9F8245E}"/>
          </ac:spMkLst>
        </pc:spChg>
        <pc:spChg chg="mod">
          <ac:chgData name="Kerri Cunningham" userId="5ca8a513-eaf1-4adc-9d18-6db7e5361089" providerId="ADAL" clId="{DEA89DBB-0679-4AC7-956F-3A5B8057C7A8}" dt="2022-03-01T01:53:26.919" v="203"/>
          <ac:spMkLst>
            <pc:docMk/>
            <pc:sldMk cId="0" sldId="258"/>
            <ac:spMk id="74" creationId="{BF51EA64-8AD6-4D2E-84BF-0D308DEA0A2B}"/>
          </ac:spMkLst>
        </pc:spChg>
        <pc:spChg chg="mod">
          <ac:chgData name="Kerri Cunningham" userId="5ca8a513-eaf1-4adc-9d18-6db7e5361089" providerId="ADAL" clId="{DEA89DBB-0679-4AC7-956F-3A5B8057C7A8}" dt="2022-03-01T01:53:26.919" v="203"/>
          <ac:spMkLst>
            <pc:docMk/>
            <pc:sldMk cId="0" sldId="258"/>
            <ac:spMk id="75" creationId="{DB4BED93-3946-4D9D-A8A7-EEF1A45D54CE}"/>
          </ac:spMkLst>
        </pc:spChg>
        <pc:spChg chg="mod">
          <ac:chgData name="Kerri Cunningham" userId="5ca8a513-eaf1-4adc-9d18-6db7e5361089" providerId="ADAL" clId="{DEA89DBB-0679-4AC7-956F-3A5B8057C7A8}" dt="2022-03-01T01:53:26.919" v="203"/>
          <ac:spMkLst>
            <pc:docMk/>
            <pc:sldMk cId="0" sldId="258"/>
            <ac:spMk id="76" creationId="{B696CC34-6782-4F4B-B814-8521688C4FDC}"/>
          </ac:spMkLst>
        </pc:spChg>
        <pc:spChg chg="mod">
          <ac:chgData name="Kerri Cunningham" userId="5ca8a513-eaf1-4adc-9d18-6db7e5361089" providerId="ADAL" clId="{DEA89DBB-0679-4AC7-956F-3A5B8057C7A8}" dt="2022-03-01T01:53:26.919" v="203"/>
          <ac:spMkLst>
            <pc:docMk/>
            <pc:sldMk cId="0" sldId="258"/>
            <ac:spMk id="77" creationId="{9C57EF33-605A-4A9A-AF3D-F7CC4FF7E8D0}"/>
          </ac:spMkLst>
        </pc:spChg>
        <pc:spChg chg="mod">
          <ac:chgData name="Kerri Cunningham" userId="5ca8a513-eaf1-4adc-9d18-6db7e5361089" providerId="ADAL" clId="{DEA89DBB-0679-4AC7-956F-3A5B8057C7A8}" dt="2022-03-01T01:53:26.919" v="203"/>
          <ac:spMkLst>
            <pc:docMk/>
            <pc:sldMk cId="0" sldId="258"/>
            <ac:spMk id="78" creationId="{E36B42BE-BA54-43B7-A0F7-13C9D6BFA029}"/>
          </ac:spMkLst>
        </pc:spChg>
        <pc:spChg chg="mod">
          <ac:chgData name="Kerri Cunningham" userId="5ca8a513-eaf1-4adc-9d18-6db7e5361089" providerId="ADAL" clId="{DEA89DBB-0679-4AC7-956F-3A5B8057C7A8}" dt="2022-03-01T01:53:26.919" v="203"/>
          <ac:spMkLst>
            <pc:docMk/>
            <pc:sldMk cId="0" sldId="258"/>
            <ac:spMk id="79" creationId="{AD791A2F-DFCC-47C4-8CA7-F2B90B0DD636}"/>
          </ac:spMkLst>
        </pc:spChg>
        <pc:spChg chg="mod">
          <ac:chgData name="Kerri Cunningham" userId="5ca8a513-eaf1-4adc-9d18-6db7e5361089" providerId="ADAL" clId="{DEA89DBB-0679-4AC7-956F-3A5B8057C7A8}" dt="2022-03-01T01:53:26.919" v="203"/>
          <ac:spMkLst>
            <pc:docMk/>
            <pc:sldMk cId="0" sldId="258"/>
            <ac:spMk id="80" creationId="{600AAEBF-7203-4AEC-B6E7-744E8AB10893}"/>
          </ac:spMkLst>
        </pc:spChg>
        <pc:spChg chg="mod">
          <ac:chgData name="Kerri Cunningham" userId="5ca8a513-eaf1-4adc-9d18-6db7e5361089" providerId="ADAL" clId="{DEA89DBB-0679-4AC7-956F-3A5B8057C7A8}" dt="2022-03-01T01:53:26.919" v="203"/>
          <ac:spMkLst>
            <pc:docMk/>
            <pc:sldMk cId="0" sldId="258"/>
            <ac:spMk id="81" creationId="{D4BF87B7-0C93-4C17-AADA-F62821D8960C}"/>
          </ac:spMkLst>
        </pc:spChg>
        <pc:spChg chg="mod">
          <ac:chgData name="Kerri Cunningham" userId="5ca8a513-eaf1-4adc-9d18-6db7e5361089" providerId="ADAL" clId="{DEA89DBB-0679-4AC7-956F-3A5B8057C7A8}" dt="2022-03-01T01:53:26.919" v="203"/>
          <ac:spMkLst>
            <pc:docMk/>
            <pc:sldMk cId="0" sldId="258"/>
            <ac:spMk id="82" creationId="{D2AB8454-8351-4F49-80B4-0477E6803DD3}"/>
          </ac:spMkLst>
        </pc:spChg>
        <pc:spChg chg="mod">
          <ac:chgData name="Kerri Cunningham" userId="5ca8a513-eaf1-4adc-9d18-6db7e5361089" providerId="ADAL" clId="{DEA89DBB-0679-4AC7-956F-3A5B8057C7A8}" dt="2022-03-01T01:53:26.919" v="203"/>
          <ac:spMkLst>
            <pc:docMk/>
            <pc:sldMk cId="0" sldId="258"/>
            <ac:spMk id="83" creationId="{DC88202A-884E-44EC-AEBB-FA8612F03F2C}"/>
          </ac:spMkLst>
        </pc:spChg>
        <pc:spChg chg="mod">
          <ac:chgData name="Kerri Cunningham" userId="5ca8a513-eaf1-4adc-9d18-6db7e5361089" providerId="ADAL" clId="{DEA89DBB-0679-4AC7-956F-3A5B8057C7A8}" dt="2022-03-01T01:53:26.919" v="203"/>
          <ac:spMkLst>
            <pc:docMk/>
            <pc:sldMk cId="0" sldId="258"/>
            <ac:spMk id="84" creationId="{54D39E93-23CA-41CE-BCE0-4AB2E0A2BB0A}"/>
          </ac:spMkLst>
        </pc:spChg>
        <pc:spChg chg="mod">
          <ac:chgData name="Kerri Cunningham" userId="5ca8a513-eaf1-4adc-9d18-6db7e5361089" providerId="ADAL" clId="{DEA89DBB-0679-4AC7-956F-3A5B8057C7A8}" dt="2022-03-01T01:53:26.919" v="203"/>
          <ac:spMkLst>
            <pc:docMk/>
            <pc:sldMk cId="0" sldId="258"/>
            <ac:spMk id="85" creationId="{E6945B21-FE7E-4362-AF0F-09A52CEF4613}"/>
          </ac:spMkLst>
        </pc:spChg>
        <pc:spChg chg="mod">
          <ac:chgData name="Kerri Cunningham" userId="5ca8a513-eaf1-4adc-9d18-6db7e5361089" providerId="ADAL" clId="{DEA89DBB-0679-4AC7-956F-3A5B8057C7A8}" dt="2022-03-01T01:53:26.919" v="203"/>
          <ac:spMkLst>
            <pc:docMk/>
            <pc:sldMk cId="0" sldId="258"/>
            <ac:spMk id="86" creationId="{7E01BA64-16B3-4319-B13D-4C87AEFC7E26}"/>
          </ac:spMkLst>
        </pc:spChg>
        <pc:spChg chg="mod">
          <ac:chgData name="Kerri Cunningham" userId="5ca8a513-eaf1-4adc-9d18-6db7e5361089" providerId="ADAL" clId="{DEA89DBB-0679-4AC7-956F-3A5B8057C7A8}" dt="2022-03-01T01:53:26.919" v="203"/>
          <ac:spMkLst>
            <pc:docMk/>
            <pc:sldMk cId="0" sldId="258"/>
            <ac:spMk id="87" creationId="{1DB2239E-1464-4B13-9E6A-F5AB35CFFE4D}"/>
          </ac:spMkLst>
        </pc:spChg>
        <pc:spChg chg="mod">
          <ac:chgData name="Kerri Cunningham" userId="5ca8a513-eaf1-4adc-9d18-6db7e5361089" providerId="ADAL" clId="{DEA89DBB-0679-4AC7-956F-3A5B8057C7A8}" dt="2022-03-01T01:53:26.919" v="203"/>
          <ac:spMkLst>
            <pc:docMk/>
            <pc:sldMk cId="0" sldId="258"/>
            <ac:spMk id="88" creationId="{978F0208-328A-40C3-8DC1-EDE8A4CB3BB9}"/>
          </ac:spMkLst>
        </pc:spChg>
        <pc:spChg chg="mod">
          <ac:chgData name="Kerri Cunningham" userId="5ca8a513-eaf1-4adc-9d18-6db7e5361089" providerId="ADAL" clId="{DEA89DBB-0679-4AC7-956F-3A5B8057C7A8}" dt="2022-03-01T01:53:26.919" v="203"/>
          <ac:spMkLst>
            <pc:docMk/>
            <pc:sldMk cId="0" sldId="258"/>
            <ac:spMk id="89" creationId="{4AA7EE74-7638-469B-ACB9-D144D782EB89}"/>
          </ac:spMkLst>
        </pc:spChg>
        <pc:spChg chg="mod">
          <ac:chgData name="Kerri Cunningham" userId="5ca8a513-eaf1-4adc-9d18-6db7e5361089" providerId="ADAL" clId="{DEA89DBB-0679-4AC7-956F-3A5B8057C7A8}" dt="2022-03-01T01:53:26.919" v="203"/>
          <ac:spMkLst>
            <pc:docMk/>
            <pc:sldMk cId="0" sldId="258"/>
            <ac:spMk id="90" creationId="{AD10343C-9D7C-4AD4-84D2-86284300540A}"/>
          </ac:spMkLst>
        </pc:spChg>
        <pc:spChg chg="mod">
          <ac:chgData name="Kerri Cunningham" userId="5ca8a513-eaf1-4adc-9d18-6db7e5361089" providerId="ADAL" clId="{DEA89DBB-0679-4AC7-956F-3A5B8057C7A8}" dt="2022-03-01T01:53:26.919" v="203"/>
          <ac:spMkLst>
            <pc:docMk/>
            <pc:sldMk cId="0" sldId="258"/>
            <ac:spMk id="91" creationId="{FAB79BB8-9BA7-41FA-967B-B77BE8000953}"/>
          </ac:spMkLst>
        </pc:spChg>
        <pc:spChg chg="mod">
          <ac:chgData name="Kerri Cunningham" userId="5ca8a513-eaf1-4adc-9d18-6db7e5361089" providerId="ADAL" clId="{DEA89DBB-0679-4AC7-956F-3A5B8057C7A8}" dt="2022-03-01T01:53:26.919" v="203"/>
          <ac:spMkLst>
            <pc:docMk/>
            <pc:sldMk cId="0" sldId="258"/>
            <ac:spMk id="92" creationId="{6BAFE214-ADE0-42E2-99C6-BE25774FCF46}"/>
          </ac:spMkLst>
        </pc:spChg>
        <pc:spChg chg="mod">
          <ac:chgData name="Kerri Cunningham" userId="5ca8a513-eaf1-4adc-9d18-6db7e5361089" providerId="ADAL" clId="{DEA89DBB-0679-4AC7-956F-3A5B8057C7A8}" dt="2022-03-01T01:53:26.919" v="203"/>
          <ac:spMkLst>
            <pc:docMk/>
            <pc:sldMk cId="0" sldId="258"/>
            <ac:spMk id="93" creationId="{44DEB690-AC05-42C2-8592-744F4CAD2AD0}"/>
          </ac:spMkLst>
        </pc:spChg>
        <pc:spChg chg="mod">
          <ac:chgData name="Kerri Cunningham" userId="5ca8a513-eaf1-4adc-9d18-6db7e5361089" providerId="ADAL" clId="{DEA89DBB-0679-4AC7-956F-3A5B8057C7A8}" dt="2022-03-01T01:53:26.919" v="203"/>
          <ac:spMkLst>
            <pc:docMk/>
            <pc:sldMk cId="0" sldId="258"/>
            <ac:spMk id="94" creationId="{E4507F6C-8795-427D-9B24-194634A139E7}"/>
          </ac:spMkLst>
        </pc:spChg>
        <pc:spChg chg="mod">
          <ac:chgData name="Kerri Cunningham" userId="5ca8a513-eaf1-4adc-9d18-6db7e5361089" providerId="ADAL" clId="{DEA89DBB-0679-4AC7-956F-3A5B8057C7A8}" dt="2022-03-01T01:53:26.919" v="203"/>
          <ac:spMkLst>
            <pc:docMk/>
            <pc:sldMk cId="0" sldId="258"/>
            <ac:spMk id="95" creationId="{5EACCBFD-35CC-475A-BC1E-E3115697464F}"/>
          </ac:spMkLst>
        </pc:spChg>
        <pc:spChg chg="mod">
          <ac:chgData name="Kerri Cunningham" userId="5ca8a513-eaf1-4adc-9d18-6db7e5361089" providerId="ADAL" clId="{DEA89DBB-0679-4AC7-956F-3A5B8057C7A8}" dt="2022-03-01T01:53:26.919" v="203"/>
          <ac:spMkLst>
            <pc:docMk/>
            <pc:sldMk cId="0" sldId="258"/>
            <ac:spMk id="96" creationId="{3FA39059-5E27-4231-8B14-A3E6E1E2B5A2}"/>
          </ac:spMkLst>
        </pc:spChg>
        <pc:spChg chg="mod">
          <ac:chgData name="Kerri Cunningham" userId="5ca8a513-eaf1-4adc-9d18-6db7e5361089" providerId="ADAL" clId="{DEA89DBB-0679-4AC7-956F-3A5B8057C7A8}" dt="2022-03-01T01:53:26.919" v="203"/>
          <ac:spMkLst>
            <pc:docMk/>
            <pc:sldMk cId="0" sldId="258"/>
            <ac:spMk id="97" creationId="{392EE67F-99C6-408D-987D-6B1120958294}"/>
          </ac:spMkLst>
        </pc:spChg>
        <pc:spChg chg="mod">
          <ac:chgData name="Kerri Cunningham" userId="5ca8a513-eaf1-4adc-9d18-6db7e5361089" providerId="ADAL" clId="{DEA89DBB-0679-4AC7-956F-3A5B8057C7A8}" dt="2022-03-01T01:53:26.919" v="203"/>
          <ac:spMkLst>
            <pc:docMk/>
            <pc:sldMk cId="0" sldId="258"/>
            <ac:spMk id="98" creationId="{3D8C8C04-32A2-45D9-96B8-E12BFC9EE9D2}"/>
          </ac:spMkLst>
        </pc:spChg>
        <pc:spChg chg="mod">
          <ac:chgData name="Kerri Cunningham" userId="5ca8a513-eaf1-4adc-9d18-6db7e5361089" providerId="ADAL" clId="{DEA89DBB-0679-4AC7-956F-3A5B8057C7A8}" dt="2022-03-01T01:53:26.919" v="203"/>
          <ac:spMkLst>
            <pc:docMk/>
            <pc:sldMk cId="0" sldId="258"/>
            <ac:spMk id="99" creationId="{BC788789-C063-4F01-A749-F87BD69E5FAB}"/>
          </ac:spMkLst>
        </pc:spChg>
        <pc:spChg chg="mod">
          <ac:chgData name="Kerri Cunningham" userId="5ca8a513-eaf1-4adc-9d18-6db7e5361089" providerId="ADAL" clId="{DEA89DBB-0679-4AC7-956F-3A5B8057C7A8}" dt="2022-03-01T01:53:26.919" v="203"/>
          <ac:spMkLst>
            <pc:docMk/>
            <pc:sldMk cId="0" sldId="258"/>
            <ac:spMk id="100" creationId="{4B8DCB7A-B8AC-419D-ADE4-9CBC440C8576}"/>
          </ac:spMkLst>
        </pc:spChg>
        <pc:spChg chg="mod">
          <ac:chgData name="Kerri Cunningham" userId="5ca8a513-eaf1-4adc-9d18-6db7e5361089" providerId="ADAL" clId="{DEA89DBB-0679-4AC7-956F-3A5B8057C7A8}" dt="2022-03-01T01:53:26.919" v="203"/>
          <ac:spMkLst>
            <pc:docMk/>
            <pc:sldMk cId="0" sldId="258"/>
            <ac:spMk id="101" creationId="{8E43EF5D-5A60-4F01-BBB2-6DA45AD2FC36}"/>
          </ac:spMkLst>
        </pc:spChg>
        <pc:spChg chg="mod">
          <ac:chgData name="Kerri Cunningham" userId="5ca8a513-eaf1-4adc-9d18-6db7e5361089" providerId="ADAL" clId="{DEA89DBB-0679-4AC7-956F-3A5B8057C7A8}" dt="2022-03-01T01:53:26.919" v="203"/>
          <ac:spMkLst>
            <pc:docMk/>
            <pc:sldMk cId="0" sldId="258"/>
            <ac:spMk id="102" creationId="{6336B90E-7C16-481C-86DC-1EF12AF606D3}"/>
          </ac:spMkLst>
        </pc:spChg>
        <pc:spChg chg="mod">
          <ac:chgData name="Kerri Cunningham" userId="5ca8a513-eaf1-4adc-9d18-6db7e5361089" providerId="ADAL" clId="{DEA89DBB-0679-4AC7-956F-3A5B8057C7A8}" dt="2022-03-01T01:53:26.919" v="203"/>
          <ac:spMkLst>
            <pc:docMk/>
            <pc:sldMk cId="0" sldId="258"/>
            <ac:spMk id="103" creationId="{F1808C23-EE42-4082-8672-92CB1DC94055}"/>
          </ac:spMkLst>
        </pc:spChg>
        <pc:spChg chg="mod">
          <ac:chgData name="Kerri Cunningham" userId="5ca8a513-eaf1-4adc-9d18-6db7e5361089" providerId="ADAL" clId="{DEA89DBB-0679-4AC7-956F-3A5B8057C7A8}" dt="2022-03-01T01:53:26.919" v="203"/>
          <ac:spMkLst>
            <pc:docMk/>
            <pc:sldMk cId="0" sldId="258"/>
            <ac:spMk id="104" creationId="{A584421C-2272-4802-A444-4F896F1C4D9B}"/>
          </ac:spMkLst>
        </pc:spChg>
        <pc:spChg chg="mod">
          <ac:chgData name="Kerri Cunningham" userId="5ca8a513-eaf1-4adc-9d18-6db7e5361089" providerId="ADAL" clId="{DEA89DBB-0679-4AC7-956F-3A5B8057C7A8}" dt="2022-03-01T01:53:26.919" v="203"/>
          <ac:spMkLst>
            <pc:docMk/>
            <pc:sldMk cId="0" sldId="258"/>
            <ac:spMk id="105" creationId="{CB454E5E-60D8-4D94-9C71-827205723E17}"/>
          </ac:spMkLst>
        </pc:spChg>
        <pc:spChg chg="mod">
          <ac:chgData name="Kerri Cunningham" userId="5ca8a513-eaf1-4adc-9d18-6db7e5361089" providerId="ADAL" clId="{DEA89DBB-0679-4AC7-956F-3A5B8057C7A8}" dt="2022-03-01T01:53:26.919" v="203"/>
          <ac:spMkLst>
            <pc:docMk/>
            <pc:sldMk cId="0" sldId="258"/>
            <ac:spMk id="106" creationId="{CBBB8269-CFF8-4109-942A-2EF1D51F9600}"/>
          </ac:spMkLst>
        </pc:spChg>
        <pc:spChg chg="mod">
          <ac:chgData name="Kerri Cunningham" userId="5ca8a513-eaf1-4adc-9d18-6db7e5361089" providerId="ADAL" clId="{DEA89DBB-0679-4AC7-956F-3A5B8057C7A8}" dt="2022-03-01T01:53:26.919" v="203"/>
          <ac:spMkLst>
            <pc:docMk/>
            <pc:sldMk cId="0" sldId="258"/>
            <ac:spMk id="107" creationId="{9D847A9B-372B-489B-9D67-4C1B93DB3EE7}"/>
          </ac:spMkLst>
        </pc:spChg>
        <pc:spChg chg="mod">
          <ac:chgData name="Kerri Cunningham" userId="5ca8a513-eaf1-4adc-9d18-6db7e5361089" providerId="ADAL" clId="{DEA89DBB-0679-4AC7-956F-3A5B8057C7A8}" dt="2022-03-01T01:53:26.919" v="203"/>
          <ac:spMkLst>
            <pc:docMk/>
            <pc:sldMk cId="0" sldId="258"/>
            <ac:spMk id="108" creationId="{44A6B061-D2B6-4E2E-A608-69BFDAFE25A0}"/>
          </ac:spMkLst>
        </pc:spChg>
        <pc:spChg chg="mod">
          <ac:chgData name="Kerri Cunningham" userId="5ca8a513-eaf1-4adc-9d18-6db7e5361089" providerId="ADAL" clId="{DEA89DBB-0679-4AC7-956F-3A5B8057C7A8}" dt="2022-03-01T01:53:26.919" v="203"/>
          <ac:spMkLst>
            <pc:docMk/>
            <pc:sldMk cId="0" sldId="258"/>
            <ac:spMk id="109" creationId="{233A8A07-2DC1-4892-9D11-0B274B823FFC}"/>
          </ac:spMkLst>
        </pc:spChg>
        <pc:spChg chg="mod">
          <ac:chgData name="Kerri Cunningham" userId="5ca8a513-eaf1-4adc-9d18-6db7e5361089" providerId="ADAL" clId="{DEA89DBB-0679-4AC7-956F-3A5B8057C7A8}" dt="2022-03-01T01:53:26.919" v="203"/>
          <ac:spMkLst>
            <pc:docMk/>
            <pc:sldMk cId="0" sldId="258"/>
            <ac:spMk id="110" creationId="{3D9E126B-4779-437F-AD99-FE6DAD9658D1}"/>
          </ac:spMkLst>
        </pc:spChg>
        <pc:spChg chg="mod">
          <ac:chgData name="Kerri Cunningham" userId="5ca8a513-eaf1-4adc-9d18-6db7e5361089" providerId="ADAL" clId="{DEA89DBB-0679-4AC7-956F-3A5B8057C7A8}" dt="2022-03-01T01:53:26.919" v="203"/>
          <ac:spMkLst>
            <pc:docMk/>
            <pc:sldMk cId="0" sldId="258"/>
            <ac:spMk id="111" creationId="{C8CD1C47-629E-4256-9271-B37EAE9AE01B}"/>
          </ac:spMkLst>
        </pc:spChg>
        <pc:spChg chg="mod">
          <ac:chgData name="Kerri Cunningham" userId="5ca8a513-eaf1-4adc-9d18-6db7e5361089" providerId="ADAL" clId="{DEA89DBB-0679-4AC7-956F-3A5B8057C7A8}" dt="2022-03-01T01:53:26.919" v="203"/>
          <ac:spMkLst>
            <pc:docMk/>
            <pc:sldMk cId="0" sldId="258"/>
            <ac:spMk id="112" creationId="{81B186CF-4249-4BE7-B265-516C09A6CFA8}"/>
          </ac:spMkLst>
        </pc:spChg>
        <pc:spChg chg="mod">
          <ac:chgData name="Kerri Cunningham" userId="5ca8a513-eaf1-4adc-9d18-6db7e5361089" providerId="ADAL" clId="{DEA89DBB-0679-4AC7-956F-3A5B8057C7A8}" dt="2022-03-01T01:53:26.919" v="203"/>
          <ac:spMkLst>
            <pc:docMk/>
            <pc:sldMk cId="0" sldId="258"/>
            <ac:spMk id="113" creationId="{98E068FC-52FD-4E71-B34E-F25DD3F01827}"/>
          </ac:spMkLst>
        </pc:spChg>
        <pc:spChg chg="mod">
          <ac:chgData name="Kerri Cunningham" userId="5ca8a513-eaf1-4adc-9d18-6db7e5361089" providerId="ADAL" clId="{DEA89DBB-0679-4AC7-956F-3A5B8057C7A8}" dt="2022-03-01T01:53:26.919" v="203"/>
          <ac:spMkLst>
            <pc:docMk/>
            <pc:sldMk cId="0" sldId="258"/>
            <ac:spMk id="114" creationId="{1757C249-3CF2-4243-9A65-5FDB61CE8639}"/>
          </ac:spMkLst>
        </pc:spChg>
        <pc:spChg chg="mod">
          <ac:chgData name="Kerri Cunningham" userId="5ca8a513-eaf1-4adc-9d18-6db7e5361089" providerId="ADAL" clId="{DEA89DBB-0679-4AC7-956F-3A5B8057C7A8}" dt="2022-03-01T01:53:26.919" v="203"/>
          <ac:spMkLst>
            <pc:docMk/>
            <pc:sldMk cId="0" sldId="258"/>
            <ac:spMk id="115" creationId="{9EE6B494-DD8D-431C-A052-7C7E8E3816C4}"/>
          </ac:spMkLst>
        </pc:spChg>
        <pc:spChg chg="mod">
          <ac:chgData name="Kerri Cunningham" userId="5ca8a513-eaf1-4adc-9d18-6db7e5361089" providerId="ADAL" clId="{DEA89DBB-0679-4AC7-956F-3A5B8057C7A8}" dt="2022-03-01T01:53:26.919" v="203"/>
          <ac:spMkLst>
            <pc:docMk/>
            <pc:sldMk cId="0" sldId="258"/>
            <ac:spMk id="116" creationId="{F262BA4A-EE07-422A-939F-D5997A5A3DDD}"/>
          </ac:spMkLst>
        </pc:spChg>
        <pc:spChg chg="mod">
          <ac:chgData name="Kerri Cunningham" userId="5ca8a513-eaf1-4adc-9d18-6db7e5361089" providerId="ADAL" clId="{DEA89DBB-0679-4AC7-956F-3A5B8057C7A8}" dt="2022-03-01T01:53:26.919" v="203"/>
          <ac:spMkLst>
            <pc:docMk/>
            <pc:sldMk cId="0" sldId="258"/>
            <ac:spMk id="117" creationId="{14876A61-7F22-4D8C-B721-FE0C00557581}"/>
          </ac:spMkLst>
        </pc:spChg>
        <pc:spChg chg="mod">
          <ac:chgData name="Kerri Cunningham" userId="5ca8a513-eaf1-4adc-9d18-6db7e5361089" providerId="ADAL" clId="{DEA89DBB-0679-4AC7-956F-3A5B8057C7A8}" dt="2022-03-01T01:53:26.919" v="203"/>
          <ac:spMkLst>
            <pc:docMk/>
            <pc:sldMk cId="0" sldId="258"/>
            <ac:spMk id="118" creationId="{A0404ED9-2A1E-4916-B0A3-F71833E9C482}"/>
          </ac:spMkLst>
        </pc:spChg>
        <pc:spChg chg="mod">
          <ac:chgData name="Kerri Cunningham" userId="5ca8a513-eaf1-4adc-9d18-6db7e5361089" providerId="ADAL" clId="{DEA89DBB-0679-4AC7-956F-3A5B8057C7A8}" dt="2022-03-01T01:53:26.919" v="203"/>
          <ac:spMkLst>
            <pc:docMk/>
            <pc:sldMk cId="0" sldId="258"/>
            <ac:spMk id="119" creationId="{B53851A4-B66F-40C1-94B2-4A672F88A691}"/>
          </ac:spMkLst>
        </pc:spChg>
        <pc:spChg chg="mod">
          <ac:chgData name="Kerri Cunningham" userId="5ca8a513-eaf1-4adc-9d18-6db7e5361089" providerId="ADAL" clId="{DEA89DBB-0679-4AC7-956F-3A5B8057C7A8}" dt="2022-03-01T01:53:26.919" v="203"/>
          <ac:spMkLst>
            <pc:docMk/>
            <pc:sldMk cId="0" sldId="258"/>
            <ac:spMk id="120" creationId="{A6A9D610-A345-4DE8-B80A-2338A451D067}"/>
          </ac:spMkLst>
        </pc:spChg>
        <pc:spChg chg="mod">
          <ac:chgData name="Kerri Cunningham" userId="5ca8a513-eaf1-4adc-9d18-6db7e5361089" providerId="ADAL" clId="{DEA89DBB-0679-4AC7-956F-3A5B8057C7A8}" dt="2022-03-01T01:53:26.919" v="203"/>
          <ac:spMkLst>
            <pc:docMk/>
            <pc:sldMk cId="0" sldId="258"/>
            <ac:spMk id="121" creationId="{DD1598B1-9D62-40A4-8673-58F6D25D925C}"/>
          </ac:spMkLst>
        </pc:spChg>
        <pc:spChg chg="mod">
          <ac:chgData name="Kerri Cunningham" userId="5ca8a513-eaf1-4adc-9d18-6db7e5361089" providerId="ADAL" clId="{DEA89DBB-0679-4AC7-956F-3A5B8057C7A8}" dt="2022-03-01T01:53:26.919" v="203"/>
          <ac:spMkLst>
            <pc:docMk/>
            <pc:sldMk cId="0" sldId="258"/>
            <ac:spMk id="122" creationId="{634410E0-8B6B-47F0-9CE3-2A483E5271A5}"/>
          </ac:spMkLst>
        </pc:spChg>
        <pc:spChg chg="mod">
          <ac:chgData name="Kerri Cunningham" userId="5ca8a513-eaf1-4adc-9d18-6db7e5361089" providerId="ADAL" clId="{DEA89DBB-0679-4AC7-956F-3A5B8057C7A8}" dt="2022-03-01T01:53:26.919" v="203"/>
          <ac:spMkLst>
            <pc:docMk/>
            <pc:sldMk cId="0" sldId="258"/>
            <ac:spMk id="123" creationId="{4434F4EE-5443-4D64-9812-A642A5B3BD60}"/>
          </ac:spMkLst>
        </pc:spChg>
        <pc:spChg chg="mod">
          <ac:chgData name="Kerri Cunningham" userId="5ca8a513-eaf1-4adc-9d18-6db7e5361089" providerId="ADAL" clId="{DEA89DBB-0679-4AC7-956F-3A5B8057C7A8}" dt="2022-03-01T01:53:26.919" v="203"/>
          <ac:spMkLst>
            <pc:docMk/>
            <pc:sldMk cId="0" sldId="258"/>
            <ac:spMk id="124" creationId="{D69D68F1-E79C-4DD0-B9B1-2CE569B898A5}"/>
          </ac:spMkLst>
        </pc:spChg>
        <pc:spChg chg="mod">
          <ac:chgData name="Kerri Cunningham" userId="5ca8a513-eaf1-4adc-9d18-6db7e5361089" providerId="ADAL" clId="{DEA89DBB-0679-4AC7-956F-3A5B8057C7A8}" dt="2022-03-01T01:53:26.919" v="203"/>
          <ac:spMkLst>
            <pc:docMk/>
            <pc:sldMk cId="0" sldId="258"/>
            <ac:spMk id="125" creationId="{BCE0D85C-DA90-4ED2-9713-F83EA1CE501E}"/>
          </ac:spMkLst>
        </pc:spChg>
        <pc:spChg chg="mod">
          <ac:chgData name="Kerri Cunningham" userId="5ca8a513-eaf1-4adc-9d18-6db7e5361089" providerId="ADAL" clId="{DEA89DBB-0679-4AC7-956F-3A5B8057C7A8}" dt="2022-03-01T01:53:26.919" v="203"/>
          <ac:spMkLst>
            <pc:docMk/>
            <pc:sldMk cId="0" sldId="258"/>
            <ac:spMk id="126" creationId="{A6AF8780-29CD-4B18-9E39-C904406EF747}"/>
          </ac:spMkLst>
        </pc:spChg>
        <pc:spChg chg="mod">
          <ac:chgData name="Kerri Cunningham" userId="5ca8a513-eaf1-4adc-9d18-6db7e5361089" providerId="ADAL" clId="{DEA89DBB-0679-4AC7-956F-3A5B8057C7A8}" dt="2022-03-01T01:53:26.919" v="203"/>
          <ac:spMkLst>
            <pc:docMk/>
            <pc:sldMk cId="0" sldId="258"/>
            <ac:spMk id="127" creationId="{C8957D8A-66F7-49A4-9C20-0ED020CD4087}"/>
          </ac:spMkLst>
        </pc:spChg>
        <pc:spChg chg="mod">
          <ac:chgData name="Kerri Cunningham" userId="5ca8a513-eaf1-4adc-9d18-6db7e5361089" providerId="ADAL" clId="{DEA89DBB-0679-4AC7-956F-3A5B8057C7A8}" dt="2022-03-01T01:53:26.919" v="203"/>
          <ac:spMkLst>
            <pc:docMk/>
            <pc:sldMk cId="0" sldId="258"/>
            <ac:spMk id="128" creationId="{8776A1D7-2206-4D44-8943-20F3D48CC115}"/>
          </ac:spMkLst>
        </pc:spChg>
        <pc:spChg chg="mod">
          <ac:chgData name="Kerri Cunningham" userId="5ca8a513-eaf1-4adc-9d18-6db7e5361089" providerId="ADAL" clId="{DEA89DBB-0679-4AC7-956F-3A5B8057C7A8}" dt="2022-03-01T01:53:26.919" v="203"/>
          <ac:spMkLst>
            <pc:docMk/>
            <pc:sldMk cId="0" sldId="258"/>
            <ac:spMk id="129" creationId="{60696DB2-778B-4C69-95A9-2DCB458D2AE7}"/>
          </ac:spMkLst>
        </pc:spChg>
        <pc:spChg chg="mod">
          <ac:chgData name="Kerri Cunningham" userId="5ca8a513-eaf1-4adc-9d18-6db7e5361089" providerId="ADAL" clId="{DEA89DBB-0679-4AC7-956F-3A5B8057C7A8}" dt="2022-03-01T01:53:26.919" v="203"/>
          <ac:spMkLst>
            <pc:docMk/>
            <pc:sldMk cId="0" sldId="258"/>
            <ac:spMk id="130" creationId="{1ACB0806-4BA4-451B-9BA7-20D6C2D4AECD}"/>
          </ac:spMkLst>
        </pc:spChg>
        <pc:spChg chg="mod">
          <ac:chgData name="Kerri Cunningham" userId="5ca8a513-eaf1-4adc-9d18-6db7e5361089" providerId="ADAL" clId="{DEA89DBB-0679-4AC7-956F-3A5B8057C7A8}" dt="2022-03-01T01:53:26.919" v="203"/>
          <ac:spMkLst>
            <pc:docMk/>
            <pc:sldMk cId="0" sldId="258"/>
            <ac:spMk id="131" creationId="{B47A0DE8-EE7A-4E59-8E5D-87EAE8920E45}"/>
          </ac:spMkLst>
        </pc:spChg>
        <pc:spChg chg="mod">
          <ac:chgData name="Kerri Cunningham" userId="5ca8a513-eaf1-4adc-9d18-6db7e5361089" providerId="ADAL" clId="{DEA89DBB-0679-4AC7-956F-3A5B8057C7A8}" dt="2022-03-01T01:53:26.919" v="203"/>
          <ac:spMkLst>
            <pc:docMk/>
            <pc:sldMk cId="0" sldId="258"/>
            <ac:spMk id="132" creationId="{C4AAD50C-6522-40DD-AB5F-7EB7C401442B}"/>
          </ac:spMkLst>
        </pc:spChg>
        <pc:spChg chg="mod">
          <ac:chgData name="Kerri Cunningham" userId="5ca8a513-eaf1-4adc-9d18-6db7e5361089" providerId="ADAL" clId="{DEA89DBB-0679-4AC7-956F-3A5B8057C7A8}" dt="2022-03-01T01:53:26.919" v="203"/>
          <ac:spMkLst>
            <pc:docMk/>
            <pc:sldMk cId="0" sldId="258"/>
            <ac:spMk id="133" creationId="{81F28F9F-AEE7-4FFA-8BDC-98E2770C6ABA}"/>
          </ac:spMkLst>
        </pc:spChg>
        <pc:spChg chg="mod">
          <ac:chgData name="Kerri Cunningham" userId="5ca8a513-eaf1-4adc-9d18-6db7e5361089" providerId="ADAL" clId="{DEA89DBB-0679-4AC7-956F-3A5B8057C7A8}" dt="2022-03-01T01:53:26.919" v="203"/>
          <ac:spMkLst>
            <pc:docMk/>
            <pc:sldMk cId="0" sldId="258"/>
            <ac:spMk id="134" creationId="{D682484C-F0FA-4871-A848-93C8EE567D49}"/>
          </ac:spMkLst>
        </pc:spChg>
        <pc:spChg chg="mod">
          <ac:chgData name="Kerri Cunningham" userId="5ca8a513-eaf1-4adc-9d18-6db7e5361089" providerId="ADAL" clId="{DEA89DBB-0679-4AC7-956F-3A5B8057C7A8}" dt="2022-03-01T01:53:26.919" v="203"/>
          <ac:spMkLst>
            <pc:docMk/>
            <pc:sldMk cId="0" sldId="258"/>
            <ac:spMk id="135" creationId="{F0F7A63A-CF9B-45BB-BEEC-742FC981BAB9}"/>
          </ac:spMkLst>
        </pc:spChg>
        <pc:spChg chg="mod">
          <ac:chgData name="Kerri Cunningham" userId="5ca8a513-eaf1-4adc-9d18-6db7e5361089" providerId="ADAL" clId="{DEA89DBB-0679-4AC7-956F-3A5B8057C7A8}" dt="2022-03-01T01:53:26.919" v="203"/>
          <ac:spMkLst>
            <pc:docMk/>
            <pc:sldMk cId="0" sldId="258"/>
            <ac:spMk id="136" creationId="{F31E0342-2836-4B1A-AE68-372727170A7E}"/>
          </ac:spMkLst>
        </pc:spChg>
        <pc:spChg chg="mod">
          <ac:chgData name="Kerri Cunningham" userId="5ca8a513-eaf1-4adc-9d18-6db7e5361089" providerId="ADAL" clId="{DEA89DBB-0679-4AC7-956F-3A5B8057C7A8}" dt="2022-03-01T01:53:26.919" v="203"/>
          <ac:spMkLst>
            <pc:docMk/>
            <pc:sldMk cId="0" sldId="258"/>
            <ac:spMk id="137" creationId="{4F2D69B9-2D2C-4A85-9D44-65BCBF72E734}"/>
          </ac:spMkLst>
        </pc:spChg>
        <pc:spChg chg="mod">
          <ac:chgData name="Kerri Cunningham" userId="5ca8a513-eaf1-4adc-9d18-6db7e5361089" providerId="ADAL" clId="{DEA89DBB-0679-4AC7-956F-3A5B8057C7A8}" dt="2022-03-01T01:53:26.919" v="203"/>
          <ac:spMkLst>
            <pc:docMk/>
            <pc:sldMk cId="0" sldId="258"/>
            <ac:spMk id="138" creationId="{D16BCBA8-0EB2-4959-93CC-8E10B4A851ED}"/>
          </ac:spMkLst>
        </pc:spChg>
        <pc:spChg chg="mod">
          <ac:chgData name="Kerri Cunningham" userId="5ca8a513-eaf1-4adc-9d18-6db7e5361089" providerId="ADAL" clId="{DEA89DBB-0679-4AC7-956F-3A5B8057C7A8}" dt="2022-03-01T01:53:26.919" v="203"/>
          <ac:spMkLst>
            <pc:docMk/>
            <pc:sldMk cId="0" sldId="258"/>
            <ac:spMk id="139" creationId="{E8EF4875-9B36-4B44-A185-9CCA982DDB86}"/>
          </ac:spMkLst>
        </pc:spChg>
        <pc:spChg chg="mod">
          <ac:chgData name="Kerri Cunningham" userId="5ca8a513-eaf1-4adc-9d18-6db7e5361089" providerId="ADAL" clId="{DEA89DBB-0679-4AC7-956F-3A5B8057C7A8}" dt="2022-03-01T01:53:26.919" v="203"/>
          <ac:spMkLst>
            <pc:docMk/>
            <pc:sldMk cId="0" sldId="258"/>
            <ac:spMk id="140" creationId="{D27EEAE3-6599-4329-8888-0D724B64A783}"/>
          </ac:spMkLst>
        </pc:spChg>
        <pc:spChg chg="mod">
          <ac:chgData name="Kerri Cunningham" userId="5ca8a513-eaf1-4adc-9d18-6db7e5361089" providerId="ADAL" clId="{DEA89DBB-0679-4AC7-956F-3A5B8057C7A8}" dt="2022-03-01T01:53:26.919" v="203"/>
          <ac:spMkLst>
            <pc:docMk/>
            <pc:sldMk cId="0" sldId="258"/>
            <ac:spMk id="141" creationId="{0CBBC769-60EE-4390-BF1E-E21EA929BB3F}"/>
          </ac:spMkLst>
        </pc:spChg>
        <pc:spChg chg="mod">
          <ac:chgData name="Kerri Cunningham" userId="5ca8a513-eaf1-4adc-9d18-6db7e5361089" providerId="ADAL" clId="{DEA89DBB-0679-4AC7-956F-3A5B8057C7A8}" dt="2022-03-01T01:53:26.919" v="203"/>
          <ac:spMkLst>
            <pc:docMk/>
            <pc:sldMk cId="0" sldId="258"/>
            <ac:spMk id="142" creationId="{0AA1FB5D-6F27-40CE-8EBC-F1BC8B30B2A9}"/>
          </ac:spMkLst>
        </pc:spChg>
        <pc:spChg chg="mod">
          <ac:chgData name="Kerri Cunningham" userId="5ca8a513-eaf1-4adc-9d18-6db7e5361089" providerId="ADAL" clId="{DEA89DBB-0679-4AC7-956F-3A5B8057C7A8}" dt="2022-03-01T01:53:26.919" v="203"/>
          <ac:spMkLst>
            <pc:docMk/>
            <pc:sldMk cId="0" sldId="258"/>
            <ac:spMk id="143" creationId="{CFBAB191-1F4A-433B-BC86-55D41E5AE2FC}"/>
          </ac:spMkLst>
        </pc:spChg>
        <pc:spChg chg="mod">
          <ac:chgData name="Kerri Cunningham" userId="5ca8a513-eaf1-4adc-9d18-6db7e5361089" providerId="ADAL" clId="{DEA89DBB-0679-4AC7-956F-3A5B8057C7A8}" dt="2022-03-01T01:53:26.919" v="203"/>
          <ac:spMkLst>
            <pc:docMk/>
            <pc:sldMk cId="0" sldId="258"/>
            <ac:spMk id="144" creationId="{FF10CA98-CB32-498C-BD34-5B24BD498B62}"/>
          </ac:spMkLst>
        </pc:spChg>
        <pc:spChg chg="mod">
          <ac:chgData name="Kerri Cunningham" userId="5ca8a513-eaf1-4adc-9d18-6db7e5361089" providerId="ADAL" clId="{DEA89DBB-0679-4AC7-956F-3A5B8057C7A8}" dt="2022-03-01T01:53:26.919" v="203"/>
          <ac:spMkLst>
            <pc:docMk/>
            <pc:sldMk cId="0" sldId="258"/>
            <ac:spMk id="145" creationId="{05900217-F30E-4B0D-ABE9-FA4A554F841C}"/>
          </ac:spMkLst>
        </pc:spChg>
        <pc:spChg chg="mod">
          <ac:chgData name="Kerri Cunningham" userId="5ca8a513-eaf1-4adc-9d18-6db7e5361089" providerId="ADAL" clId="{DEA89DBB-0679-4AC7-956F-3A5B8057C7A8}" dt="2022-03-01T01:53:26.919" v="203"/>
          <ac:spMkLst>
            <pc:docMk/>
            <pc:sldMk cId="0" sldId="258"/>
            <ac:spMk id="146" creationId="{2277C1DB-5A79-4D8F-AAEC-A46735545231}"/>
          </ac:spMkLst>
        </pc:spChg>
        <pc:spChg chg="mod">
          <ac:chgData name="Kerri Cunningham" userId="5ca8a513-eaf1-4adc-9d18-6db7e5361089" providerId="ADAL" clId="{DEA89DBB-0679-4AC7-956F-3A5B8057C7A8}" dt="2022-03-01T01:53:26.919" v="203"/>
          <ac:spMkLst>
            <pc:docMk/>
            <pc:sldMk cId="0" sldId="258"/>
            <ac:spMk id="147" creationId="{91AB8D56-A2C7-4A70-BF8C-A5578BD9262A}"/>
          </ac:spMkLst>
        </pc:spChg>
        <pc:spChg chg="mod">
          <ac:chgData name="Kerri Cunningham" userId="5ca8a513-eaf1-4adc-9d18-6db7e5361089" providerId="ADAL" clId="{DEA89DBB-0679-4AC7-956F-3A5B8057C7A8}" dt="2022-03-01T01:53:26.919" v="203"/>
          <ac:spMkLst>
            <pc:docMk/>
            <pc:sldMk cId="0" sldId="258"/>
            <ac:spMk id="148" creationId="{615CFB68-484F-4F46-A367-7C234C333744}"/>
          </ac:spMkLst>
        </pc:spChg>
        <pc:spChg chg="mod">
          <ac:chgData name="Kerri Cunningham" userId="5ca8a513-eaf1-4adc-9d18-6db7e5361089" providerId="ADAL" clId="{DEA89DBB-0679-4AC7-956F-3A5B8057C7A8}" dt="2022-03-01T01:53:26.919" v="203"/>
          <ac:spMkLst>
            <pc:docMk/>
            <pc:sldMk cId="0" sldId="258"/>
            <ac:spMk id="149" creationId="{FC87FDC8-B4A3-4ABD-A75A-23C9F851D92A}"/>
          </ac:spMkLst>
        </pc:spChg>
        <pc:spChg chg="mod">
          <ac:chgData name="Kerri Cunningham" userId="5ca8a513-eaf1-4adc-9d18-6db7e5361089" providerId="ADAL" clId="{DEA89DBB-0679-4AC7-956F-3A5B8057C7A8}" dt="2022-03-01T01:53:26.919" v="203"/>
          <ac:spMkLst>
            <pc:docMk/>
            <pc:sldMk cId="0" sldId="258"/>
            <ac:spMk id="150" creationId="{A8C745FC-4E2F-4466-831C-C6E3FD94ED55}"/>
          </ac:spMkLst>
        </pc:spChg>
        <pc:spChg chg="mod">
          <ac:chgData name="Kerri Cunningham" userId="5ca8a513-eaf1-4adc-9d18-6db7e5361089" providerId="ADAL" clId="{DEA89DBB-0679-4AC7-956F-3A5B8057C7A8}" dt="2022-03-01T01:53:26.919" v="203"/>
          <ac:spMkLst>
            <pc:docMk/>
            <pc:sldMk cId="0" sldId="258"/>
            <ac:spMk id="151" creationId="{23F0DCEF-3A5B-4CCE-9CBB-8F295E9DC521}"/>
          </ac:spMkLst>
        </pc:spChg>
        <pc:spChg chg="mod">
          <ac:chgData name="Kerri Cunningham" userId="5ca8a513-eaf1-4adc-9d18-6db7e5361089" providerId="ADAL" clId="{DEA89DBB-0679-4AC7-956F-3A5B8057C7A8}" dt="2022-03-01T01:53:26.919" v="203"/>
          <ac:spMkLst>
            <pc:docMk/>
            <pc:sldMk cId="0" sldId="258"/>
            <ac:spMk id="152" creationId="{314EC625-3A21-40CF-B84C-6E9543F4CEBE}"/>
          </ac:spMkLst>
        </pc:spChg>
        <pc:spChg chg="mod">
          <ac:chgData name="Kerri Cunningham" userId="5ca8a513-eaf1-4adc-9d18-6db7e5361089" providerId="ADAL" clId="{DEA89DBB-0679-4AC7-956F-3A5B8057C7A8}" dt="2022-03-01T01:53:26.919" v="203"/>
          <ac:spMkLst>
            <pc:docMk/>
            <pc:sldMk cId="0" sldId="258"/>
            <ac:spMk id="153" creationId="{9AE2B862-27B8-4DD4-91D5-37B11B4A4D4D}"/>
          </ac:spMkLst>
        </pc:spChg>
        <pc:spChg chg="mod">
          <ac:chgData name="Kerri Cunningham" userId="5ca8a513-eaf1-4adc-9d18-6db7e5361089" providerId="ADAL" clId="{DEA89DBB-0679-4AC7-956F-3A5B8057C7A8}" dt="2022-03-01T01:53:26.919" v="203"/>
          <ac:spMkLst>
            <pc:docMk/>
            <pc:sldMk cId="0" sldId="258"/>
            <ac:spMk id="154" creationId="{29EAA913-6789-421E-A7BC-17EF28CFF368}"/>
          </ac:spMkLst>
        </pc:spChg>
        <pc:spChg chg="mod">
          <ac:chgData name="Kerri Cunningham" userId="5ca8a513-eaf1-4adc-9d18-6db7e5361089" providerId="ADAL" clId="{DEA89DBB-0679-4AC7-956F-3A5B8057C7A8}" dt="2022-03-01T01:53:26.919" v="203"/>
          <ac:spMkLst>
            <pc:docMk/>
            <pc:sldMk cId="0" sldId="258"/>
            <ac:spMk id="155" creationId="{81DBC68A-0A3B-4D76-9A13-C35FF6F501EF}"/>
          </ac:spMkLst>
        </pc:spChg>
        <pc:spChg chg="mod">
          <ac:chgData name="Kerri Cunningham" userId="5ca8a513-eaf1-4adc-9d18-6db7e5361089" providerId="ADAL" clId="{DEA89DBB-0679-4AC7-956F-3A5B8057C7A8}" dt="2022-03-01T01:53:26.919" v="203"/>
          <ac:spMkLst>
            <pc:docMk/>
            <pc:sldMk cId="0" sldId="258"/>
            <ac:spMk id="156" creationId="{6E1D83A1-0DE3-41EA-940B-E634BC5C0169}"/>
          </ac:spMkLst>
        </pc:spChg>
        <pc:spChg chg="mod">
          <ac:chgData name="Kerri Cunningham" userId="5ca8a513-eaf1-4adc-9d18-6db7e5361089" providerId="ADAL" clId="{DEA89DBB-0679-4AC7-956F-3A5B8057C7A8}" dt="2022-03-01T01:53:26.919" v="203"/>
          <ac:spMkLst>
            <pc:docMk/>
            <pc:sldMk cId="0" sldId="258"/>
            <ac:spMk id="157" creationId="{C732888B-A87E-4537-A486-462AE96D3A7D}"/>
          </ac:spMkLst>
        </pc:spChg>
        <pc:spChg chg="mod">
          <ac:chgData name="Kerri Cunningham" userId="5ca8a513-eaf1-4adc-9d18-6db7e5361089" providerId="ADAL" clId="{DEA89DBB-0679-4AC7-956F-3A5B8057C7A8}" dt="2022-03-01T01:53:26.919" v="203"/>
          <ac:spMkLst>
            <pc:docMk/>
            <pc:sldMk cId="0" sldId="258"/>
            <ac:spMk id="158" creationId="{BB0250FF-C1B0-415C-8A8C-01BECE0159E5}"/>
          </ac:spMkLst>
        </pc:spChg>
        <pc:spChg chg="mod">
          <ac:chgData name="Kerri Cunningham" userId="5ca8a513-eaf1-4adc-9d18-6db7e5361089" providerId="ADAL" clId="{DEA89DBB-0679-4AC7-956F-3A5B8057C7A8}" dt="2022-03-01T01:53:26.919" v="203"/>
          <ac:spMkLst>
            <pc:docMk/>
            <pc:sldMk cId="0" sldId="258"/>
            <ac:spMk id="159" creationId="{5B976914-6FC1-41E7-8AD9-E7560891661B}"/>
          </ac:spMkLst>
        </pc:spChg>
        <pc:spChg chg="mod">
          <ac:chgData name="Kerri Cunningham" userId="5ca8a513-eaf1-4adc-9d18-6db7e5361089" providerId="ADAL" clId="{DEA89DBB-0679-4AC7-956F-3A5B8057C7A8}" dt="2022-03-01T01:53:26.919" v="203"/>
          <ac:spMkLst>
            <pc:docMk/>
            <pc:sldMk cId="0" sldId="258"/>
            <ac:spMk id="160" creationId="{E2D53BD9-A442-497F-8245-CECC8B324B79}"/>
          </ac:spMkLst>
        </pc:spChg>
        <pc:spChg chg="mod">
          <ac:chgData name="Kerri Cunningham" userId="5ca8a513-eaf1-4adc-9d18-6db7e5361089" providerId="ADAL" clId="{DEA89DBB-0679-4AC7-956F-3A5B8057C7A8}" dt="2022-03-01T01:53:26.919" v="203"/>
          <ac:spMkLst>
            <pc:docMk/>
            <pc:sldMk cId="0" sldId="258"/>
            <ac:spMk id="161" creationId="{4BEC079B-9186-4DB6-AAD8-EE0899C222FC}"/>
          </ac:spMkLst>
        </pc:spChg>
        <pc:spChg chg="mod">
          <ac:chgData name="Kerri Cunningham" userId="5ca8a513-eaf1-4adc-9d18-6db7e5361089" providerId="ADAL" clId="{DEA89DBB-0679-4AC7-956F-3A5B8057C7A8}" dt="2022-03-01T01:53:26.919" v="203"/>
          <ac:spMkLst>
            <pc:docMk/>
            <pc:sldMk cId="0" sldId="258"/>
            <ac:spMk id="162" creationId="{D7563E48-A398-4E10-8DA2-4956E77A9C20}"/>
          </ac:spMkLst>
        </pc:spChg>
        <pc:spChg chg="mod">
          <ac:chgData name="Kerri Cunningham" userId="5ca8a513-eaf1-4adc-9d18-6db7e5361089" providerId="ADAL" clId="{DEA89DBB-0679-4AC7-956F-3A5B8057C7A8}" dt="2022-03-01T01:53:26.919" v="203"/>
          <ac:spMkLst>
            <pc:docMk/>
            <pc:sldMk cId="0" sldId="258"/>
            <ac:spMk id="163" creationId="{408126FC-B5A5-4E64-8B3C-060C7D1DC2F8}"/>
          </ac:spMkLst>
        </pc:spChg>
        <pc:spChg chg="mod">
          <ac:chgData name="Kerri Cunningham" userId="5ca8a513-eaf1-4adc-9d18-6db7e5361089" providerId="ADAL" clId="{DEA89DBB-0679-4AC7-956F-3A5B8057C7A8}" dt="2022-03-01T01:53:26.919" v="203"/>
          <ac:spMkLst>
            <pc:docMk/>
            <pc:sldMk cId="0" sldId="258"/>
            <ac:spMk id="164" creationId="{19F08559-815A-4948-A692-445FAABC5B7D}"/>
          </ac:spMkLst>
        </pc:spChg>
        <pc:spChg chg="mod">
          <ac:chgData name="Kerri Cunningham" userId="5ca8a513-eaf1-4adc-9d18-6db7e5361089" providerId="ADAL" clId="{DEA89DBB-0679-4AC7-956F-3A5B8057C7A8}" dt="2022-03-01T01:53:26.919" v="203"/>
          <ac:spMkLst>
            <pc:docMk/>
            <pc:sldMk cId="0" sldId="258"/>
            <ac:spMk id="165" creationId="{47A64A78-AEA5-41DA-AEDE-95E4434299B5}"/>
          </ac:spMkLst>
        </pc:spChg>
        <pc:spChg chg="mod">
          <ac:chgData name="Kerri Cunningham" userId="5ca8a513-eaf1-4adc-9d18-6db7e5361089" providerId="ADAL" clId="{DEA89DBB-0679-4AC7-956F-3A5B8057C7A8}" dt="2022-03-01T01:53:26.919" v="203"/>
          <ac:spMkLst>
            <pc:docMk/>
            <pc:sldMk cId="0" sldId="258"/>
            <ac:spMk id="166" creationId="{119512AC-2A68-4077-A3E6-5185E6BEFEC8}"/>
          </ac:spMkLst>
        </pc:spChg>
        <pc:spChg chg="mod">
          <ac:chgData name="Kerri Cunningham" userId="5ca8a513-eaf1-4adc-9d18-6db7e5361089" providerId="ADAL" clId="{DEA89DBB-0679-4AC7-956F-3A5B8057C7A8}" dt="2022-03-01T01:53:26.919" v="203"/>
          <ac:spMkLst>
            <pc:docMk/>
            <pc:sldMk cId="0" sldId="258"/>
            <ac:spMk id="167" creationId="{6652B139-45DD-4977-A7E8-6018B3C64DDA}"/>
          </ac:spMkLst>
        </pc:spChg>
        <pc:spChg chg="mod">
          <ac:chgData name="Kerri Cunningham" userId="5ca8a513-eaf1-4adc-9d18-6db7e5361089" providerId="ADAL" clId="{DEA89DBB-0679-4AC7-956F-3A5B8057C7A8}" dt="2022-03-01T01:53:26.919" v="203"/>
          <ac:spMkLst>
            <pc:docMk/>
            <pc:sldMk cId="0" sldId="258"/>
            <ac:spMk id="168" creationId="{3750C9F1-0E37-477F-B483-39F3400288FC}"/>
          </ac:spMkLst>
        </pc:spChg>
        <pc:spChg chg="mod">
          <ac:chgData name="Kerri Cunningham" userId="5ca8a513-eaf1-4adc-9d18-6db7e5361089" providerId="ADAL" clId="{DEA89DBB-0679-4AC7-956F-3A5B8057C7A8}" dt="2022-03-01T01:53:26.919" v="203"/>
          <ac:spMkLst>
            <pc:docMk/>
            <pc:sldMk cId="0" sldId="258"/>
            <ac:spMk id="169" creationId="{67571A97-75DD-4A93-85F9-1C2208E15F33}"/>
          </ac:spMkLst>
        </pc:spChg>
        <pc:spChg chg="mod">
          <ac:chgData name="Kerri Cunningham" userId="5ca8a513-eaf1-4adc-9d18-6db7e5361089" providerId="ADAL" clId="{DEA89DBB-0679-4AC7-956F-3A5B8057C7A8}" dt="2022-03-01T01:53:26.919" v="203"/>
          <ac:spMkLst>
            <pc:docMk/>
            <pc:sldMk cId="0" sldId="258"/>
            <ac:spMk id="170" creationId="{BBA8E9FF-2BCA-408A-B338-F6A5E689BEFA}"/>
          </ac:spMkLst>
        </pc:spChg>
        <pc:spChg chg="mod">
          <ac:chgData name="Kerri Cunningham" userId="5ca8a513-eaf1-4adc-9d18-6db7e5361089" providerId="ADAL" clId="{DEA89DBB-0679-4AC7-956F-3A5B8057C7A8}" dt="2022-03-01T01:53:26.919" v="203"/>
          <ac:spMkLst>
            <pc:docMk/>
            <pc:sldMk cId="0" sldId="258"/>
            <ac:spMk id="171" creationId="{0ACC2099-25C3-4BAC-9F5A-2403D36C2A6B}"/>
          </ac:spMkLst>
        </pc:spChg>
        <pc:spChg chg="mod">
          <ac:chgData name="Kerri Cunningham" userId="5ca8a513-eaf1-4adc-9d18-6db7e5361089" providerId="ADAL" clId="{DEA89DBB-0679-4AC7-956F-3A5B8057C7A8}" dt="2022-03-01T01:53:26.919" v="203"/>
          <ac:spMkLst>
            <pc:docMk/>
            <pc:sldMk cId="0" sldId="258"/>
            <ac:spMk id="172" creationId="{4B53AFD3-05F3-4D25-87B5-4D5F37F23F8F}"/>
          </ac:spMkLst>
        </pc:spChg>
        <pc:spChg chg="mod">
          <ac:chgData name="Kerri Cunningham" userId="5ca8a513-eaf1-4adc-9d18-6db7e5361089" providerId="ADAL" clId="{DEA89DBB-0679-4AC7-956F-3A5B8057C7A8}" dt="2022-03-01T01:53:26.919" v="203"/>
          <ac:spMkLst>
            <pc:docMk/>
            <pc:sldMk cId="0" sldId="258"/>
            <ac:spMk id="173" creationId="{66EAF789-FB4E-40E9-B7D2-E2F8831B942F}"/>
          </ac:spMkLst>
        </pc:spChg>
        <pc:spChg chg="mod">
          <ac:chgData name="Kerri Cunningham" userId="5ca8a513-eaf1-4adc-9d18-6db7e5361089" providerId="ADAL" clId="{DEA89DBB-0679-4AC7-956F-3A5B8057C7A8}" dt="2022-03-01T01:53:26.919" v="203"/>
          <ac:spMkLst>
            <pc:docMk/>
            <pc:sldMk cId="0" sldId="258"/>
            <ac:spMk id="174" creationId="{6CA21017-44A8-429D-9FA1-DB6389261D67}"/>
          </ac:spMkLst>
        </pc:spChg>
        <pc:spChg chg="mod">
          <ac:chgData name="Kerri Cunningham" userId="5ca8a513-eaf1-4adc-9d18-6db7e5361089" providerId="ADAL" clId="{DEA89DBB-0679-4AC7-956F-3A5B8057C7A8}" dt="2022-03-01T01:53:26.919" v="203"/>
          <ac:spMkLst>
            <pc:docMk/>
            <pc:sldMk cId="0" sldId="258"/>
            <ac:spMk id="175" creationId="{EB5A6F88-B429-43EA-BB8B-38A31962316B}"/>
          </ac:spMkLst>
        </pc:spChg>
        <pc:spChg chg="mod">
          <ac:chgData name="Kerri Cunningham" userId="5ca8a513-eaf1-4adc-9d18-6db7e5361089" providerId="ADAL" clId="{DEA89DBB-0679-4AC7-956F-3A5B8057C7A8}" dt="2022-03-01T01:53:26.919" v="203"/>
          <ac:spMkLst>
            <pc:docMk/>
            <pc:sldMk cId="0" sldId="258"/>
            <ac:spMk id="176" creationId="{5B661474-7319-4F5E-9B67-55EFF088F46B}"/>
          </ac:spMkLst>
        </pc:spChg>
        <pc:spChg chg="mod">
          <ac:chgData name="Kerri Cunningham" userId="5ca8a513-eaf1-4adc-9d18-6db7e5361089" providerId="ADAL" clId="{DEA89DBB-0679-4AC7-956F-3A5B8057C7A8}" dt="2022-03-01T01:53:26.919" v="203"/>
          <ac:spMkLst>
            <pc:docMk/>
            <pc:sldMk cId="0" sldId="258"/>
            <ac:spMk id="177" creationId="{54C53624-B9DE-42B6-B41E-FAECE0798DD2}"/>
          </ac:spMkLst>
        </pc:spChg>
        <pc:spChg chg="mod">
          <ac:chgData name="Kerri Cunningham" userId="5ca8a513-eaf1-4adc-9d18-6db7e5361089" providerId="ADAL" clId="{DEA89DBB-0679-4AC7-956F-3A5B8057C7A8}" dt="2022-03-01T01:53:26.919" v="203"/>
          <ac:spMkLst>
            <pc:docMk/>
            <pc:sldMk cId="0" sldId="258"/>
            <ac:spMk id="178" creationId="{03230A87-2734-47F0-9F8A-D5191366D0FE}"/>
          </ac:spMkLst>
        </pc:spChg>
        <pc:spChg chg="mod">
          <ac:chgData name="Kerri Cunningham" userId="5ca8a513-eaf1-4adc-9d18-6db7e5361089" providerId="ADAL" clId="{DEA89DBB-0679-4AC7-956F-3A5B8057C7A8}" dt="2022-03-01T01:53:26.919" v="203"/>
          <ac:spMkLst>
            <pc:docMk/>
            <pc:sldMk cId="0" sldId="258"/>
            <ac:spMk id="179" creationId="{F61A6AB8-2C7E-4305-8F50-B44F514D69D0}"/>
          </ac:spMkLst>
        </pc:spChg>
        <pc:spChg chg="mod">
          <ac:chgData name="Kerri Cunningham" userId="5ca8a513-eaf1-4adc-9d18-6db7e5361089" providerId="ADAL" clId="{DEA89DBB-0679-4AC7-956F-3A5B8057C7A8}" dt="2022-03-01T01:53:26.919" v="203"/>
          <ac:spMkLst>
            <pc:docMk/>
            <pc:sldMk cId="0" sldId="258"/>
            <ac:spMk id="180" creationId="{AD4E022E-24CA-4D97-9FE0-BD32615D66EB}"/>
          </ac:spMkLst>
        </pc:spChg>
        <pc:spChg chg="mod">
          <ac:chgData name="Kerri Cunningham" userId="5ca8a513-eaf1-4adc-9d18-6db7e5361089" providerId="ADAL" clId="{DEA89DBB-0679-4AC7-956F-3A5B8057C7A8}" dt="2022-03-01T01:53:26.919" v="203"/>
          <ac:spMkLst>
            <pc:docMk/>
            <pc:sldMk cId="0" sldId="258"/>
            <ac:spMk id="181" creationId="{871388C8-DB43-48B2-BC57-FBC97603CA8B}"/>
          </ac:spMkLst>
        </pc:spChg>
        <pc:spChg chg="mod">
          <ac:chgData name="Kerri Cunningham" userId="5ca8a513-eaf1-4adc-9d18-6db7e5361089" providerId="ADAL" clId="{DEA89DBB-0679-4AC7-956F-3A5B8057C7A8}" dt="2022-03-01T01:53:26.919" v="203"/>
          <ac:spMkLst>
            <pc:docMk/>
            <pc:sldMk cId="0" sldId="258"/>
            <ac:spMk id="182" creationId="{6F617C56-2A2D-4935-B229-D43D2169381E}"/>
          </ac:spMkLst>
        </pc:spChg>
        <pc:spChg chg="mod">
          <ac:chgData name="Kerri Cunningham" userId="5ca8a513-eaf1-4adc-9d18-6db7e5361089" providerId="ADAL" clId="{DEA89DBB-0679-4AC7-956F-3A5B8057C7A8}" dt="2022-03-01T01:53:26.919" v="203"/>
          <ac:spMkLst>
            <pc:docMk/>
            <pc:sldMk cId="0" sldId="258"/>
            <ac:spMk id="183" creationId="{4E10D7CE-5D92-4E16-8A0B-82CC1E32D3C2}"/>
          </ac:spMkLst>
        </pc:spChg>
        <pc:spChg chg="mod">
          <ac:chgData name="Kerri Cunningham" userId="5ca8a513-eaf1-4adc-9d18-6db7e5361089" providerId="ADAL" clId="{DEA89DBB-0679-4AC7-956F-3A5B8057C7A8}" dt="2022-03-01T01:53:26.919" v="203"/>
          <ac:spMkLst>
            <pc:docMk/>
            <pc:sldMk cId="0" sldId="258"/>
            <ac:spMk id="184" creationId="{F077B59D-E496-4025-855F-9E8700577F01}"/>
          </ac:spMkLst>
        </pc:spChg>
        <pc:spChg chg="mod">
          <ac:chgData name="Kerri Cunningham" userId="5ca8a513-eaf1-4adc-9d18-6db7e5361089" providerId="ADAL" clId="{DEA89DBB-0679-4AC7-956F-3A5B8057C7A8}" dt="2022-03-01T01:53:26.919" v="203"/>
          <ac:spMkLst>
            <pc:docMk/>
            <pc:sldMk cId="0" sldId="258"/>
            <ac:spMk id="185" creationId="{1124D94F-664F-4BFA-BCF3-4898BC29A340}"/>
          </ac:spMkLst>
        </pc:spChg>
        <pc:spChg chg="mod">
          <ac:chgData name="Kerri Cunningham" userId="5ca8a513-eaf1-4adc-9d18-6db7e5361089" providerId="ADAL" clId="{DEA89DBB-0679-4AC7-956F-3A5B8057C7A8}" dt="2022-03-01T01:53:26.919" v="203"/>
          <ac:spMkLst>
            <pc:docMk/>
            <pc:sldMk cId="0" sldId="258"/>
            <ac:spMk id="186" creationId="{06103261-7BC2-4F3D-A173-3CCC850477AD}"/>
          </ac:spMkLst>
        </pc:spChg>
        <pc:spChg chg="mod">
          <ac:chgData name="Kerri Cunningham" userId="5ca8a513-eaf1-4adc-9d18-6db7e5361089" providerId="ADAL" clId="{DEA89DBB-0679-4AC7-956F-3A5B8057C7A8}" dt="2022-03-01T01:53:26.919" v="203"/>
          <ac:spMkLst>
            <pc:docMk/>
            <pc:sldMk cId="0" sldId="258"/>
            <ac:spMk id="187" creationId="{22C0EC7E-4559-4CFA-9F4D-8D6B7742FDA7}"/>
          </ac:spMkLst>
        </pc:spChg>
        <pc:spChg chg="mod">
          <ac:chgData name="Kerri Cunningham" userId="5ca8a513-eaf1-4adc-9d18-6db7e5361089" providerId="ADAL" clId="{DEA89DBB-0679-4AC7-956F-3A5B8057C7A8}" dt="2022-03-01T01:53:26.919" v="203"/>
          <ac:spMkLst>
            <pc:docMk/>
            <pc:sldMk cId="0" sldId="258"/>
            <ac:spMk id="188" creationId="{4B7E5D0E-6914-48C7-B6C4-F933B68E56CE}"/>
          </ac:spMkLst>
        </pc:spChg>
        <pc:spChg chg="mod">
          <ac:chgData name="Kerri Cunningham" userId="5ca8a513-eaf1-4adc-9d18-6db7e5361089" providerId="ADAL" clId="{DEA89DBB-0679-4AC7-956F-3A5B8057C7A8}" dt="2022-03-01T01:53:26.919" v="203"/>
          <ac:spMkLst>
            <pc:docMk/>
            <pc:sldMk cId="0" sldId="258"/>
            <ac:spMk id="189" creationId="{B46F8C96-60B9-4DEC-8D8C-74EE6F7DEEA5}"/>
          </ac:spMkLst>
        </pc:spChg>
        <pc:spChg chg="mod">
          <ac:chgData name="Kerri Cunningham" userId="5ca8a513-eaf1-4adc-9d18-6db7e5361089" providerId="ADAL" clId="{DEA89DBB-0679-4AC7-956F-3A5B8057C7A8}" dt="2022-03-01T01:53:26.919" v="203"/>
          <ac:spMkLst>
            <pc:docMk/>
            <pc:sldMk cId="0" sldId="258"/>
            <ac:spMk id="190" creationId="{A4CDEDFC-2E7F-44B0-A815-58CEC9F2044D}"/>
          </ac:spMkLst>
        </pc:spChg>
        <pc:spChg chg="mod">
          <ac:chgData name="Kerri Cunningham" userId="5ca8a513-eaf1-4adc-9d18-6db7e5361089" providerId="ADAL" clId="{DEA89DBB-0679-4AC7-956F-3A5B8057C7A8}" dt="2022-03-01T01:53:26.919" v="203"/>
          <ac:spMkLst>
            <pc:docMk/>
            <pc:sldMk cId="0" sldId="258"/>
            <ac:spMk id="191" creationId="{C920CE20-7E29-4438-ADB8-B3B39868439F}"/>
          </ac:spMkLst>
        </pc:spChg>
        <pc:spChg chg="mod">
          <ac:chgData name="Kerri Cunningham" userId="5ca8a513-eaf1-4adc-9d18-6db7e5361089" providerId="ADAL" clId="{DEA89DBB-0679-4AC7-956F-3A5B8057C7A8}" dt="2022-03-01T01:53:26.919" v="203"/>
          <ac:spMkLst>
            <pc:docMk/>
            <pc:sldMk cId="0" sldId="258"/>
            <ac:spMk id="192" creationId="{967E144C-24B5-4A98-ADDF-17A2226AB0AD}"/>
          </ac:spMkLst>
        </pc:spChg>
        <pc:spChg chg="mod">
          <ac:chgData name="Kerri Cunningham" userId="5ca8a513-eaf1-4adc-9d18-6db7e5361089" providerId="ADAL" clId="{DEA89DBB-0679-4AC7-956F-3A5B8057C7A8}" dt="2022-03-01T01:53:26.919" v="203"/>
          <ac:spMkLst>
            <pc:docMk/>
            <pc:sldMk cId="0" sldId="258"/>
            <ac:spMk id="193" creationId="{EE78574E-BC6F-4690-B85E-CE2D69D6F10C}"/>
          </ac:spMkLst>
        </pc:spChg>
        <pc:spChg chg="mod">
          <ac:chgData name="Kerri Cunningham" userId="5ca8a513-eaf1-4adc-9d18-6db7e5361089" providerId="ADAL" clId="{DEA89DBB-0679-4AC7-956F-3A5B8057C7A8}" dt="2022-03-01T01:53:26.919" v="203"/>
          <ac:spMkLst>
            <pc:docMk/>
            <pc:sldMk cId="0" sldId="258"/>
            <ac:spMk id="194" creationId="{AA13FB31-5448-449F-97AC-6D0CAF7D5532}"/>
          </ac:spMkLst>
        </pc:spChg>
        <pc:spChg chg="mod">
          <ac:chgData name="Kerri Cunningham" userId="5ca8a513-eaf1-4adc-9d18-6db7e5361089" providerId="ADAL" clId="{DEA89DBB-0679-4AC7-956F-3A5B8057C7A8}" dt="2022-03-01T01:53:26.919" v="203"/>
          <ac:spMkLst>
            <pc:docMk/>
            <pc:sldMk cId="0" sldId="258"/>
            <ac:spMk id="195" creationId="{3A4E4776-7355-4BC9-953D-D67B44A10355}"/>
          </ac:spMkLst>
        </pc:spChg>
        <pc:spChg chg="mod">
          <ac:chgData name="Kerri Cunningham" userId="5ca8a513-eaf1-4adc-9d18-6db7e5361089" providerId="ADAL" clId="{DEA89DBB-0679-4AC7-956F-3A5B8057C7A8}" dt="2022-03-01T01:53:26.919" v="203"/>
          <ac:spMkLst>
            <pc:docMk/>
            <pc:sldMk cId="0" sldId="258"/>
            <ac:spMk id="196" creationId="{A9273E2B-C3C2-42E9-B6A7-D73ABE5B78BC}"/>
          </ac:spMkLst>
        </pc:spChg>
        <pc:spChg chg="mod">
          <ac:chgData name="Kerri Cunningham" userId="5ca8a513-eaf1-4adc-9d18-6db7e5361089" providerId="ADAL" clId="{DEA89DBB-0679-4AC7-956F-3A5B8057C7A8}" dt="2022-03-01T01:53:26.919" v="203"/>
          <ac:spMkLst>
            <pc:docMk/>
            <pc:sldMk cId="0" sldId="258"/>
            <ac:spMk id="197" creationId="{B1DFC28E-EF8C-40D9-B9B2-B7D30A45C1BD}"/>
          </ac:spMkLst>
        </pc:spChg>
        <pc:spChg chg="mod">
          <ac:chgData name="Kerri Cunningham" userId="5ca8a513-eaf1-4adc-9d18-6db7e5361089" providerId="ADAL" clId="{DEA89DBB-0679-4AC7-956F-3A5B8057C7A8}" dt="2022-03-01T01:53:26.919" v="203"/>
          <ac:spMkLst>
            <pc:docMk/>
            <pc:sldMk cId="0" sldId="258"/>
            <ac:spMk id="198" creationId="{9D45E374-1D15-4D28-A9BC-81AC109934CE}"/>
          </ac:spMkLst>
        </pc:spChg>
        <pc:spChg chg="mod">
          <ac:chgData name="Kerri Cunningham" userId="5ca8a513-eaf1-4adc-9d18-6db7e5361089" providerId="ADAL" clId="{DEA89DBB-0679-4AC7-956F-3A5B8057C7A8}" dt="2022-03-01T01:53:26.919" v="203"/>
          <ac:spMkLst>
            <pc:docMk/>
            <pc:sldMk cId="0" sldId="258"/>
            <ac:spMk id="199" creationId="{8719C92F-50D1-460D-8B4A-A68442E4467E}"/>
          </ac:spMkLst>
        </pc:spChg>
        <pc:spChg chg="mod">
          <ac:chgData name="Kerri Cunningham" userId="5ca8a513-eaf1-4adc-9d18-6db7e5361089" providerId="ADAL" clId="{DEA89DBB-0679-4AC7-956F-3A5B8057C7A8}" dt="2022-03-01T01:53:26.919" v="203"/>
          <ac:spMkLst>
            <pc:docMk/>
            <pc:sldMk cId="0" sldId="258"/>
            <ac:spMk id="200" creationId="{4F1E7A5D-B97F-407B-9737-A00B778A17D2}"/>
          </ac:spMkLst>
        </pc:spChg>
        <pc:spChg chg="mod">
          <ac:chgData name="Kerri Cunningham" userId="5ca8a513-eaf1-4adc-9d18-6db7e5361089" providerId="ADAL" clId="{DEA89DBB-0679-4AC7-956F-3A5B8057C7A8}" dt="2022-03-01T01:53:26.919" v="203"/>
          <ac:spMkLst>
            <pc:docMk/>
            <pc:sldMk cId="0" sldId="258"/>
            <ac:spMk id="201" creationId="{D04DCF1F-3EDC-470C-8A0B-5F3435F18B5F}"/>
          </ac:spMkLst>
        </pc:spChg>
        <pc:spChg chg="mod">
          <ac:chgData name="Kerri Cunningham" userId="5ca8a513-eaf1-4adc-9d18-6db7e5361089" providerId="ADAL" clId="{DEA89DBB-0679-4AC7-956F-3A5B8057C7A8}" dt="2022-03-01T01:53:26.919" v="203"/>
          <ac:spMkLst>
            <pc:docMk/>
            <pc:sldMk cId="0" sldId="258"/>
            <ac:spMk id="202" creationId="{F0144356-7A54-4D59-BA21-C7B9A8388F12}"/>
          </ac:spMkLst>
        </pc:spChg>
        <pc:spChg chg="mod">
          <ac:chgData name="Kerri Cunningham" userId="5ca8a513-eaf1-4adc-9d18-6db7e5361089" providerId="ADAL" clId="{DEA89DBB-0679-4AC7-956F-3A5B8057C7A8}" dt="2022-03-01T01:53:26.919" v="203"/>
          <ac:spMkLst>
            <pc:docMk/>
            <pc:sldMk cId="0" sldId="258"/>
            <ac:spMk id="203" creationId="{29520189-F829-415E-9B5C-E46284C01D5F}"/>
          </ac:spMkLst>
        </pc:spChg>
        <pc:spChg chg="mod">
          <ac:chgData name="Kerri Cunningham" userId="5ca8a513-eaf1-4adc-9d18-6db7e5361089" providerId="ADAL" clId="{DEA89DBB-0679-4AC7-956F-3A5B8057C7A8}" dt="2022-03-01T01:53:26.919" v="203"/>
          <ac:spMkLst>
            <pc:docMk/>
            <pc:sldMk cId="0" sldId="258"/>
            <ac:spMk id="204" creationId="{EC8429EB-0800-4533-BFB3-F536BC10B4D3}"/>
          </ac:spMkLst>
        </pc:spChg>
        <pc:spChg chg="mod">
          <ac:chgData name="Kerri Cunningham" userId="5ca8a513-eaf1-4adc-9d18-6db7e5361089" providerId="ADAL" clId="{DEA89DBB-0679-4AC7-956F-3A5B8057C7A8}" dt="2022-03-01T01:53:26.919" v="203"/>
          <ac:spMkLst>
            <pc:docMk/>
            <pc:sldMk cId="0" sldId="258"/>
            <ac:spMk id="205" creationId="{CEE98B90-CEC5-4F94-99F1-C5B2524F2855}"/>
          </ac:spMkLst>
        </pc:spChg>
        <pc:spChg chg="mod">
          <ac:chgData name="Kerri Cunningham" userId="5ca8a513-eaf1-4adc-9d18-6db7e5361089" providerId="ADAL" clId="{DEA89DBB-0679-4AC7-956F-3A5B8057C7A8}" dt="2022-03-01T01:53:26.919" v="203"/>
          <ac:spMkLst>
            <pc:docMk/>
            <pc:sldMk cId="0" sldId="258"/>
            <ac:spMk id="206" creationId="{74556B02-730B-43F6-81E8-AD59DBE5295C}"/>
          </ac:spMkLst>
        </pc:spChg>
        <pc:spChg chg="mod">
          <ac:chgData name="Kerri Cunningham" userId="5ca8a513-eaf1-4adc-9d18-6db7e5361089" providerId="ADAL" clId="{DEA89DBB-0679-4AC7-956F-3A5B8057C7A8}" dt="2022-03-01T01:53:26.919" v="203"/>
          <ac:spMkLst>
            <pc:docMk/>
            <pc:sldMk cId="0" sldId="258"/>
            <ac:spMk id="207" creationId="{314ABD6E-AA05-4A46-A78D-4612000B582C}"/>
          </ac:spMkLst>
        </pc:spChg>
        <pc:spChg chg="mod">
          <ac:chgData name="Kerri Cunningham" userId="5ca8a513-eaf1-4adc-9d18-6db7e5361089" providerId="ADAL" clId="{DEA89DBB-0679-4AC7-956F-3A5B8057C7A8}" dt="2022-03-01T01:53:26.919" v="203"/>
          <ac:spMkLst>
            <pc:docMk/>
            <pc:sldMk cId="0" sldId="258"/>
            <ac:spMk id="208" creationId="{9A405391-F0C8-4503-8144-C0C691BA7228}"/>
          </ac:spMkLst>
        </pc:spChg>
        <pc:spChg chg="mod">
          <ac:chgData name="Kerri Cunningham" userId="5ca8a513-eaf1-4adc-9d18-6db7e5361089" providerId="ADAL" clId="{DEA89DBB-0679-4AC7-956F-3A5B8057C7A8}" dt="2022-03-01T01:53:26.919" v="203"/>
          <ac:spMkLst>
            <pc:docMk/>
            <pc:sldMk cId="0" sldId="258"/>
            <ac:spMk id="209" creationId="{B156A694-908D-4A45-A8CF-E6E739E6EF4A}"/>
          </ac:spMkLst>
        </pc:spChg>
        <pc:spChg chg="mod">
          <ac:chgData name="Kerri Cunningham" userId="5ca8a513-eaf1-4adc-9d18-6db7e5361089" providerId="ADAL" clId="{DEA89DBB-0679-4AC7-956F-3A5B8057C7A8}" dt="2022-03-01T01:53:26.919" v="203"/>
          <ac:spMkLst>
            <pc:docMk/>
            <pc:sldMk cId="0" sldId="258"/>
            <ac:spMk id="210" creationId="{C0D911E4-4153-48F5-821B-0762EF7ABF75}"/>
          </ac:spMkLst>
        </pc:spChg>
        <pc:spChg chg="mod">
          <ac:chgData name="Kerri Cunningham" userId="5ca8a513-eaf1-4adc-9d18-6db7e5361089" providerId="ADAL" clId="{DEA89DBB-0679-4AC7-956F-3A5B8057C7A8}" dt="2022-03-01T01:53:26.919" v="203"/>
          <ac:spMkLst>
            <pc:docMk/>
            <pc:sldMk cId="0" sldId="258"/>
            <ac:spMk id="211" creationId="{BD517343-BE5A-4596-AAC3-5A1A795942BA}"/>
          </ac:spMkLst>
        </pc:spChg>
        <pc:spChg chg="mod">
          <ac:chgData name="Kerri Cunningham" userId="5ca8a513-eaf1-4adc-9d18-6db7e5361089" providerId="ADAL" clId="{DEA89DBB-0679-4AC7-956F-3A5B8057C7A8}" dt="2022-03-01T01:53:26.919" v="203"/>
          <ac:spMkLst>
            <pc:docMk/>
            <pc:sldMk cId="0" sldId="258"/>
            <ac:spMk id="212" creationId="{09268287-64F9-4D0D-9784-F78E7A325CCF}"/>
          </ac:spMkLst>
        </pc:spChg>
        <pc:spChg chg="mod">
          <ac:chgData name="Kerri Cunningham" userId="5ca8a513-eaf1-4adc-9d18-6db7e5361089" providerId="ADAL" clId="{DEA89DBB-0679-4AC7-956F-3A5B8057C7A8}" dt="2022-03-01T01:53:26.919" v="203"/>
          <ac:spMkLst>
            <pc:docMk/>
            <pc:sldMk cId="0" sldId="258"/>
            <ac:spMk id="213" creationId="{BBD97EB1-3C2C-4E18-BD68-25EEB054991A}"/>
          </ac:spMkLst>
        </pc:spChg>
        <pc:spChg chg="mod">
          <ac:chgData name="Kerri Cunningham" userId="5ca8a513-eaf1-4adc-9d18-6db7e5361089" providerId="ADAL" clId="{DEA89DBB-0679-4AC7-956F-3A5B8057C7A8}" dt="2022-03-01T01:53:26.919" v="203"/>
          <ac:spMkLst>
            <pc:docMk/>
            <pc:sldMk cId="0" sldId="258"/>
            <ac:spMk id="214" creationId="{3337FAA8-4553-4316-90AF-4B79EF529578}"/>
          </ac:spMkLst>
        </pc:spChg>
        <pc:spChg chg="mod">
          <ac:chgData name="Kerri Cunningham" userId="5ca8a513-eaf1-4adc-9d18-6db7e5361089" providerId="ADAL" clId="{DEA89DBB-0679-4AC7-956F-3A5B8057C7A8}" dt="2022-03-01T01:53:26.919" v="203"/>
          <ac:spMkLst>
            <pc:docMk/>
            <pc:sldMk cId="0" sldId="258"/>
            <ac:spMk id="215" creationId="{A3BF098B-4E13-4738-B0D7-B6F06A65354A}"/>
          </ac:spMkLst>
        </pc:spChg>
        <pc:spChg chg="mod">
          <ac:chgData name="Kerri Cunningham" userId="5ca8a513-eaf1-4adc-9d18-6db7e5361089" providerId="ADAL" clId="{DEA89DBB-0679-4AC7-956F-3A5B8057C7A8}" dt="2022-03-01T01:53:26.919" v="203"/>
          <ac:spMkLst>
            <pc:docMk/>
            <pc:sldMk cId="0" sldId="258"/>
            <ac:spMk id="216" creationId="{2EC0DF11-CF66-4A8D-953C-503B56B49348}"/>
          </ac:spMkLst>
        </pc:spChg>
        <pc:spChg chg="mod">
          <ac:chgData name="Kerri Cunningham" userId="5ca8a513-eaf1-4adc-9d18-6db7e5361089" providerId="ADAL" clId="{DEA89DBB-0679-4AC7-956F-3A5B8057C7A8}" dt="2022-03-01T01:53:26.919" v="203"/>
          <ac:spMkLst>
            <pc:docMk/>
            <pc:sldMk cId="0" sldId="258"/>
            <ac:spMk id="217" creationId="{30540BC6-5C5D-490F-9640-E3C894B9FD58}"/>
          </ac:spMkLst>
        </pc:spChg>
        <pc:spChg chg="mod">
          <ac:chgData name="Kerri Cunningham" userId="5ca8a513-eaf1-4adc-9d18-6db7e5361089" providerId="ADAL" clId="{DEA89DBB-0679-4AC7-956F-3A5B8057C7A8}" dt="2022-03-01T01:53:26.919" v="203"/>
          <ac:spMkLst>
            <pc:docMk/>
            <pc:sldMk cId="0" sldId="258"/>
            <ac:spMk id="218" creationId="{18E5F696-30EF-4326-98B4-8FBF17FD06D6}"/>
          </ac:spMkLst>
        </pc:spChg>
        <pc:spChg chg="mod">
          <ac:chgData name="Kerri Cunningham" userId="5ca8a513-eaf1-4adc-9d18-6db7e5361089" providerId="ADAL" clId="{DEA89DBB-0679-4AC7-956F-3A5B8057C7A8}" dt="2022-03-01T01:53:26.919" v="203"/>
          <ac:spMkLst>
            <pc:docMk/>
            <pc:sldMk cId="0" sldId="258"/>
            <ac:spMk id="219" creationId="{3BD446D4-36B4-4F38-86F4-F6B188181CCB}"/>
          </ac:spMkLst>
        </pc:spChg>
        <pc:spChg chg="mod">
          <ac:chgData name="Kerri Cunningham" userId="5ca8a513-eaf1-4adc-9d18-6db7e5361089" providerId="ADAL" clId="{DEA89DBB-0679-4AC7-956F-3A5B8057C7A8}" dt="2022-03-01T01:53:26.919" v="203"/>
          <ac:spMkLst>
            <pc:docMk/>
            <pc:sldMk cId="0" sldId="258"/>
            <ac:spMk id="220" creationId="{981925BA-43A7-44A0-84A3-D90021624805}"/>
          </ac:spMkLst>
        </pc:spChg>
        <pc:spChg chg="mod">
          <ac:chgData name="Kerri Cunningham" userId="5ca8a513-eaf1-4adc-9d18-6db7e5361089" providerId="ADAL" clId="{DEA89DBB-0679-4AC7-956F-3A5B8057C7A8}" dt="2022-03-01T01:53:26.919" v="203"/>
          <ac:spMkLst>
            <pc:docMk/>
            <pc:sldMk cId="0" sldId="258"/>
            <ac:spMk id="221" creationId="{28C9117F-7B6C-4ADB-9938-8F5524EA13E6}"/>
          </ac:spMkLst>
        </pc:spChg>
        <pc:spChg chg="mod">
          <ac:chgData name="Kerri Cunningham" userId="5ca8a513-eaf1-4adc-9d18-6db7e5361089" providerId="ADAL" clId="{DEA89DBB-0679-4AC7-956F-3A5B8057C7A8}" dt="2022-03-01T01:53:26.919" v="203"/>
          <ac:spMkLst>
            <pc:docMk/>
            <pc:sldMk cId="0" sldId="258"/>
            <ac:spMk id="222" creationId="{05F3ACDC-6966-4F07-B44A-B9389E82C8DC}"/>
          </ac:spMkLst>
        </pc:spChg>
        <pc:spChg chg="mod">
          <ac:chgData name="Kerri Cunningham" userId="5ca8a513-eaf1-4adc-9d18-6db7e5361089" providerId="ADAL" clId="{DEA89DBB-0679-4AC7-956F-3A5B8057C7A8}" dt="2022-03-01T01:53:26.919" v="203"/>
          <ac:spMkLst>
            <pc:docMk/>
            <pc:sldMk cId="0" sldId="258"/>
            <ac:spMk id="223" creationId="{21C7E58A-43AA-45E7-84B8-80690D651471}"/>
          </ac:spMkLst>
        </pc:spChg>
        <pc:spChg chg="mod">
          <ac:chgData name="Kerri Cunningham" userId="5ca8a513-eaf1-4adc-9d18-6db7e5361089" providerId="ADAL" clId="{DEA89DBB-0679-4AC7-956F-3A5B8057C7A8}" dt="2022-03-01T01:53:26.919" v="203"/>
          <ac:spMkLst>
            <pc:docMk/>
            <pc:sldMk cId="0" sldId="258"/>
            <ac:spMk id="224" creationId="{D88013BC-1930-4D83-81B0-68402AD88823}"/>
          </ac:spMkLst>
        </pc:spChg>
        <pc:spChg chg="mod">
          <ac:chgData name="Kerri Cunningham" userId="5ca8a513-eaf1-4adc-9d18-6db7e5361089" providerId="ADAL" clId="{DEA89DBB-0679-4AC7-956F-3A5B8057C7A8}" dt="2022-03-01T01:53:26.919" v="203"/>
          <ac:spMkLst>
            <pc:docMk/>
            <pc:sldMk cId="0" sldId="258"/>
            <ac:spMk id="225" creationId="{F7F85606-DD34-45BB-BADC-697A388B12BF}"/>
          </ac:spMkLst>
        </pc:spChg>
        <pc:spChg chg="mod">
          <ac:chgData name="Kerri Cunningham" userId="5ca8a513-eaf1-4adc-9d18-6db7e5361089" providerId="ADAL" clId="{DEA89DBB-0679-4AC7-956F-3A5B8057C7A8}" dt="2022-03-01T01:53:26.919" v="203"/>
          <ac:spMkLst>
            <pc:docMk/>
            <pc:sldMk cId="0" sldId="258"/>
            <ac:spMk id="226" creationId="{CC818EF5-BC06-4FDB-B38E-0F4CF7A6582B}"/>
          </ac:spMkLst>
        </pc:spChg>
        <pc:spChg chg="mod">
          <ac:chgData name="Kerri Cunningham" userId="5ca8a513-eaf1-4adc-9d18-6db7e5361089" providerId="ADAL" clId="{DEA89DBB-0679-4AC7-956F-3A5B8057C7A8}" dt="2022-03-01T01:53:26.919" v="203"/>
          <ac:spMkLst>
            <pc:docMk/>
            <pc:sldMk cId="0" sldId="258"/>
            <ac:spMk id="227" creationId="{5845228F-1727-4E64-BC2F-23D9871F49D3}"/>
          </ac:spMkLst>
        </pc:spChg>
        <pc:spChg chg="mod">
          <ac:chgData name="Kerri Cunningham" userId="5ca8a513-eaf1-4adc-9d18-6db7e5361089" providerId="ADAL" clId="{DEA89DBB-0679-4AC7-956F-3A5B8057C7A8}" dt="2022-03-01T01:53:26.919" v="203"/>
          <ac:spMkLst>
            <pc:docMk/>
            <pc:sldMk cId="0" sldId="258"/>
            <ac:spMk id="228" creationId="{FB4C262B-3228-4BD4-BDBD-6FDA189B8E31}"/>
          </ac:spMkLst>
        </pc:spChg>
        <pc:spChg chg="mod">
          <ac:chgData name="Kerri Cunningham" userId="5ca8a513-eaf1-4adc-9d18-6db7e5361089" providerId="ADAL" clId="{DEA89DBB-0679-4AC7-956F-3A5B8057C7A8}" dt="2022-03-01T01:53:26.919" v="203"/>
          <ac:spMkLst>
            <pc:docMk/>
            <pc:sldMk cId="0" sldId="258"/>
            <ac:spMk id="229" creationId="{670F2362-6268-4B97-AB1B-B8B27B13C156}"/>
          </ac:spMkLst>
        </pc:spChg>
        <pc:spChg chg="mod">
          <ac:chgData name="Kerri Cunningham" userId="5ca8a513-eaf1-4adc-9d18-6db7e5361089" providerId="ADAL" clId="{DEA89DBB-0679-4AC7-956F-3A5B8057C7A8}" dt="2022-03-01T01:53:26.919" v="203"/>
          <ac:spMkLst>
            <pc:docMk/>
            <pc:sldMk cId="0" sldId="258"/>
            <ac:spMk id="230" creationId="{292E4AA5-5A74-4952-B433-63C9658673B6}"/>
          </ac:spMkLst>
        </pc:spChg>
        <pc:spChg chg="mod">
          <ac:chgData name="Kerri Cunningham" userId="5ca8a513-eaf1-4adc-9d18-6db7e5361089" providerId="ADAL" clId="{DEA89DBB-0679-4AC7-956F-3A5B8057C7A8}" dt="2022-03-01T01:53:26.919" v="203"/>
          <ac:spMkLst>
            <pc:docMk/>
            <pc:sldMk cId="0" sldId="258"/>
            <ac:spMk id="231" creationId="{3E602369-E173-49E7-B683-7BBBB106038B}"/>
          </ac:spMkLst>
        </pc:spChg>
        <pc:spChg chg="mod">
          <ac:chgData name="Kerri Cunningham" userId="5ca8a513-eaf1-4adc-9d18-6db7e5361089" providerId="ADAL" clId="{DEA89DBB-0679-4AC7-956F-3A5B8057C7A8}" dt="2022-03-01T01:53:26.919" v="203"/>
          <ac:spMkLst>
            <pc:docMk/>
            <pc:sldMk cId="0" sldId="258"/>
            <ac:spMk id="232" creationId="{8C06F3BA-AFDF-4194-88D8-B66BCB84ECC9}"/>
          </ac:spMkLst>
        </pc:spChg>
        <pc:spChg chg="mod">
          <ac:chgData name="Kerri Cunningham" userId="5ca8a513-eaf1-4adc-9d18-6db7e5361089" providerId="ADAL" clId="{DEA89DBB-0679-4AC7-956F-3A5B8057C7A8}" dt="2022-03-01T01:53:26.919" v="203"/>
          <ac:spMkLst>
            <pc:docMk/>
            <pc:sldMk cId="0" sldId="258"/>
            <ac:spMk id="233" creationId="{CF8553D9-84FE-4187-923B-CC36EFC9A4E9}"/>
          </ac:spMkLst>
        </pc:spChg>
        <pc:spChg chg="mod">
          <ac:chgData name="Kerri Cunningham" userId="5ca8a513-eaf1-4adc-9d18-6db7e5361089" providerId="ADAL" clId="{DEA89DBB-0679-4AC7-956F-3A5B8057C7A8}" dt="2022-03-01T01:53:26.919" v="203"/>
          <ac:spMkLst>
            <pc:docMk/>
            <pc:sldMk cId="0" sldId="258"/>
            <ac:spMk id="234" creationId="{93292043-040F-4834-9676-91931EDCBB87}"/>
          </ac:spMkLst>
        </pc:spChg>
        <pc:spChg chg="mod">
          <ac:chgData name="Kerri Cunningham" userId="5ca8a513-eaf1-4adc-9d18-6db7e5361089" providerId="ADAL" clId="{DEA89DBB-0679-4AC7-956F-3A5B8057C7A8}" dt="2022-03-01T01:53:26.919" v="203"/>
          <ac:spMkLst>
            <pc:docMk/>
            <pc:sldMk cId="0" sldId="258"/>
            <ac:spMk id="235" creationId="{8BC9D06E-3A49-46DB-A55A-956A1E9CA490}"/>
          </ac:spMkLst>
        </pc:spChg>
        <pc:spChg chg="mod">
          <ac:chgData name="Kerri Cunningham" userId="5ca8a513-eaf1-4adc-9d18-6db7e5361089" providerId="ADAL" clId="{DEA89DBB-0679-4AC7-956F-3A5B8057C7A8}" dt="2022-03-01T01:53:26.919" v="203"/>
          <ac:spMkLst>
            <pc:docMk/>
            <pc:sldMk cId="0" sldId="258"/>
            <ac:spMk id="236" creationId="{6F7259F3-02CF-461F-AD11-865E67580E03}"/>
          </ac:spMkLst>
        </pc:spChg>
        <pc:spChg chg="mod">
          <ac:chgData name="Kerri Cunningham" userId="5ca8a513-eaf1-4adc-9d18-6db7e5361089" providerId="ADAL" clId="{DEA89DBB-0679-4AC7-956F-3A5B8057C7A8}" dt="2022-03-01T01:53:26.919" v="203"/>
          <ac:spMkLst>
            <pc:docMk/>
            <pc:sldMk cId="0" sldId="258"/>
            <ac:spMk id="237" creationId="{FADE2B47-06BB-482B-9719-31D11E85A9B4}"/>
          </ac:spMkLst>
        </pc:spChg>
        <pc:spChg chg="mod">
          <ac:chgData name="Kerri Cunningham" userId="5ca8a513-eaf1-4adc-9d18-6db7e5361089" providerId="ADAL" clId="{DEA89DBB-0679-4AC7-956F-3A5B8057C7A8}" dt="2022-03-01T01:53:26.919" v="203"/>
          <ac:spMkLst>
            <pc:docMk/>
            <pc:sldMk cId="0" sldId="258"/>
            <ac:spMk id="238" creationId="{E334205A-7038-4371-A1F1-9836375C0D1D}"/>
          </ac:spMkLst>
        </pc:spChg>
        <pc:spChg chg="mod">
          <ac:chgData name="Kerri Cunningham" userId="5ca8a513-eaf1-4adc-9d18-6db7e5361089" providerId="ADAL" clId="{DEA89DBB-0679-4AC7-956F-3A5B8057C7A8}" dt="2022-03-01T01:53:26.919" v="203"/>
          <ac:spMkLst>
            <pc:docMk/>
            <pc:sldMk cId="0" sldId="258"/>
            <ac:spMk id="239" creationId="{2BFFEB72-1EED-42E6-A976-8FD5F9B27DE8}"/>
          </ac:spMkLst>
        </pc:spChg>
        <pc:spChg chg="mod">
          <ac:chgData name="Kerri Cunningham" userId="5ca8a513-eaf1-4adc-9d18-6db7e5361089" providerId="ADAL" clId="{DEA89DBB-0679-4AC7-956F-3A5B8057C7A8}" dt="2022-03-01T01:53:26.919" v="203"/>
          <ac:spMkLst>
            <pc:docMk/>
            <pc:sldMk cId="0" sldId="258"/>
            <ac:spMk id="240" creationId="{E4B0686D-3B76-4A3F-87DF-E026ACF15023}"/>
          </ac:spMkLst>
        </pc:spChg>
        <pc:spChg chg="mod">
          <ac:chgData name="Kerri Cunningham" userId="5ca8a513-eaf1-4adc-9d18-6db7e5361089" providerId="ADAL" clId="{DEA89DBB-0679-4AC7-956F-3A5B8057C7A8}" dt="2022-03-01T01:53:26.919" v="203"/>
          <ac:spMkLst>
            <pc:docMk/>
            <pc:sldMk cId="0" sldId="258"/>
            <ac:spMk id="241" creationId="{385DA113-9F49-4536-A275-C1D064B5E2FB}"/>
          </ac:spMkLst>
        </pc:spChg>
        <pc:spChg chg="mod">
          <ac:chgData name="Kerri Cunningham" userId="5ca8a513-eaf1-4adc-9d18-6db7e5361089" providerId="ADAL" clId="{DEA89DBB-0679-4AC7-956F-3A5B8057C7A8}" dt="2022-03-01T01:53:26.919" v="203"/>
          <ac:spMkLst>
            <pc:docMk/>
            <pc:sldMk cId="0" sldId="258"/>
            <ac:spMk id="242" creationId="{C04EF4F2-B331-4C23-82AC-B541D7ED1CBA}"/>
          </ac:spMkLst>
        </pc:spChg>
        <pc:spChg chg="mod">
          <ac:chgData name="Kerri Cunningham" userId="5ca8a513-eaf1-4adc-9d18-6db7e5361089" providerId="ADAL" clId="{DEA89DBB-0679-4AC7-956F-3A5B8057C7A8}" dt="2022-03-01T01:53:26.919" v="203"/>
          <ac:spMkLst>
            <pc:docMk/>
            <pc:sldMk cId="0" sldId="258"/>
            <ac:spMk id="243" creationId="{D2D84D07-ED65-4BED-A620-4DA4D7DE1C4A}"/>
          </ac:spMkLst>
        </pc:spChg>
        <pc:spChg chg="mod">
          <ac:chgData name="Kerri Cunningham" userId="5ca8a513-eaf1-4adc-9d18-6db7e5361089" providerId="ADAL" clId="{DEA89DBB-0679-4AC7-956F-3A5B8057C7A8}" dt="2022-03-01T01:53:26.919" v="203"/>
          <ac:spMkLst>
            <pc:docMk/>
            <pc:sldMk cId="0" sldId="258"/>
            <ac:spMk id="244" creationId="{BF4F2A1D-A075-4947-820B-9F074DC64FCA}"/>
          </ac:spMkLst>
        </pc:spChg>
        <pc:spChg chg="mod">
          <ac:chgData name="Kerri Cunningham" userId="5ca8a513-eaf1-4adc-9d18-6db7e5361089" providerId="ADAL" clId="{DEA89DBB-0679-4AC7-956F-3A5B8057C7A8}" dt="2022-03-01T01:53:26.919" v="203"/>
          <ac:spMkLst>
            <pc:docMk/>
            <pc:sldMk cId="0" sldId="258"/>
            <ac:spMk id="245" creationId="{1666B91A-49B1-4362-B926-C4503E1135C8}"/>
          </ac:spMkLst>
        </pc:spChg>
        <pc:spChg chg="mod">
          <ac:chgData name="Kerri Cunningham" userId="5ca8a513-eaf1-4adc-9d18-6db7e5361089" providerId="ADAL" clId="{DEA89DBB-0679-4AC7-956F-3A5B8057C7A8}" dt="2022-03-01T01:53:26.919" v="203"/>
          <ac:spMkLst>
            <pc:docMk/>
            <pc:sldMk cId="0" sldId="258"/>
            <ac:spMk id="246" creationId="{94400E43-CF5D-4828-A289-965DE6DB9C45}"/>
          </ac:spMkLst>
        </pc:spChg>
        <pc:spChg chg="mod">
          <ac:chgData name="Kerri Cunningham" userId="5ca8a513-eaf1-4adc-9d18-6db7e5361089" providerId="ADAL" clId="{DEA89DBB-0679-4AC7-956F-3A5B8057C7A8}" dt="2022-03-01T01:53:26.919" v="203"/>
          <ac:spMkLst>
            <pc:docMk/>
            <pc:sldMk cId="0" sldId="258"/>
            <ac:spMk id="247" creationId="{CDD9F8EB-E11B-4C9B-B9C4-438D46D842DE}"/>
          </ac:spMkLst>
        </pc:spChg>
        <pc:spChg chg="mod">
          <ac:chgData name="Kerri Cunningham" userId="5ca8a513-eaf1-4adc-9d18-6db7e5361089" providerId="ADAL" clId="{DEA89DBB-0679-4AC7-956F-3A5B8057C7A8}" dt="2022-03-01T01:53:26.919" v="203"/>
          <ac:spMkLst>
            <pc:docMk/>
            <pc:sldMk cId="0" sldId="258"/>
            <ac:spMk id="248" creationId="{9D0C7A5B-B4DB-4BA6-AF8B-998466EB52DC}"/>
          </ac:spMkLst>
        </pc:spChg>
        <pc:spChg chg="mod">
          <ac:chgData name="Kerri Cunningham" userId="5ca8a513-eaf1-4adc-9d18-6db7e5361089" providerId="ADAL" clId="{DEA89DBB-0679-4AC7-956F-3A5B8057C7A8}" dt="2022-03-01T01:53:26.919" v="203"/>
          <ac:spMkLst>
            <pc:docMk/>
            <pc:sldMk cId="0" sldId="258"/>
            <ac:spMk id="249" creationId="{70AD2D19-F920-43A0-B0C2-EC8B6ACAA3FF}"/>
          </ac:spMkLst>
        </pc:spChg>
        <pc:spChg chg="mod">
          <ac:chgData name="Kerri Cunningham" userId="5ca8a513-eaf1-4adc-9d18-6db7e5361089" providerId="ADAL" clId="{DEA89DBB-0679-4AC7-956F-3A5B8057C7A8}" dt="2022-03-01T01:53:26.919" v="203"/>
          <ac:spMkLst>
            <pc:docMk/>
            <pc:sldMk cId="0" sldId="258"/>
            <ac:spMk id="250" creationId="{6E4737CC-9F10-44E6-93A9-597034C9FADB}"/>
          </ac:spMkLst>
        </pc:spChg>
        <pc:spChg chg="mod">
          <ac:chgData name="Kerri Cunningham" userId="5ca8a513-eaf1-4adc-9d18-6db7e5361089" providerId="ADAL" clId="{DEA89DBB-0679-4AC7-956F-3A5B8057C7A8}" dt="2022-03-01T01:53:26.919" v="203"/>
          <ac:spMkLst>
            <pc:docMk/>
            <pc:sldMk cId="0" sldId="258"/>
            <ac:spMk id="251" creationId="{23F83288-2E80-4B58-9073-7B94BBD88B49}"/>
          </ac:spMkLst>
        </pc:spChg>
        <pc:spChg chg="mod">
          <ac:chgData name="Kerri Cunningham" userId="5ca8a513-eaf1-4adc-9d18-6db7e5361089" providerId="ADAL" clId="{DEA89DBB-0679-4AC7-956F-3A5B8057C7A8}" dt="2022-03-01T01:53:26.919" v="203"/>
          <ac:spMkLst>
            <pc:docMk/>
            <pc:sldMk cId="0" sldId="258"/>
            <ac:spMk id="252" creationId="{56D0C5A4-7C9D-48F5-A3DC-B4E526E21251}"/>
          </ac:spMkLst>
        </pc:spChg>
        <pc:spChg chg="mod">
          <ac:chgData name="Kerri Cunningham" userId="5ca8a513-eaf1-4adc-9d18-6db7e5361089" providerId="ADAL" clId="{DEA89DBB-0679-4AC7-956F-3A5B8057C7A8}" dt="2022-03-01T01:53:26.919" v="203"/>
          <ac:spMkLst>
            <pc:docMk/>
            <pc:sldMk cId="0" sldId="258"/>
            <ac:spMk id="253" creationId="{5B9333C5-F191-4659-906E-740F100074B8}"/>
          </ac:spMkLst>
        </pc:spChg>
        <pc:spChg chg="mod">
          <ac:chgData name="Kerri Cunningham" userId="5ca8a513-eaf1-4adc-9d18-6db7e5361089" providerId="ADAL" clId="{DEA89DBB-0679-4AC7-956F-3A5B8057C7A8}" dt="2022-03-01T01:53:26.919" v="203"/>
          <ac:spMkLst>
            <pc:docMk/>
            <pc:sldMk cId="0" sldId="258"/>
            <ac:spMk id="254" creationId="{C17990A9-3A02-4DEA-84C6-A15904E82B05}"/>
          </ac:spMkLst>
        </pc:spChg>
        <pc:spChg chg="mod">
          <ac:chgData name="Kerri Cunningham" userId="5ca8a513-eaf1-4adc-9d18-6db7e5361089" providerId="ADAL" clId="{DEA89DBB-0679-4AC7-956F-3A5B8057C7A8}" dt="2022-03-01T01:53:26.919" v="203"/>
          <ac:spMkLst>
            <pc:docMk/>
            <pc:sldMk cId="0" sldId="258"/>
            <ac:spMk id="255" creationId="{AAD24A5F-7375-49EF-96CB-4600476E58FB}"/>
          </ac:spMkLst>
        </pc:spChg>
        <pc:spChg chg="mod">
          <ac:chgData name="Kerri Cunningham" userId="5ca8a513-eaf1-4adc-9d18-6db7e5361089" providerId="ADAL" clId="{DEA89DBB-0679-4AC7-956F-3A5B8057C7A8}" dt="2022-03-01T01:53:26.919" v="203"/>
          <ac:spMkLst>
            <pc:docMk/>
            <pc:sldMk cId="0" sldId="258"/>
            <ac:spMk id="256" creationId="{F6DA972A-3A83-44EB-955C-A4F7FCBA337F}"/>
          </ac:spMkLst>
        </pc:spChg>
        <pc:spChg chg="mod">
          <ac:chgData name="Kerri Cunningham" userId="5ca8a513-eaf1-4adc-9d18-6db7e5361089" providerId="ADAL" clId="{DEA89DBB-0679-4AC7-956F-3A5B8057C7A8}" dt="2022-03-01T01:53:26.919" v="203"/>
          <ac:spMkLst>
            <pc:docMk/>
            <pc:sldMk cId="0" sldId="258"/>
            <ac:spMk id="257" creationId="{F69EC1EA-3AAC-47DA-95FB-C7024031178C}"/>
          </ac:spMkLst>
        </pc:spChg>
        <pc:spChg chg="mod">
          <ac:chgData name="Kerri Cunningham" userId="5ca8a513-eaf1-4adc-9d18-6db7e5361089" providerId="ADAL" clId="{DEA89DBB-0679-4AC7-956F-3A5B8057C7A8}" dt="2022-03-01T01:53:26.919" v="203"/>
          <ac:spMkLst>
            <pc:docMk/>
            <pc:sldMk cId="0" sldId="258"/>
            <ac:spMk id="258" creationId="{476B5028-D823-4521-85E4-5021355C5D4F}"/>
          </ac:spMkLst>
        </pc:spChg>
        <pc:spChg chg="mod">
          <ac:chgData name="Kerri Cunningham" userId="5ca8a513-eaf1-4adc-9d18-6db7e5361089" providerId="ADAL" clId="{DEA89DBB-0679-4AC7-956F-3A5B8057C7A8}" dt="2022-03-01T01:53:26.919" v="203"/>
          <ac:spMkLst>
            <pc:docMk/>
            <pc:sldMk cId="0" sldId="258"/>
            <ac:spMk id="259" creationId="{38E03EDA-97D9-4F4A-9CB8-013D19505EB2}"/>
          </ac:spMkLst>
        </pc:spChg>
        <pc:spChg chg="mod">
          <ac:chgData name="Kerri Cunningham" userId="5ca8a513-eaf1-4adc-9d18-6db7e5361089" providerId="ADAL" clId="{DEA89DBB-0679-4AC7-956F-3A5B8057C7A8}" dt="2022-03-01T01:53:26.919" v="203"/>
          <ac:spMkLst>
            <pc:docMk/>
            <pc:sldMk cId="0" sldId="258"/>
            <ac:spMk id="260" creationId="{3AD8AEE3-DE7D-4B5C-A6DC-59AA87D03572}"/>
          </ac:spMkLst>
        </pc:spChg>
        <pc:spChg chg="mod">
          <ac:chgData name="Kerri Cunningham" userId="5ca8a513-eaf1-4adc-9d18-6db7e5361089" providerId="ADAL" clId="{DEA89DBB-0679-4AC7-956F-3A5B8057C7A8}" dt="2022-03-01T01:53:26.919" v="203"/>
          <ac:spMkLst>
            <pc:docMk/>
            <pc:sldMk cId="0" sldId="258"/>
            <ac:spMk id="261" creationId="{CBD21161-C874-47E5-807D-F4D64FD7513F}"/>
          </ac:spMkLst>
        </pc:spChg>
        <pc:spChg chg="mod">
          <ac:chgData name="Kerri Cunningham" userId="5ca8a513-eaf1-4adc-9d18-6db7e5361089" providerId="ADAL" clId="{DEA89DBB-0679-4AC7-956F-3A5B8057C7A8}" dt="2022-03-01T01:53:26.919" v="203"/>
          <ac:spMkLst>
            <pc:docMk/>
            <pc:sldMk cId="0" sldId="258"/>
            <ac:spMk id="262" creationId="{540B00E4-9463-480C-B5CD-3191160CB5BF}"/>
          </ac:spMkLst>
        </pc:spChg>
        <pc:spChg chg="mod">
          <ac:chgData name="Kerri Cunningham" userId="5ca8a513-eaf1-4adc-9d18-6db7e5361089" providerId="ADAL" clId="{DEA89DBB-0679-4AC7-956F-3A5B8057C7A8}" dt="2022-03-01T01:53:26.919" v="203"/>
          <ac:spMkLst>
            <pc:docMk/>
            <pc:sldMk cId="0" sldId="258"/>
            <ac:spMk id="263" creationId="{811213DD-27C1-46AD-9A1C-01C87C4BF89A}"/>
          </ac:spMkLst>
        </pc:spChg>
        <pc:spChg chg="mod">
          <ac:chgData name="Kerri Cunningham" userId="5ca8a513-eaf1-4adc-9d18-6db7e5361089" providerId="ADAL" clId="{DEA89DBB-0679-4AC7-956F-3A5B8057C7A8}" dt="2022-03-01T01:53:26.919" v="203"/>
          <ac:spMkLst>
            <pc:docMk/>
            <pc:sldMk cId="0" sldId="258"/>
            <ac:spMk id="264" creationId="{9DE4248A-1216-44A3-AE38-08A354A06EA5}"/>
          </ac:spMkLst>
        </pc:spChg>
        <pc:spChg chg="mod">
          <ac:chgData name="Kerri Cunningham" userId="5ca8a513-eaf1-4adc-9d18-6db7e5361089" providerId="ADAL" clId="{DEA89DBB-0679-4AC7-956F-3A5B8057C7A8}" dt="2022-03-01T01:53:26.919" v="203"/>
          <ac:spMkLst>
            <pc:docMk/>
            <pc:sldMk cId="0" sldId="258"/>
            <ac:spMk id="265" creationId="{6BC33F9E-0050-44F5-A430-128FC1AE366D}"/>
          </ac:spMkLst>
        </pc:spChg>
        <pc:spChg chg="mod">
          <ac:chgData name="Kerri Cunningham" userId="5ca8a513-eaf1-4adc-9d18-6db7e5361089" providerId="ADAL" clId="{DEA89DBB-0679-4AC7-956F-3A5B8057C7A8}" dt="2022-03-01T01:53:26.919" v="203"/>
          <ac:spMkLst>
            <pc:docMk/>
            <pc:sldMk cId="0" sldId="258"/>
            <ac:spMk id="266" creationId="{7F7FBC34-7F73-4217-B22F-691D3AE3688C}"/>
          </ac:spMkLst>
        </pc:spChg>
        <pc:spChg chg="mod">
          <ac:chgData name="Kerri Cunningham" userId="5ca8a513-eaf1-4adc-9d18-6db7e5361089" providerId="ADAL" clId="{DEA89DBB-0679-4AC7-956F-3A5B8057C7A8}" dt="2022-03-01T01:53:26.919" v="203"/>
          <ac:spMkLst>
            <pc:docMk/>
            <pc:sldMk cId="0" sldId="258"/>
            <ac:spMk id="267" creationId="{9BE63CBC-659C-404F-A9EB-8226C67A773E}"/>
          </ac:spMkLst>
        </pc:spChg>
        <pc:spChg chg="mod">
          <ac:chgData name="Kerri Cunningham" userId="5ca8a513-eaf1-4adc-9d18-6db7e5361089" providerId="ADAL" clId="{DEA89DBB-0679-4AC7-956F-3A5B8057C7A8}" dt="2022-03-01T01:53:26.919" v="203"/>
          <ac:spMkLst>
            <pc:docMk/>
            <pc:sldMk cId="0" sldId="258"/>
            <ac:spMk id="268" creationId="{A456791F-496C-4B46-83A4-783647692755}"/>
          </ac:spMkLst>
        </pc:spChg>
        <pc:spChg chg="mod">
          <ac:chgData name="Kerri Cunningham" userId="5ca8a513-eaf1-4adc-9d18-6db7e5361089" providerId="ADAL" clId="{DEA89DBB-0679-4AC7-956F-3A5B8057C7A8}" dt="2022-03-01T01:53:26.919" v="203"/>
          <ac:spMkLst>
            <pc:docMk/>
            <pc:sldMk cId="0" sldId="258"/>
            <ac:spMk id="269" creationId="{5E12D634-2A04-43C9-83D0-FED3D55CB741}"/>
          </ac:spMkLst>
        </pc:spChg>
        <pc:spChg chg="mod">
          <ac:chgData name="Kerri Cunningham" userId="5ca8a513-eaf1-4adc-9d18-6db7e5361089" providerId="ADAL" clId="{DEA89DBB-0679-4AC7-956F-3A5B8057C7A8}" dt="2022-03-01T01:53:26.919" v="203"/>
          <ac:spMkLst>
            <pc:docMk/>
            <pc:sldMk cId="0" sldId="258"/>
            <ac:spMk id="270" creationId="{A0810B76-9135-4515-AD12-F44EF89A6574}"/>
          </ac:spMkLst>
        </pc:spChg>
        <pc:spChg chg="mod">
          <ac:chgData name="Kerri Cunningham" userId="5ca8a513-eaf1-4adc-9d18-6db7e5361089" providerId="ADAL" clId="{DEA89DBB-0679-4AC7-956F-3A5B8057C7A8}" dt="2022-03-01T01:53:26.919" v="203"/>
          <ac:spMkLst>
            <pc:docMk/>
            <pc:sldMk cId="0" sldId="258"/>
            <ac:spMk id="271" creationId="{5F83CFB6-B55D-4187-AA24-D653F27FED04}"/>
          </ac:spMkLst>
        </pc:spChg>
        <pc:spChg chg="mod">
          <ac:chgData name="Kerri Cunningham" userId="5ca8a513-eaf1-4adc-9d18-6db7e5361089" providerId="ADAL" clId="{DEA89DBB-0679-4AC7-956F-3A5B8057C7A8}" dt="2022-03-01T01:53:26.919" v="203"/>
          <ac:spMkLst>
            <pc:docMk/>
            <pc:sldMk cId="0" sldId="258"/>
            <ac:spMk id="272" creationId="{37DC5B69-EC92-4270-A806-BF5676C6FFDE}"/>
          </ac:spMkLst>
        </pc:spChg>
        <pc:spChg chg="mod">
          <ac:chgData name="Kerri Cunningham" userId="5ca8a513-eaf1-4adc-9d18-6db7e5361089" providerId="ADAL" clId="{DEA89DBB-0679-4AC7-956F-3A5B8057C7A8}" dt="2022-03-01T01:53:26.919" v="203"/>
          <ac:spMkLst>
            <pc:docMk/>
            <pc:sldMk cId="0" sldId="258"/>
            <ac:spMk id="273" creationId="{65DB560B-2987-4F23-A77F-F0D450B75A6F}"/>
          </ac:spMkLst>
        </pc:spChg>
        <pc:spChg chg="mod">
          <ac:chgData name="Kerri Cunningham" userId="5ca8a513-eaf1-4adc-9d18-6db7e5361089" providerId="ADAL" clId="{DEA89DBB-0679-4AC7-956F-3A5B8057C7A8}" dt="2022-03-01T01:55:00.780" v="238" actId="1076"/>
          <ac:spMkLst>
            <pc:docMk/>
            <pc:sldMk cId="0" sldId="258"/>
            <ac:spMk id="1035" creationId="{00000000-0000-0000-0000-000000000000}"/>
          </ac:spMkLst>
        </pc:spChg>
        <pc:spChg chg="mod">
          <ac:chgData name="Kerri Cunningham" userId="5ca8a513-eaf1-4adc-9d18-6db7e5361089" providerId="ADAL" clId="{DEA89DBB-0679-4AC7-956F-3A5B8057C7A8}" dt="2022-03-01T01:54:59.039" v="234" actId="1076"/>
          <ac:spMkLst>
            <pc:docMk/>
            <pc:sldMk cId="0" sldId="258"/>
            <ac:spMk id="1037" creationId="{00000000-0000-0000-0000-000000000000}"/>
          </ac:spMkLst>
        </pc:spChg>
        <pc:spChg chg="mod">
          <ac:chgData name="Kerri Cunningham" userId="5ca8a513-eaf1-4adc-9d18-6db7e5361089" providerId="ADAL" clId="{DEA89DBB-0679-4AC7-956F-3A5B8057C7A8}" dt="2022-03-01T01:54:58.164" v="231" actId="1076"/>
          <ac:spMkLst>
            <pc:docMk/>
            <pc:sldMk cId="0" sldId="258"/>
            <ac:spMk id="1039" creationId="{00000000-0000-0000-0000-000000000000}"/>
          </ac:spMkLst>
        </pc:spChg>
        <pc:spChg chg="mod">
          <ac:chgData name="Kerri Cunningham" userId="5ca8a513-eaf1-4adc-9d18-6db7e5361089" providerId="ADAL" clId="{DEA89DBB-0679-4AC7-956F-3A5B8057C7A8}" dt="2022-03-01T01:55:00.248" v="237" actId="1076"/>
          <ac:spMkLst>
            <pc:docMk/>
            <pc:sldMk cId="0" sldId="258"/>
            <ac:spMk id="1040" creationId="{00000000-0000-0000-0000-000000000000}"/>
          </ac:spMkLst>
        </pc:spChg>
        <pc:spChg chg="mod">
          <ac:chgData name="Kerri Cunningham" userId="5ca8a513-eaf1-4adc-9d18-6db7e5361089" providerId="ADAL" clId="{DEA89DBB-0679-4AC7-956F-3A5B8057C7A8}" dt="2022-03-01T01:54:57.336" v="228" actId="1076"/>
          <ac:spMkLst>
            <pc:docMk/>
            <pc:sldMk cId="0" sldId="258"/>
            <ac:spMk id="1041" creationId="{00000000-0000-0000-0000-000000000000}"/>
          </ac:spMkLst>
        </pc:spChg>
        <pc:spChg chg="mod">
          <ac:chgData name="Kerri Cunningham" userId="5ca8a513-eaf1-4adc-9d18-6db7e5361089" providerId="ADAL" clId="{DEA89DBB-0679-4AC7-956F-3A5B8057C7A8}" dt="2022-03-01T01:54:58.805" v="233" actId="1076"/>
          <ac:spMkLst>
            <pc:docMk/>
            <pc:sldMk cId="0" sldId="258"/>
            <ac:spMk id="1042" creationId="{00000000-0000-0000-0000-000000000000}"/>
          </ac:spMkLst>
        </pc:spChg>
        <pc:spChg chg="mod">
          <ac:chgData name="Kerri Cunningham" userId="5ca8a513-eaf1-4adc-9d18-6db7e5361089" providerId="ADAL" clId="{DEA89DBB-0679-4AC7-956F-3A5B8057C7A8}" dt="2022-03-01T01:54:57.118" v="227" actId="1076"/>
          <ac:spMkLst>
            <pc:docMk/>
            <pc:sldMk cId="0" sldId="258"/>
            <ac:spMk id="1043" creationId="{00000000-0000-0000-0000-000000000000}"/>
          </ac:spMkLst>
        </pc:spChg>
        <pc:spChg chg="mod">
          <ac:chgData name="Kerri Cunningham" userId="5ca8a513-eaf1-4adc-9d18-6db7e5361089" providerId="ADAL" clId="{DEA89DBB-0679-4AC7-956F-3A5B8057C7A8}" dt="2022-03-01T01:54:57.727" v="229" actId="1076"/>
          <ac:spMkLst>
            <pc:docMk/>
            <pc:sldMk cId="0" sldId="258"/>
            <ac:spMk id="1044" creationId="{00000000-0000-0000-0000-000000000000}"/>
          </ac:spMkLst>
        </pc:spChg>
        <pc:spChg chg="mod">
          <ac:chgData name="Kerri Cunningham" userId="5ca8a513-eaf1-4adc-9d18-6db7e5361089" providerId="ADAL" clId="{DEA89DBB-0679-4AC7-956F-3A5B8057C7A8}" dt="2022-03-01T01:54:59.503" v="235" actId="1076"/>
          <ac:spMkLst>
            <pc:docMk/>
            <pc:sldMk cId="0" sldId="258"/>
            <ac:spMk id="1045" creationId="{00000000-0000-0000-0000-000000000000}"/>
          </ac:spMkLst>
        </pc:spChg>
        <pc:spChg chg="mod">
          <ac:chgData name="Kerri Cunningham" userId="5ca8a513-eaf1-4adc-9d18-6db7e5361089" providerId="ADAL" clId="{DEA89DBB-0679-4AC7-956F-3A5B8057C7A8}" dt="2022-03-01T01:54:58.399" v="232" actId="1076"/>
          <ac:spMkLst>
            <pc:docMk/>
            <pc:sldMk cId="0" sldId="258"/>
            <ac:spMk id="1046" creationId="{00000000-0000-0000-0000-000000000000}"/>
          </ac:spMkLst>
        </pc:spChg>
        <pc:grpChg chg="add mod">
          <ac:chgData name="Kerri Cunningham" userId="5ca8a513-eaf1-4adc-9d18-6db7e5361089" providerId="ADAL" clId="{DEA89DBB-0679-4AC7-956F-3A5B8057C7A8}" dt="2022-03-01T01:55:10.524" v="242" actId="1076"/>
          <ac:grpSpMkLst>
            <pc:docMk/>
            <pc:sldMk cId="0" sldId="258"/>
            <ac:grpSpMk id="19" creationId="{5E58AE70-35DD-4ED2-8866-7FA2AA0EA341}"/>
          </ac:grpSpMkLst>
        </pc:grpChg>
        <pc:grpChg chg="mod">
          <ac:chgData name="Kerri Cunningham" userId="5ca8a513-eaf1-4adc-9d18-6db7e5361089" providerId="ADAL" clId="{DEA89DBB-0679-4AC7-956F-3A5B8057C7A8}" dt="2022-03-01T01:53:26.919" v="203"/>
          <ac:grpSpMkLst>
            <pc:docMk/>
            <pc:sldMk cId="0" sldId="258"/>
            <ac:grpSpMk id="20" creationId="{6A71AA98-56C3-4608-B9A9-632B3F50F7EC}"/>
          </ac:grpSpMkLst>
        </pc:grpChg>
        <pc:grpChg chg="mod">
          <ac:chgData name="Kerri Cunningham" userId="5ca8a513-eaf1-4adc-9d18-6db7e5361089" providerId="ADAL" clId="{DEA89DBB-0679-4AC7-956F-3A5B8057C7A8}" dt="2022-03-01T01:53:26.919" v="203"/>
          <ac:grpSpMkLst>
            <pc:docMk/>
            <pc:sldMk cId="0" sldId="258"/>
            <ac:grpSpMk id="21" creationId="{2F315500-CE7E-4C98-A8AD-0FBDDF2381F0}"/>
          </ac:grpSpMkLst>
        </pc:grpChg>
      </pc:sldChg>
      <pc:sldChg chg="addSp delSp modSp mod">
        <pc:chgData name="Kerri Cunningham" userId="5ca8a513-eaf1-4adc-9d18-6db7e5361089" providerId="ADAL" clId="{DEA89DBB-0679-4AC7-956F-3A5B8057C7A8}" dt="2022-03-01T02:50:39.733" v="256" actId="14100"/>
        <pc:sldMkLst>
          <pc:docMk/>
          <pc:sldMk cId="0" sldId="260"/>
        </pc:sldMkLst>
        <pc:spChg chg="add del mod">
          <ac:chgData name="Kerri Cunningham" userId="5ca8a513-eaf1-4adc-9d18-6db7e5361089" providerId="ADAL" clId="{DEA89DBB-0679-4AC7-956F-3A5B8057C7A8}" dt="2022-03-01T02:50:24.113" v="251" actId="478"/>
          <ac:spMkLst>
            <pc:docMk/>
            <pc:sldMk cId="0" sldId="260"/>
            <ac:spMk id="3" creationId="{A6C821E0-F3C5-4F41-B10E-C116F1BC98B5}"/>
          </ac:spMkLst>
        </pc:spChg>
        <pc:spChg chg="mod">
          <ac:chgData name="Kerri Cunningham" userId="5ca8a513-eaf1-4adc-9d18-6db7e5361089" providerId="ADAL" clId="{DEA89DBB-0679-4AC7-956F-3A5B8057C7A8}" dt="2022-03-01T02:50:39.733" v="256" actId="14100"/>
          <ac:spMkLst>
            <pc:docMk/>
            <pc:sldMk cId="0" sldId="260"/>
            <ac:spMk id="1267" creationId="{00000000-0000-0000-0000-000000000000}"/>
          </ac:spMkLst>
        </pc:spChg>
        <pc:spChg chg="del">
          <ac:chgData name="Kerri Cunningham" userId="5ca8a513-eaf1-4adc-9d18-6db7e5361089" providerId="ADAL" clId="{DEA89DBB-0679-4AC7-956F-3A5B8057C7A8}" dt="2022-03-01T02:50:22.004" v="250" actId="478"/>
          <ac:spMkLst>
            <pc:docMk/>
            <pc:sldMk cId="0" sldId="260"/>
            <ac:spMk id="1268" creationId="{00000000-0000-0000-0000-000000000000}"/>
          </ac:spMkLst>
        </pc:spChg>
        <pc:grpChg chg="mod">
          <ac:chgData name="Kerri Cunningham" userId="5ca8a513-eaf1-4adc-9d18-6db7e5361089" providerId="ADAL" clId="{DEA89DBB-0679-4AC7-956F-3A5B8057C7A8}" dt="2022-03-01T02:50:34.634" v="254" actId="1076"/>
          <ac:grpSpMkLst>
            <pc:docMk/>
            <pc:sldMk cId="0" sldId="260"/>
            <ac:grpSpMk id="1272" creationId="{00000000-0000-0000-0000-000000000000}"/>
          </ac:grpSpMkLst>
        </pc:grpChg>
      </pc:sldChg>
      <pc:sldChg chg="modNotesTx">
        <pc:chgData name="Kerri Cunningham" userId="5ca8a513-eaf1-4adc-9d18-6db7e5361089" providerId="ADAL" clId="{DEA89DBB-0679-4AC7-956F-3A5B8057C7A8}" dt="2022-03-01T01:56:54.327" v="247"/>
        <pc:sldMkLst>
          <pc:docMk/>
          <pc:sldMk cId="0" sldId="261"/>
        </pc:sldMkLst>
      </pc:sldChg>
      <pc:sldChg chg="modNotesTx">
        <pc:chgData name="Kerri Cunningham" userId="5ca8a513-eaf1-4adc-9d18-6db7e5361089" providerId="ADAL" clId="{DEA89DBB-0679-4AC7-956F-3A5B8057C7A8}" dt="2022-03-01T01:56:44.484" v="246"/>
        <pc:sldMkLst>
          <pc:docMk/>
          <pc:sldMk cId="0" sldId="264"/>
        </pc:sldMkLst>
      </pc:sldChg>
      <pc:sldChg chg="addSp delSp modSp mod">
        <pc:chgData name="Kerri Cunningham" userId="5ca8a513-eaf1-4adc-9d18-6db7e5361089" providerId="ADAL" clId="{DEA89DBB-0679-4AC7-956F-3A5B8057C7A8}" dt="2022-03-01T02:50:53.851" v="260" actId="403"/>
        <pc:sldMkLst>
          <pc:docMk/>
          <pc:sldMk cId="0" sldId="267"/>
        </pc:sldMkLst>
        <pc:spChg chg="add del mod">
          <ac:chgData name="Kerri Cunningham" userId="5ca8a513-eaf1-4adc-9d18-6db7e5361089" providerId="ADAL" clId="{DEA89DBB-0679-4AC7-956F-3A5B8057C7A8}" dt="2022-03-01T02:50:47.341" v="258" actId="478"/>
          <ac:spMkLst>
            <pc:docMk/>
            <pc:sldMk cId="0" sldId="267"/>
            <ac:spMk id="3" creationId="{5F5CDE81-E831-4D1B-9AF7-E0EEA7B47070}"/>
          </ac:spMkLst>
        </pc:spChg>
        <pc:spChg chg="mod">
          <ac:chgData name="Kerri Cunningham" userId="5ca8a513-eaf1-4adc-9d18-6db7e5361089" providerId="ADAL" clId="{DEA89DBB-0679-4AC7-956F-3A5B8057C7A8}" dt="2022-03-01T02:50:53.851" v="260" actId="403"/>
          <ac:spMkLst>
            <pc:docMk/>
            <pc:sldMk cId="0" sldId="267"/>
            <ac:spMk id="2108" creationId="{00000000-0000-0000-0000-000000000000}"/>
          </ac:spMkLst>
        </pc:spChg>
        <pc:spChg chg="del">
          <ac:chgData name="Kerri Cunningham" userId="5ca8a513-eaf1-4adc-9d18-6db7e5361089" providerId="ADAL" clId="{DEA89DBB-0679-4AC7-956F-3A5B8057C7A8}" dt="2022-03-01T02:50:45.388" v="257" actId="478"/>
          <ac:spMkLst>
            <pc:docMk/>
            <pc:sldMk cId="0" sldId="267"/>
            <ac:spMk id="2109" creationId="{00000000-0000-0000-0000-000000000000}"/>
          </ac:spMkLst>
        </pc:spChg>
      </pc:sldChg>
      <pc:sldChg chg="modSp mod">
        <pc:chgData name="Kerri Cunningham" userId="5ca8a513-eaf1-4adc-9d18-6db7e5361089" providerId="ADAL" clId="{DEA89DBB-0679-4AC7-956F-3A5B8057C7A8}" dt="2022-03-01T01:52:02.192" v="188" actId="122"/>
        <pc:sldMkLst>
          <pc:docMk/>
          <pc:sldMk cId="0" sldId="268"/>
        </pc:sldMkLst>
        <pc:spChg chg="mod">
          <ac:chgData name="Kerri Cunningham" userId="5ca8a513-eaf1-4adc-9d18-6db7e5361089" providerId="ADAL" clId="{DEA89DBB-0679-4AC7-956F-3A5B8057C7A8}" dt="2022-03-01T01:52:02.192" v="188" actId="122"/>
          <ac:spMkLst>
            <pc:docMk/>
            <pc:sldMk cId="0" sldId="268"/>
            <ac:spMk id="2370" creationId="{00000000-0000-0000-0000-000000000000}"/>
          </ac:spMkLst>
        </pc:spChg>
      </pc:sldChg>
      <pc:sldChg chg="addSp modSp mod">
        <pc:chgData name="Kerri Cunningham" userId="5ca8a513-eaf1-4adc-9d18-6db7e5361089" providerId="ADAL" clId="{DEA89DBB-0679-4AC7-956F-3A5B8057C7A8}" dt="2022-03-01T01:53:07.387" v="202" actId="1076"/>
        <pc:sldMkLst>
          <pc:docMk/>
          <pc:sldMk cId="0" sldId="269"/>
        </pc:sldMkLst>
        <pc:spChg chg="mod">
          <ac:chgData name="Kerri Cunningham" userId="5ca8a513-eaf1-4adc-9d18-6db7e5361089" providerId="ADAL" clId="{DEA89DBB-0679-4AC7-956F-3A5B8057C7A8}" dt="2022-03-01T01:53:04.199" v="201"/>
          <ac:spMkLst>
            <pc:docMk/>
            <pc:sldMk cId="0" sldId="269"/>
            <ac:spMk id="7" creationId="{21FC14AB-4935-4A38-80BC-B09D12F3667E}"/>
          </ac:spMkLst>
        </pc:spChg>
        <pc:spChg chg="mod">
          <ac:chgData name="Kerri Cunningham" userId="5ca8a513-eaf1-4adc-9d18-6db7e5361089" providerId="ADAL" clId="{DEA89DBB-0679-4AC7-956F-3A5B8057C7A8}" dt="2022-03-01T01:53:04.199" v="201"/>
          <ac:spMkLst>
            <pc:docMk/>
            <pc:sldMk cId="0" sldId="269"/>
            <ac:spMk id="8" creationId="{EA95B627-878A-40AD-AC61-AB35B597E7E2}"/>
          </ac:spMkLst>
        </pc:spChg>
        <pc:spChg chg="mod">
          <ac:chgData name="Kerri Cunningham" userId="5ca8a513-eaf1-4adc-9d18-6db7e5361089" providerId="ADAL" clId="{DEA89DBB-0679-4AC7-956F-3A5B8057C7A8}" dt="2022-03-01T01:53:04.199" v="201"/>
          <ac:spMkLst>
            <pc:docMk/>
            <pc:sldMk cId="0" sldId="269"/>
            <ac:spMk id="9" creationId="{8D1695F7-530B-465E-A6CD-D0410F2BBC4A}"/>
          </ac:spMkLst>
        </pc:spChg>
        <pc:spChg chg="mod">
          <ac:chgData name="Kerri Cunningham" userId="5ca8a513-eaf1-4adc-9d18-6db7e5361089" providerId="ADAL" clId="{DEA89DBB-0679-4AC7-956F-3A5B8057C7A8}" dt="2022-03-01T01:53:04.199" v="201"/>
          <ac:spMkLst>
            <pc:docMk/>
            <pc:sldMk cId="0" sldId="269"/>
            <ac:spMk id="10" creationId="{EC2BE999-679C-4974-A143-87477C2ED5A5}"/>
          </ac:spMkLst>
        </pc:spChg>
        <pc:spChg chg="mod">
          <ac:chgData name="Kerri Cunningham" userId="5ca8a513-eaf1-4adc-9d18-6db7e5361089" providerId="ADAL" clId="{DEA89DBB-0679-4AC7-956F-3A5B8057C7A8}" dt="2022-03-01T01:53:04.199" v="201"/>
          <ac:spMkLst>
            <pc:docMk/>
            <pc:sldMk cId="0" sldId="269"/>
            <ac:spMk id="11" creationId="{853771C2-7ACC-44AC-A6E2-0B935B492470}"/>
          </ac:spMkLst>
        </pc:spChg>
        <pc:spChg chg="mod">
          <ac:chgData name="Kerri Cunningham" userId="5ca8a513-eaf1-4adc-9d18-6db7e5361089" providerId="ADAL" clId="{DEA89DBB-0679-4AC7-956F-3A5B8057C7A8}" dt="2022-03-01T01:53:04.199" v="201"/>
          <ac:spMkLst>
            <pc:docMk/>
            <pc:sldMk cId="0" sldId="269"/>
            <ac:spMk id="12" creationId="{E68B50FD-8083-4D3C-899C-C6FD1F7C941A}"/>
          </ac:spMkLst>
        </pc:spChg>
        <pc:spChg chg="mod">
          <ac:chgData name="Kerri Cunningham" userId="5ca8a513-eaf1-4adc-9d18-6db7e5361089" providerId="ADAL" clId="{DEA89DBB-0679-4AC7-956F-3A5B8057C7A8}" dt="2022-03-01T01:53:04.199" v="201"/>
          <ac:spMkLst>
            <pc:docMk/>
            <pc:sldMk cId="0" sldId="269"/>
            <ac:spMk id="13" creationId="{7C13075E-8458-4658-AAE6-FC3E3AD99110}"/>
          </ac:spMkLst>
        </pc:spChg>
        <pc:spChg chg="mod">
          <ac:chgData name="Kerri Cunningham" userId="5ca8a513-eaf1-4adc-9d18-6db7e5361089" providerId="ADAL" clId="{DEA89DBB-0679-4AC7-956F-3A5B8057C7A8}" dt="2022-03-01T01:53:04.199" v="201"/>
          <ac:spMkLst>
            <pc:docMk/>
            <pc:sldMk cId="0" sldId="269"/>
            <ac:spMk id="14" creationId="{EAC22683-34DF-4AF6-8BC3-E75AB85A723B}"/>
          </ac:spMkLst>
        </pc:spChg>
        <pc:spChg chg="mod">
          <ac:chgData name="Kerri Cunningham" userId="5ca8a513-eaf1-4adc-9d18-6db7e5361089" providerId="ADAL" clId="{DEA89DBB-0679-4AC7-956F-3A5B8057C7A8}" dt="2022-03-01T01:53:04.199" v="201"/>
          <ac:spMkLst>
            <pc:docMk/>
            <pc:sldMk cId="0" sldId="269"/>
            <ac:spMk id="15" creationId="{5522A117-4014-4CC5-BF63-0678524ECE84}"/>
          </ac:spMkLst>
        </pc:spChg>
        <pc:spChg chg="mod">
          <ac:chgData name="Kerri Cunningham" userId="5ca8a513-eaf1-4adc-9d18-6db7e5361089" providerId="ADAL" clId="{DEA89DBB-0679-4AC7-956F-3A5B8057C7A8}" dt="2022-03-01T01:53:04.199" v="201"/>
          <ac:spMkLst>
            <pc:docMk/>
            <pc:sldMk cId="0" sldId="269"/>
            <ac:spMk id="16" creationId="{F2A27787-2F37-4833-94EC-F858D88F681E}"/>
          </ac:spMkLst>
        </pc:spChg>
        <pc:spChg chg="mod">
          <ac:chgData name="Kerri Cunningham" userId="5ca8a513-eaf1-4adc-9d18-6db7e5361089" providerId="ADAL" clId="{DEA89DBB-0679-4AC7-956F-3A5B8057C7A8}" dt="2022-03-01T01:53:04.199" v="201"/>
          <ac:spMkLst>
            <pc:docMk/>
            <pc:sldMk cId="0" sldId="269"/>
            <ac:spMk id="18" creationId="{61EFFC8F-F201-47EC-9F3D-E971A30AFA7A}"/>
          </ac:spMkLst>
        </pc:spChg>
        <pc:spChg chg="mod">
          <ac:chgData name="Kerri Cunningham" userId="5ca8a513-eaf1-4adc-9d18-6db7e5361089" providerId="ADAL" clId="{DEA89DBB-0679-4AC7-956F-3A5B8057C7A8}" dt="2022-03-01T01:53:04.199" v="201"/>
          <ac:spMkLst>
            <pc:docMk/>
            <pc:sldMk cId="0" sldId="269"/>
            <ac:spMk id="19" creationId="{3897104A-A0AD-4ECB-8E2A-2CE606F90763}"/>
          </ac:spMkLst>
        </pc:spChg>
        <pc:spChg chg="mod">
          <ac:chgData name="Kerri Cunningham" userId="5ca8a513-eaf1-4adc-9d18-6db7e5361089" providerId="ADAL" clId="{DEA89DBB-0679-4AC7-956F-3A5B8057C7A8}" dt="2022-03-01T01:53:04.199" v="201"/>
          <ac:spMkLst>
            <pc:docMk/>
            <pc:sldMk cId="0" sldId="269"/>
            <ac:spMk id="20" creationId="{094EC90E-1155-4ECD-AD02-78E0DF797ADE}"/>
          </ac:spMkLst>
        </pc:spChg>
        <pc:spChg chg="mod">
          <ac:chgData name="Kerri Cunningham" userId="5ca8a513-eaf1-4adc-9d18-6db7e5361089" providerId="ADAL" clId="{DEA89DBB-0679-4AC7-956F-3A5B8057C7A8}" dt="2022-03-01T01:53:04.199" v="201"/>
          <ac:spMkLst>
            <pc:docMk/>
            <pc:sldMk cId="0" sldId="269"/>
            <ac:spMk id="21" creationId="{A3C1F269-8E7C-4D96-B54B-EEDF6F7ED0B6}"/>
          </ac:spMkLst>
        </pc:spChg>
        <pc:spChg chg="mod">
          <ac:chgData name="Kerri Cunningham" userId="5ca8a513-eaf1-4adc-9d18-6db7e5361089" providerId="ADAL" clId="{DEA89DBB-0679-4AC7-956F-3A5B8057C7A8}" dt="2022-03-01T01:53:04.199" v="201"/>
          <ac:spMkLst>
            <pc:docMk/>
            <pc:sldMk cId="0" sldId="269"/>
            <ac:spMk id="22" creationId="{F5F667A8-65C1-4EE5-B3CA-3F2E1718913C}"/>
          </ac:spMkLst>
        </pc:spChg>
        <pc:spChg chg="mod">
          <ac:chgData name="Kerri Cunningham" userId="5ca8a513-eaf1-4adc-9d18-6db7e5361089" providerId="ADAL" clId="{DEA89DBB-0679-4AC7-956F-3A5B8057C7A8}" dt="2022-03-01T01:53:04.199" v="201"/>
          <ac:spMkLst>
            <pc:docMk/>
            <pc:sldMk cId="0" sldId="269"/>
            <ac:spMk id="23" creationId="{BEB90B93-A736-4FA0-AD45-6E57D59FC8BA}"/>
          </ac:spMkLst>
        </pc:spChg>
        <pc:spChg chg="mod">
          <ac:chgData name="Kerri Cunningham" userId="5ca8a513-eaf1-4adc-9d18-6db7e5361089" providerId="ADAL" clId="{DEA89DBB-0679-4AC7-956F-3A5B8057C7A8}" dt="2022-03-01T01:53:04.199" v="201"/>
          <ac:spMkLst>
            <pc:docMk/>
            <pc:sldMk cId="0" sldId="269"/>
            <ac:spMk id="24" creationId="{A79B9166-AF8F-43A6-93D0-B4FB9493D813}"/>
          </ac:spMkLst>
        </pc:spChg>
        <pc:spChg chg="mod">
          <ac:chgData name="Kerri Cunningham" userId="5ca8a513-eaf1-4adc-9d18-6db7e5361089" providerId="ADAL" clId="{DEA89DBB-0679-4AC7-956F-3A5B8057C7A8}" dt="2022-03-01T01:53:04.199" v="201"/>
          <ac:spMkLst>
            <pc:docMk/>
            <pc:sldMk cId="0" sldId="269"/>
            <ac:spMk id="25" creationId="{32D61071-E94B-4672-B592-7CA322BF6125}"/>
          </ac:spMkLst>
        </pc:spChg>
        <pc:spChg chg="mod">
          <ac:chgData name="Kerri Cunningham" userId="5ca8a513-eaf1-4adc-9d18-6db7e5361089" providerId="ADAL" clId="{DEA89DBB-0679-4AC7-956F-3A5B8057C7A8}" dt="2022-03-01T01:53:04.199" v="201"/>
          <ac:spMkLst>
            <pc:docMk/>
            <pc:sldMk cId="0" sldId="269"/>
            <ac:spMk id="26" creationId="{2D1C789E-EA77-4C22-BB4B-43810813999C}"/>
          </ac:spMkLst>
        </pc:spChg>
        <pc:spChg chg="mod">
          <ac:chgData name="Kerri Cunningham" userId="5ca8a513-eaf1-4adc-9d18-6db7e5361089" providerId="ADAL" clId="{DEA89DBB-0679-4AC7-956F-3A5B8057C7A8}" dt="2022-03-01T01:53:04.199" v="201"/>
          <ac:spMkLst>
            <pc:docMk/>
            <pc:sldMk cId="0" sldId="269"/>
            <ac:spMk id="27" creationId="{94F0958B-FF9D-4F62-A0E5-4F4E47A0BE94}"/>
          </ac:spMkLst>
        </pc:spChg>
        <pc:spChg chg="mod">
          <ac:chgData name="Kerri Cunningham" userId="5ca8a513-eaf1-4adc-9d18-6db7e5361089" providerId="ADAL" clId="{DEA89DBB-0679-4AC7-956F-3A5B8057C7A8}" dt="2022-03-01T01:53:04.199" v="201"/>
          <ac:spMkLst>
            <pc:docMk/>
            <pc:sldMk cId="0" sldId="269"/>
            <ac:spMk id="28" creationId="{B405DD10-D89E-4993-B4EC-EC7DF13612F4}"/>
          </ac:spMkLst>
        </pc:spChg>
        <pc:spChg chg="mod">
          <ac:chgData name="Kerri Cunningham" userId="5ca8a513-eaf1-4adc-9d18-6db7e5361089" providerId="ADAL" clId="{DEA89DBB-0679-4AC7-956F-3A5B8057C7A8}" dt="2022-03-01T01:53:04.199" v="201"/>
          <ac:spMkLst>
            <pc:docMk/>
            <pc:sldMk cId="0" sldId="269"/>
            <ac:spMk id="29" creationId="{D864E4CB-F12B-4487-8CE7-A7D6FFEF1309}"/>
          </ac:spMkLst>
        </pc:spChg>
        <pc:spChg chg="mod">
          <ac:chgData name="Kerri Cunningham" userId="5ca8a513-eaf1-4adc-9d18-6db7e5361089" providerId="ADAL" clId="{DEA89DBB-0679-4AC7-956F-3A5B8057C7A8}" dt="2022-03-01T01:53:04.199" v="201"/>
          <ac:spMkLst>
            <pc:docMk/>
            <pc:sldMk cId="0" sldId="269"/>
            <ac:spMk id="30" creationId="{58FE59AF-0111-48F9-ABE0-E000FAF07390}"/>
          </ac:spMkLst>
        </pc:spChg>
        <pc:spChg chg="mod">
          <ac:chgData name="Kerri Cunningham" userId="5ca8a513-eaf1-4adc-9d18-6db7e5361089" providerId="ADAL" clId="{DEA89DBB-0679-4AC7-956F-3A5B8057C7A8}" dt="2022-03-01T01:53:04.199" v="201"/>
          <ac:spMkLst>
            <pc:docMk/>
            <pc:sldMk cId="0" sldId="269"/>
            <ac:spMk id="31" creationId="{A4BBD3D6-AB6C-4916-86F6-27F4369373D8}"/>
          </ac:spMkLst>
        </pc:spChg>
        <pc:spChg chg="mod">
          <ac:chgData name="Kerri Cunningham" userId="5ca8a513-eaf1-4adc-9d18-6db7e5361089" providerId="ADAL" clId="{DEA89DBB-0679-4AC7-956F-3A5B8057C7A8}" dt="2022-03-01T01:53:04.199" v="201"/>
          <ac:spMkLst>
            <pc:docMk/>
            <pc:sldMk cId="0" sldId="269"/>
            <ac:spMk id="32" creationId="{D726406E-011A-4755-9E86-6CEC6DE11814}"/>
          </ac:spMkLst>
        </pc:spChg>
        <pc:spChg chg="mod">
          <ac:chgData name="Kerri Cunningham" userId="5ca8a513-eaf1-4adc-9d18-6db7e5361089" providerId="ADAL" clId="{DEA89DBB-0679-4AC7-956F-3A5B8057C7A8}" dt="2022-03-01T01:53:04.199" v="201"/>
          <ac:spMkLst>
            <pc:docMk/>
            <pc:sldMk cId="0" sldId="269"/>
            <ac:spMk id="33" creationId="{4E47BD25-B2CA-4429-A369-65B254E5A92C}"/>
          </ac:spMkLst>
        </pc:spChg>
        <pc:spChg chg="mod">
          <ac:chgData name="Kerri Cunningham" userId="5ca8a513-eaf1-4adc-9d18-6db7e5361089" providerId="ADAL" clId="{DEA89DBB-0679-4AC7-956F-3A5B8057C7A8}" dt="2022-03-01T01:53:04.199" v="201"/>
          <ac:spMkLst>
            <pc:docMk/>
            <pc:sldMk cId="0" sldId="269"/>
            <ac:spMk id="34" creationId="{CFF8548D-29BD-4787-984E-261425FAEF3C}"/>
          </ac:spMkLst>
        </pc:spChg>
        <pc:spChg chg="mod">
          <ac:chgData name="Kerri Cunningham" userId="5ca8a513-eaf1-4adc-9d18-6db7e5361089" providerId="ADAL" clId="{DEA89DBB-0679-4AC7-956F-3A5B8057C7A8}" dt="2022-03-01T01:53:04.199" v="201"/>
          <ac:spMkLst>
            <pc:docMk/>
            <pc:sldMk cId="0" sldId="269"/>
            <ac:spMk id="35" creationId="{BF7A46EB-B89B-4FC2-9F27-2B962B041085}"/>
          </ac:spMkLst>
        </pc:spChg>
        <pc:spChg chg="mod">
          <ac:chgData name="Kerri Cunningham" userId="5ca8a513-eaf1-4adc-9d18-6db7e5361089" providerId="ADAL" clId="{DEA89DBB-0679-4AC7-956F-3A5B8057C7A8}" dt="2022-03-01T01:53:04.199" v="201"/>
          <ac:spMkLst>
            <pc:docMk/>
            <pc:sldMk cId="0" sldId="269"/>
            <ac:spMk id="36" creationId="{B1283014-3066-4F4B-82CA-5CB3E3CA69C9}"/>
          </ac:spMkLst>
        </pc:spChg>
        <pc:spChg chg="mod">
          <ac:chgData name="Kerri Cunningham" userId="5ca8a513-eaf1-4adc-9d18-6db7e5361089" providerId="ADAL" clId="{DEA89DBB-0679-4AC7-956F-3A5B8057C7A8}" dt="2022-03-01T01:53:04.199" v="201"/>
          <ac:spMkLst>
            <pc:docMk/>
            <pc:sldMk cId="0" sldId="269"/>
            <ac:spMk id="37" creationId="{AB7503D8-CA8F-4D25-BF4D-82A8E1BA9364}"/>
          </ac:spMkLst>
        </pc:spChg>
        <pc:spChg chg="mod">
          <ac:chgData name="Kerri Cunningham" userId="5ca8a513-eaf1-4adc-9d18-6db7e5361089" providerId="ADAL" clId="{DEA89DBB-0679-4AC7-956F-3A5B8057C7A8}" dt="2022-03-01T01:53:04.199" v="201"/>
          <ac:spMkLst>
            <pc:docMk/>
            <pc:sldMk cId="0" sldId="269"/>
            <ac:spMk id="38" creationId="{6F822974-8D91-4538-A7CC-E56FB22C08AC}"/>
          </ac:spMkLst>
        </pc:spChg>
        <pc:spChg chg="mod">
          <ac:chgData name="Kerri Cunningham" userId="5ca8a513-eaf1-4adc-9d18-6db7e5361089" providerId="ADAL" clId="{DEA89DBB-0679-4AC7-956F-3A5B8057C7A8}" dt="2022-03-01T01:53:04.199" v="201"/>
          <ac:spMkLst>
            <pc:docMk/>
            <pc:sldMk cId="0" sldId="269"/>
            <ac:spMk id="39" creationId="{865D60B1-51FA-48C8-913C-ECA4DD44F82A}"/>
          </ac:spMkLst>
        </pc:spChg>
        <pc:spChg chg="mod">
          <ac:chgData name="Kerri Cunningham" userId="5ca8a513-eaf1-4adc-9d18-6db7e5361089" providerId="ADAL" clId="{DEA89DBB-0679-4AC7-956F-3A5B8057C7A8}" dt="2022-03-01T01:53:04.199" v="201"/>
          <ac:spMkLst>
            <pc:docMk/>
            <pc:sldMk cId="0" sldId="269"/>
            <ac:spMk id="40" creationId="{3D92A570-8B03-440E-A205-9087B1BEE641}"/>
          </ac:spMkLst>
        </pc:spChg>
        <pc:spChg chg="mod">
          <ac:chgData name="Kerri Cunningham" userId="5ca8a513-eaf1-4adc-9d18-6db7e5361089" providerId="ADAL" clId="{DEA89DBB-0679-4AC7-956F-3A5B8057C7A8}" dt="2022-03-01T01:53:04.199" v="201"/>
          <ac:spMkLst>
            <pc:docMk/>
            <pc:sldMk cId="0" sldId="269"/>
            <ac:spMk id="41" creationId="{DC210CD0-AC16-424C-8EA2-109031AA0FE6}"/>
          </ac:spMkLst>
        </pc:spChg>
        <pc:spChg chg="mod">
          <ac:chgData name="Kerri Cunningham" userId="5ca8a513-eaf1-4adc-9d18-6db7e5361089" providerId="ADAL" clId="{DEA89DBB-0679-4AC7-956F-3A5B8057C7A8}" dt="2022-03-01T01:53:04.199" v="201"/>
          <ac:spMkLst>
            <pc:docMk/>
            <pc:sldMk cId="0" sldId="269"/>
            <ac:spMk id="42" creationId="{16B49D0C-AFB1-4465-8907-B4E4388BEA39}"/>
          </ac:spMkLst>
        </pc:spChg>
        <pc:spChg chg="mod">
          <ac:chgData name="Kerri Cunningham" userId="5ca8a513-eaf1-4adc-9d18-6db7e5361089" providerId="ADAL" clId="{DEA89DBB-0679-4AC7-956F-3A5B8057C7A8}" dt="2022-03-01T01:53:04.199" v="201"/>
          <ac:spMkLst>
            <pc:docMk/>
            <pc:sldMk cId="0" sldId="269"/>
            <ac:spMk id="43" creationId="{EAC2CFB0-0399-42CC-986D-34F0AA7FFEB2}"/>
          </ac:spMkLst>
        </pc:spChg>
        <pc:spChg chg="mod">
          <ac:chgData name="Kerri Cunningham" userId="5ca8a513-eaf1-4adc-9d18-6db7e5361089" providerId="ADAL" clId="{DEA89DBB-0679-4AC7-956F-3A5B8057C7A8}" dt="2022-03-01T01:53:04.199" v="201"/>
          <ac:spMkLst>
            <pc:docMk/>
            <pc:sldMk cId="0" sldId="269"/>
            <ac:spMk id="44" creationId="{017A20F9-6411-4313-A2D9-E8C496E19185}"/>
          </ac:spMkLst>
        </pc:spChg>
        <pc:spChg chg="mod">
          <ac:chgData name="Kerri Cunningham" userId="5ca8a513-eaf1-4adc-9d18-6db7e5361089" providerId="ADAL" clId="{DEA89DBB-0679-4AC7-956F-3A5B8057C7A8}" dt="2022-03-01T01:53:04.199" v="201"/>
          <ac:spMkLst>
            <pc:docMk/>
            <pc:sldMk cId="0" sldId="269"/>
            <ac:spMk id="45" creationId="{280B3FA4-2B29-4C37-BDF5-110C6CA02116}"/>
          </ac:spMkLst>
        </pc:spChg>
        <pc:spChg chg="mod">
          <ac:chgData name="Kerri Cunningham" userId="5ca8a513-eaf1-4adc-9d18-6db7e5361089" providerId="ADAL" clId="{DEA89DBB-0679-4AC7-956F-3A5B8057C7A8}" dt="2022-03-01T01:53:04.199" v="201"/>
          <ac:spMkLst>
            <pc:docMk/>
            <pc:sldMk cId="0" sldId="269"/>
            <ac:spMk id="46" creationId="{A4436575-8367-4A5A-A5D3-7B307A3DD070}"/>
          </ac:spMkLst>
        </pc:spChg>
        <pc:spChg chg="mod">
          <ac:chgData name="Kerri Cunningham" userId="5ca8a513-eaf1-4adc-9d18-6db7e5361089" providerId="ADAL" clId="{DEA89DBB-0679-4AC7-956F-3A5B8057C7A8}" dt="2022-03-01T01:53:04.199" v="201"/>
          <ac:spMkLst>
            <pc:docMk/>
            <pc:sldMk cId="0" sldId="269"/>
            <ac:spMk id="47" creationId="{55393AD4-9A37-4E48-B472-426D6769FF00}"/>
          </ac:spMkLst>
        </pc:spChg>
        <pc:spChg chg="mod">
          <ac:chgData name="Kerri Cunningham" userId="5ca8a513-eaf1-4adc-9d18-6db7e5361089" providerId="ADAL" clId="{DEA89DBB-0679-4AC7-956F-3A5B8057C7A8}" dt="2022-03-01T01:53:04.199" v="201"/>
          <ac:spMkLst>
            <pc:docMk/>
            <pc:sldMk cId="0" sldId="269"/>
            <ac:spMk id="48" creationId="{E567E0C2-87A1-4453-8303-2D018A11E52E}"/>
          </ac:spMkLst>
        </pc:spChg>
        <pc:spChg chg="mod">
          <ac:chgData name="Kerri Cunningham" userId="5ca8a513-eaf1-4adc-9d18-6db7e5361089" providerId="ADAL" clId="{DEA89DBB-0679-4AC7-956F-3A5B8057C7A8}" dt="2022-03-01T01:53:04.199" v="201"/>
          <ac:spMkLst>
            <pc:docMk/>
            <pc:sldMk cId="0" sldId="269"/>
            <ac:spMk id="49" creationId="{BE70F788-5998-4197-B3D0-92DFBFC7302F}"/>
          </ac:spMkLst>
        </pc:spChg>
        <pc:spChg chg="mod">
          <ac:chgData name="Kerri Cunningham" userId="5ca8a513-eaf1-4adc-9d18-6db7e5361089" providerId="ADAL" clId="{DEA89DBB-0679-4AC7-956F-3A5B8057C7A8}" dt="2022-03-01T01:53:04.199" v="201"/>
          <ac:spMkLst>
            <pc:docMk/>
            <pc:sldMk cId="0" sldId="269"/>
            <ac:spMk id="50" creationId="{CCA6AD19-3C6A-4500-9038-773AEBECC38A}"/>
          </ac:spMkLst>
        </pc:spChg>
        <pc:spChg chg="mod">
          <ac:chgData name="Kerri Cunningham" userId="5ca8a513-eaf1-4adc-9d18-6db7e5361089" providerId="ADAL" clId="{DEA89DBB-0679-4AC7-956F-3A5B8057C7A8}" dt="2022-03-01T01:53:04.199" v="201"/>
          <ac:spMkLst>
            <pc:docMk/>
            <pc:sldMk cId="0" sldId="269"/>
            <ac:spMk id="51" creationId="{52454497-05D1-4427-8993-F2DBF51E0CF8}"/>
          </ac:spMkLst>
        </pc:spChg>
        <pc:spChg chg="mod">
          <ac:chgData name="Kerri Cunningham" userId="5ca8a513-eaf1-4adc-9d18-6db7e5361089" providerId="ADAL" clId="{DEA89DBB-0679-4AC7-956F-3A5B8057C7A8}" dt="2022-03-01T01:53:04.199" v="201"/>
          <ac:spMkLst>
            <pc:docMk/>
            <pc:sldMk cId="0" sldId="269"/>
            <ac:spMk id="52" creationId="{648DA1F8-2780-4B2D-BD0F-9D2227F68F17}"/>
          </ac:spMkLst>
        </pc:spChg>
        <pc:spChg chg="mod">
          <ac:chgData name="Kerri Cunningham" userId="5ca8a513-eaf1-4adc-9d18-6db7e5361089" providerId="ADAL" clId="{DEA89DBB-0679-4AC7-956F-3A5B8057C7A8}" dt="2022-03-01T01:53:04.199" v="201"/>
          <ac:spMkLst>
            <pc:docMk/>
            <pc:sldMk cId="0" sldId="269"/>
            <ac:spMk id="53" creationId="{EC3294F3-E536-4037-8A73-7D5E774F9221}"/>
          </ac:spMkLst>
        </pc:spChg>
        <pc:spChg chg="mod">
          <ac:chgData name="Kerri Cunningham" userId="5ca8a513-eaf1-4adc-9d18-6db7e5361089" providerId="ADAL" clId="{DEA89DBB-0679-4AC7-956F-3A5B8057C7A8}" dt="2022-03-01T01:53:04.199" v="201"/>
          <ac:spMkLst>
            <pc:docMk/>
            <pc:sldMk cId="0" sldId="269"/>
            <ac:spMk id="54" creationId="{0B5F2EE2-879D-4942-A308-4269ADF3CEAA}"/>
          </ac:spMkLst>
        </pc:spChg>
        <pc:spChg chg="mod">
          <ac:chgData name="Kerri Cunningham" userId="5ca8a513-eaf1-4adc-9d18-6db7e5361089" providerId="ADAL" clId="{DEA89DBB-0679-4AC7-956F-3A5B8057C7A8}" dt="2022-03-01T01:53:04.199" v="201"/>
          <ac:spMkLst>
            <pc:docMk/>
            <pc:sldMk cId="0" sldId="269"/>
            <ac:spMk id="55" creationId="{9864D987-77ED-4F28-B00C-02D45E81162F}"/>
          </ac:spMkLst>
        </pc:spChg>
        <pc:spChg chg="mod">
          <ac:chgData name="Kerri Cunningham" userId="5ca8a513-eaf1-4adc-9d18-6db7e5361089" providerId="ADAL" clId="{DEA89DBB-0679-4AC7-956F-3A5B8057C7A8}" dt="2022-03-01T01:53:04.199" v="201"/>
          <ac:spMkLst>
            <pc:docMk/>
            <pc:sldMk cId="0" sldId="269"/>
            <ac:spMk id="56" creationId="{0C4142D8-D37E-4B6E-8B1D-F041C5915CEB}"/>
          </ac:spMkLst>
        </pc:spChg>
        <pc:spChg chg="mod">
          <ac:chgData name="Kerri Cunningham" userId="5ca8a513-eaf1-4adc-9d18-6db7e5361089" providerId="ADAL" clId="{DEA89DBB-0679-4AC7-956F-3A5B8057C7A8}" dt="2022-03-01T01:53:04.199" v="201"/>
          <ac:spMkLst>
            <pc:docMk/>
            <pc:sldMk cId="0" sldId="269"/>
            <ac:spMk id="57" creationId="{1DE5C65D-C3E2-4DAE-8DD7-E3B25E15FBB5}"/>
          </ac:spMkLst>
        </pc:spChg>
        <pc:spChg chg="mod">
          <ac:chgData name="Kerri Cunningham" userId="5ca8a513-eaf1-4adc-9d18-6db7e5361089" providerId="ADAL" clId="{DEA89DBB-0679-4AC7-956F-3A5B8057C7A8}" dt="2022-03-01T01:53:04.199" v="201"/>
          <ac:spMkLst>
            <pc:docMk/>
            <pc:sldMk cId="0" sldId="269"/>
            <ac:spMk id="58" creationId="{A54A2FB3-2393-44FF-9962-3FF319DEE801}"/>
          </ac:spMkLst>
        </pc:spChg>
        <pc:spChg chg="mod">
          <ac:chgData name="Kerri Cunningham" userId="5ca8a513-eaf1-4adc-9d18-6db7e5361089" providerId="ADAL" clId="{DEA89DBB-0679-4AC7-956F-3A5B8057C7A8}" dt="2022-03-01T01:53:04.199" v="201"/>
          <ac:spMkLst>
            <pc:docMk/>
            <pc:sldMk cId="0" sldId="269"/>
            <ac:spMk id="59" creationId="{1064623A-710B-45C5-A140-FD0A894E958E}"/>
          </ac:spMkLst>
        </pc:spChg>
        <pc:spChg chg="mod">
          <ac:chgData name="Kerri Cunningham" userId="5ca8a513-eaf1-4adc-9d18-6db7e5361089" providerId="ADAL" clId="{DEA89DBB-0679-4AC7-956F-3A5B8057C7A8}" dt="2022-03-01T01:53:04.199" v="201"/>
          <ac:spMkLst>
            <pc:docMk/>
            <pc:sldMk cId="0" sldId="269"/>
            <ac:spMk id="60" creationId="{886149CD-B822-41F1-9C94-AB7BC21E84DF}"/>
          </ac:spMkLst>
        </pc:spChg>
        <pc:spChg chg="mod">
          <ac:chgData name="Kerri Cunningham" userId="5ca8a513-eaf1-4adc-9d18-6db7e5361089" providerId="ADAL" clId="{DEA89DBB-0679-4AC7-956F-3A5B8057C7A8}" dt="2022-03-01T01:53:04.199" v="201"/>
          <ac:spMkLst>
            <pc:docMk/>
            <pc:sldMk cId="0" sldId="269"/>
            <ac:spMk id="61" creationId="{479C06D5-B601-402F-868A-923409E8C1DF}"/>
          </ac:spMkLst>
        </pc:spChg>
        <pc:spChg chg="mod">
          <ac:chgData name="Kerri Cunningham" userId="5ca8a513-eaf1-4adc-9d18-6db7e5361089" providerId="ADAL" clId="{DEA89DBB-0679-4AC7-956F-3A5B8057C7A8}" dt="2022-03-01T01:53:04.199" v="201"/>
          <ac:spMkLst>
            <pc:docMk/>
            <pc:sldMk cId="0" sldId="269"/>
            <ac:spMk id="62" creationId="{4FD1DE89-4294-4A77-95A0-8A9973F056E4}"/>
          </ac:spMkLst>
        </pc:spChg>
        <pc:spChg chg="mod">
          <ac:chgData name="Kerri Cunningham" userId="5ca8a513-eaf1-4adc-9d18-6db7e5361089" providerId="ADAL" clId="{DEA89DBB-0679-4AC7-956F-3A5B8057C7A8}" dt="2022-03-01T01:53:04.199" v="201"/>
          <ac:spMkLst>
            <pc:docMk/>
            <pc:sldMk cId="0" sldId="269"/>
            <ac:spMk id="63" creationId="{190F5E38-A529-4C83-9AB7-C46F50CB95D2}"/>
          </ac:spMkLst>
        </pc:spChg>
        <pc:spChg chg="mod">
          <ac:chgData name="Kerri Cunningham" userId="5ca8a513-eaf1-4adc-9d18-6db7e5361089" providerId="ADAL" clId="{DEA89DBB-0679-4AC7-956F-3A5B8057C7A8}" dt="2022-03-01T01:53:04.199" v="201"/>
          <ac:spMkLst>
            <pc:docMk/>
            <pc:sldMk cId="0" sldId="269"/>
            <ac:spMk id="64" creationId="{13F79FC3-C520-4F7B-B16F-210FC4C6FA46}"/>
          </ac:spMkLst>
        </pc:spChg>
        <pc:spChg chg="mod">
          <ac:chgData name="Kerri Cunningham" userId="5ca8a513-eaf1-4adc-9d18-6db7e5361089" providerId="ADAL" clId="{DEA89DBB-0679-4AC7-956F-3A5B8057C7A8}" dt="2022-03-01T01:53:04.199" v="201"/>
          <ac:spMkLst>
            <pc:docMk/>
            <pc:sldMk cId="0" sldId="269"/>
            <ac:spMk id="65" creationId="{D0B59E68-4F65-471A-8093-B6E1F67ECAFE}"/>
          </ac:spMkLst>
        </pc:spChg>
        <pc:spChg chg="mod">
          <ac:chgData name="Kerri Cunningham" userId="5ca8a513-eaf1-4adc-9d18-6db7e5361089" providerId="ADAL" clId="{DEA89DBB-0679-4AC7-956F-3A5B8057C7A8}" dt="2022-03-01T01:53:04.199" v="201"/>
          <ac:spMkLst>
            <pc:docMk/>
            <pc:sldMk cId="0" sldId="269"/>
            <ac:spMk id="66" creationId="{7D817D90-E7CF-4A75-B209-20AF6E0C90D1}"/>
          </ac:spMkLst>
        </pc:spChg>
        <pc:spChg chg="mod">
          <ac:chgData name="Kerri Cunningham" userId="5ca8a513-eaf1-4adc-9d18-6db7e5361089" providerId="ADAL" clId="{DEA89DBB-0679-4AC7-956F-3A5B8057C7A8}" dt="2022-03-01T01:53:04.199" v="201"/>
          <ac:spMkLst>
            <pc:docMk/>
            <pc:sldMk cId="0" sldId="269"/>
            <ac:spMk id="67" creationId="{3D2570ED-F461-47BE-9DB6-AF8EFB177769}"/>
          </ac:spMkLst>
        </pc:spChg>
        <pc:spChg chg="mod">
          <ac:chgData name="Kerri Cunningham" userId="5ca8a513-eaf1-4adc-9d18-6db7e5361089" providerId="ADAL" clId="{DEA89DBB-0679-4AC7-956F-3A5B8057C7A8}" dt="2022-03-01T01:53:04.199" v="201"/>
          <ac:spMkLst>
            <pc:docMk/>
            <pc:sldMk cId="0" sldId="269"/>
            <ac:spMk id="68" creationId="{24CFB543-4F6A-411D-AE74-1D9D9C0F7E8D}"/>
          </ac:spMkLst>
        </pc:spChg>
        <pc:spChg chg="mod">
          <ac:chgData name="Kerri Cunningham" userId="5ca8a513-eaf1-4adc-9d18-6db7e5361089" providerId="ADAL" clId="{DEA89DBB-0679-4AC7-956F-3A5B8057C7A8}" dt="2022-03-01T01:53:04.199" v="201"/>
          <ac:spMkLst>
            <pc:docMk/>
            <pc:sldMk cId="0" sldId="269"/>
            <ac:spMk id="69" creationId="{71903BF9-0456-48CC-A87C-D51CF1D15981}"/>
          </ac:spMkLst>
        </pc:spChg>
        <pc:spChg chg="mod">
          <ac:chgData name="Kerri Cunningham" userId="5ca8a513-eaf1-4adc-9d18-6db7e5361089" providerId="ADAL" clId="{DEA89DBB-0679-4AC7-956F-3A5B8057C7A8}" dt="2022-03-01T01:53:04.199" v="201"/>
          <ac:spMkLst>
            <pc:docMk/>
            <pc:sldMk cId="0" sldId="269"/>
            <ac:spMk id="70" creationId="{494FE981-CD1A-41FD-918F-CA27CAA456A9}"/>
          </ac:spMkLst>
        </pc:spChg>
        <pc:spChg chg="mod">
          <ac:chgData name="Kerri Cunningham" userId="5ca8a513-eaf1-4adc-9d18-6db7e5361089" providerId="ADAL" clId="{DEA89DBB-0679-4AC7-956F-3A5B8057C7A8}" dt="2022-03-01T01:53:04.199" v="201"/>
          <ac:spMkLst>
            <pc:docMk/>
            <pc:sldMk cId="0" sldId="269"/>
            <ac:spMk id="71" creationId="{B64C5C92-05CC-47D2-B328-D570D510BC70}"/>
          </ac:spMkLst>
        </pc:spChg>
        <pc:spChg chg="mod">
          <ac:chgData name="Kerri Cunningham" userId="5ca8a513-eaf1-4adc-9d18-6db7e5361089" providerId="ADAL" clId="{DEA89DBB-0679-4AC7-956F-3A5B8057C7A8}" dt="2022-03-01T01:53:04.199" v="201"/>
          <ac:spMkLst>
            <pc:docMk/>
            <pc:sldMk cId="0" sldId="269"/>
            <ac:spMk id="72" creationId="{22663399-15F4-432C-A87A-F0CBC7FCABD2}"/>
          </ac:spMkLst>
        </pc:spChg>
        <pc:spChg chg="mod">
          <ac:chgData name="Kerri Cunningham" userId="5ca8a513-eaf1-4adc-9d18-6db7e5361089" providerId="ADAL" clId="{DEA89DBB-0679-4AC7-956F-3A5B8057C7A8}" dt="2022-03-01T01:53:04.199" v="201"/>
          <ac:spMkLst>
            <pc:docMk/>
            <pc:sldMk cId="0" sldId="269"/>
            <ac:spMk id="73" creationId="{5AEFC2E4-6524-416F-8708-755C96DE05DE}"/>
          </ac:spMkLst>
        </pc:spChg>
        <pc:spChg chg="mod">
          <ac:chgData name="Kerri Cunningham" userId="5ca8a513-eaf1-4adc-9d18-6db7e5361089" providerId="ADAL" clId="{DEA89DBB-0679-4AC7-956F-3A5B8057C7A8}" dt="2022-03-01T01:53:04.199" v="201"/>
          <ac:spMkLst>
            <pc:docMk/>
            <pc:sldMk cId="0" sldId="269"/>
            <ac:spMk id="74" creationId="{53DC8204-0FE9-4D6E-9D89-DDEB52DB99C8}"/>
          </ac:spMkLst>
        </pc:spChg>
        <pc:spChg chg="mod">
          <ac:chgData name="Kerri Cunningham" userId="5ca8a513-eaf1-4adc-9d18-6db7e5361089" providerId="ADAL" clId="{DEA89DBB-0679-4AC7-956F-3A5B8057C7A8}" dt="2022-03-01T01:53:04.199" v="201"/>
          <ac:spMkLst>
            <pc:docMk/>
            <pc:sldMk cId="0" sldId="269"/>
            <ac:spMk id="75" creationId="{04E852CD-45E3-4922-B82D-E58BA54674A3}"/>
          </ac:spMkLst>
        </pc:spChg>
        <pc:spChg chg="mod">
          <ac:chgData name="Kerri Cunningham" userId="5ca8a513-eaf1-4adc-9d18-6db7e5361089" providerId="ADAL" clId="{DEA89DBB-0679-4AC7-956F-3A5B8057C7A8}" dt="2022-03-01T01:53:04.199" v="201"/>
          <ac:spMkLst>
            <pc:docMk/>
            <pc:sldMk cId="0" sldId="269"/>
            <ac:spMk id="76" creationId="{F4A22409-AAB3-4585-B5D9-D472C4FD9F46}"/>
          </ac:spMkLst>
        </pc:spChg>
        <pc:spChg chg="mod">
          <ac:chgData name="Kerri Cunningham" userId="5ca8a513-eaf1-4adc-9d18-6db7e5361089" providerId="ADAL" clId="{DEA89DBB-0679-4AC7-956F-3A5B8057C7A8}" dt="2022-03-01T01:53:04.199" v="201"/>
          <ac:spMkLst>
            <pc:docMk/>
            <pc:sldMk cId="0" sldId="269"/>
            <ac:spMk id="77" creationId="{4828A861-8948-44BB-B34D-21C7D4D18D3C}"/>
          </ac:spMkLst>
        </pc:spChg>
        <pc:spChg chg="mod">
          <ac:chgData name="Kerri Cunningham" userId="5ca8a513-eaf1-4adc-9d18-6db7e5361089" providerId="ADAL" clId="{DEA89DBB-0679-4AC7-956F-3A5B8057C7A8}" dt="2022-03-01T01:53:04.199" v="201"/>
          <ac:spMkLst>
            <pc:docMk/>
            <pc:sldMk cId="0" sldId="269"/>
            <ac:spMk id="78" creationId="{3E01D012-D78D-4FD5-A40C-B54E058F493C}"/>
          </ac:spMkLst>
        </pc:spChg>
        <pc:spChg chg="mod">
          <ac:chgData name="Kerri Cunningham" userId="5ca8a513-eaf1-4adc-9d18-6db7e5361089" providerId="ADAL" clId="{DEA89DBB-0679-4AC7-956F-3A5B8057C7A8}" dt="2022-03-01T01:53:04.199" v="201"/>
          <ac:spMkLst>
            <pc:docMk/>
            <pc:sldMk cId="0" sldId="269"/>
            <ac:spMk id="79" creationId="{2961CF55-9F9D-4A3A-B020-A345C16EB312}"/>
          </ac:spMkLst>
        </pc:spChg>
        <pc:spChg chg="mod">
          <ac:chgData name="Kerri Cunningham" userId="5ca8a513-eaf1-4adc-9d18-6db7e5361089" providerId="ADAL" clId="{DEA89DBB-0679-4AC7-956F-3A5B8057C7A8}" dt="2022-03-01T01:53:04.199" v="201"/>
          <ac:spMkLst>
            <pc:docMk/>
            <pc:sldMk cId="0" sldId="269"/>
            <ac:spMk id="80" creationId="{0F47BC94-5978-4667-93BC-F0A13938F71E}"/>
          </ac:spMkLst>
        </pc:spChg>
        <pc:spChg chg="mod">
          <ac:chgData name="Kerri Cunningham" userId="5ca8a513-eaf1-4adc-9d18-6db7e5361089" providerId="ADAL" clId="{DEA89DBB-0679-4AC7-956F-3A5B8057C7A8}" dt="2022-03-01T01:53:04.199" v="201"/>
          <ac:spMkLst>
            <pc:docMk/>
            <pc:sldMk cId="0" sldId="269"/>
            <ac:spMk id="81" creationId="{2F6E5E1B-2E01-4D4D-9075-BC26BC0E8B15}"/>
          </ac:spMkLst>
        </pc:spChg>
        <pc:spChg chg="mod">
          <ac:chgData name="Kerri Cunningham" userId="5ca8a513-eaf1-4adc-9d18-6db7e5361089" providerId="ADAL" clId="{DEA89DBB-0679-4AC7-956F-3A5B8057C7A8}" dt="2022-03-01T01:53:04.199" v="201"/>
          <ac:spMkLst>
            <pc:docMk/>
            <pc:sldMk cId="0" sldId="269"/>
            <ac:spMk id="82" creationId="{2F53454D-9EA1-442F-8036-66DFD6392025}"/>
          </ac:spMkLst>
        </pc:spChg>
        <pc:spChg chg="mod">
          <ac:chgData name="Kerri Cunningham" userId="5ca8a513-eaf1-4adc-9d18-6db7e5361089" providerId="ADAL" clId="{DEA89DBB-0679-4AC7-956F-3A5B8057C7A8}" dt="2022-03-01T01:53:04.199" v="201"/>
          <ac:spMkLst>
            <pc:docMk/>
            <pc:sldMk cId="0" sldId="269"/>
            <ac:spMk id="83" creationId="{B92ED5B5-7E53-4061-85A6-09B0967DA7A0}"/>
          </ac:spMkLst>
        </pc:spChg>
        <pc:spChg chg="mod">
          <ac:chgData name="Kerri Cunningham" userId="5ca8a513-eaf1-4adc-9d18-6db7e5361089" providerId="ADAL" clId="{DEA89DBB-0679-4AC7-956F-3A5B8057C7A8}" dt="2022-03-01T01:53:04.199" v="201"/>
          <ac:spMkLst>
            <pc:docMk/>
            <pc:sldMk cId="0" sldId="269"/>
            <ac:spMk id="84" creationId="{806EADF1-93DA-4F70-BB15-93C7BD9DA8BC}"/>
          </ac:spMkLst>
        </pc:spChg>
        <pc:spChg chg="mod">
          <ac:chgData name="Kerri Cunningham" userId="5ca8a513-eaf1-4adc-9d18-6db7e5361089" providerId="ADAL" clId="{DEA89DBB-0679-4AC7-956F-3A5B8057C7A8}" dt="2022-03-01T01:53:04.199" v="201"/>
          <ac:spMkLst>
            <pc:docMk/>
            <pc:sldMk cId="0" sldId="269"/>
            <ac:spMk id="85" creationId="{23F9F6B9-3D1F-49E1-9029-C9F98561D766}"/>
          </ac:spMkLst>
        </pc:spChg>
        <pc:spChg chg="mod">
          <ac:chgData name="Kerri Cunningham" userId="5ca8a513-eaf1-4adc-9d18-6db7e5361089" providerId="ADAL" clId="{DEA89DBB-0679-4AC7-956F-3A5B8057C7A8}" dt="2022-03-01T01:53:04.199" v="201"/>
          <ac:spMkLst>
            <pc:docMk/>
            <pc:sldMk cId="0" sldId="269"/>
            <ac:spMk id="86" creationId="{901D9A13-9BCA-4BF6-BFF8-294BB9956557}"/>
          </ac:spMkLst>
        </pc:spChg>
        <pc:spChg chg="mod">
          <ac:chgData name="Kerri Cunningham" userId="5ca8a513-eaf1-4adc-9d18-6db7e5361089" providerId="ADAL" clId="{DEA89DBB-0679-4AC7-956F-3A5B8057C7A8}" dt="2022-03-01T01:53:04.199" v="201"/>
          <ac:spMkLst>
            <pc:docMk/>
            <pc:sldMk cId="0" sldId="269"/>
            <ac:spMk id="87" creationId="{6D8F3B6A-3655-410E-A34E-DE13FBA0D320}"/>
          </ac:spMkLst>
        </pc:spChg>
        <pc:spChg chg="mod">
          <ac:chgData name="Kerri Cunningham" userId="5ca8a513-eaf1-4adc-9d18-6db7e5361089" providerId="ADAL" clId="{DEA89DBB-0679-4AC7-956F-3A5B8057C7A8}" dt="2022-03-01T01:53:04.199" v="201"/>
          <ac:spMkLst>
            <pc:docMk/>
            <pc:sldMk cId="0" sldId="269"/>
            <ac:spMk id="88" creationId="{C31F5E8B-5A77-438A-AA66-434D513A3989}"/>
          </ac:spMkLst>
        </pc:spChg>
        <pc:spChg chg="mod">
          <ac:chgData name="Kerri Cunningham" userId="5ca8a513-eaf1-4adc-9d18-6db7e5361089" providerId="ADAL" clId="{DEA89DBB-0679-4AC7-956F-3A5B8057C7A8}" dt="2022-03-01T01:53:04.199" v="201"/>
          <ac:spMkLst>
            <pc:docMk/>
            <pc:sldMk cId="0" sldId="269"/>
            <ac:spMk id="89" creationId="{0477CA32-F0D7-49DA-9578-4A8EC8AD97DA}"/>
          </ac:spMkLst>
        </pc:spChg>
        <pc:spChg chg="mod">
          <ac:chgData name="Kerri Cunningham" userId="5ca8a513-eaf1-4adc-9d18-6db7e5361089" providerId="ADAL" clId="{DEA89DBB-0679-4AC7-956F-3A5B8057C7A8}" dt="2022-03-01T01:53:04.199" v="201"/>
          <ac:spMkLst>
            <pc:docMk/>
            <pc:sldMk cId="0" sldId="269"/>
            <ac:spMk id="90" creationId="{6EF62F43-85B1-4A4B-A7AD-3323F7694E0E}"/>
          </ac:spMkLst>
        </pc:spChg>
        <pc:spChg chg="mod">
          <ac:chgData name="Kerri Cunningham" userId="5ca8a513-eaf1-4adc-9d18-6db7e5361089" providerId="ADAL" clId="{DEA89DBB-0679-4AC7-956F-3A5B8057C7A8}" dt="2022-03-01T01:53:04.199" v="201"/>
          <ac:spMkLst>
            <pc:docMk/>
            <pc:sldMk cId="0" sldId="269"/>
            <ac:spMk id="91" creationId="{6863A3C1-E509-4188-8109-E65A1C547CB0}"/>
          </ac:spMkLst>
        </pc:spChg>
        <pc:spChg chg="mod">
          <ac:chgData name="Kerri Cunningham" userId="5ca8a513-eaf1-4adc-9d18-6db7e5361089" providerId="ADAL" clId="{DEA89DBB-0679-4AC7-956F-3A5B8057C7A8}" dt="2022-03-01T01:53:04.199" v="201"/>
          <ac:spMkLst>
            <pc:docMk/>
            <pc:sldMk cId="0" sldId="269"/>
            <ac:spMk id="92" creationId="{5E14F516-02B5-4722-B731-887009F725E7}"/>
          </ac:spMkLst>
        </pc:spChg>
        <pc:spChg chg="mod">
          <ac:chgData name="Kerri Cunningham" userId="5ca8a513-eaf1-4adc-9d18-6db7e5361089" providerId="ADAL" clId="{DEA89DBB-0679-4AC7-956F-3A5B8057C7A8}" dt="2022-03-01T01:53:04.199" v="201"/>
          <ac:spMkLst>
            <pc:docMk/>
            <pc:sldMk cId="0" sldId="269"/>
            <ac:spMk id="93" creationId="{7017CE1F-850D-4E37-A72C-4563885DC52B}"/>
          </ac:spMkLst>
        </pc:spChg>
        <pc:spChg chg="mod">
          <ac:chgData name="Kerri Cunningham" userId="5ca8a513-eaf1-4adc-9d18-6db7e5361089" providerId="ADAL" clId="{DEA89DBB-0679-4AC7-956F-3A5B8057C7A8}" dt="2022-03-01T01:53:04.199" v="201"/>
          <ac:spMkLst>
            <pc:docMk/>
            <pc:sldMk cId="0" sldId="269"/>
            <ac:spMk id="94" creationId="{64B7B331-A57C-4E1F-9DA4-5BCB21EFC564}"/>
          </ac:spMkLst>
        </pc:spChg>
        <pc:spChg chg="mod">
          <ac:chgData name="Kerri Cunningham" userId="5ca8a513-eaf1-4adc-9d18-6db7e5361089" providerId="ADAL" clId="{DEA89DBB-0679-4AC7-956F-3A5B8057C7A8}" dt="2022-03-01T01:53:04.199" v="201"/>
          <ac:spMkLst>
            <pc:docMk/>
            <pc:sldMk cId="0" sldId="269"/>
            <ac:spMk id="95" creationId="{1125AF48-BAE0-43E9-8545-356C5C213C64}"/>
          </ac:spMkLst>
        </pc:spChg>
        <pc:spChg chg="mod">
          <ac:chgData name="Kerri Cunningham" userId="5ca8a513-eaf1-4adc-9d18-6db7e5361089" providerId="ADAL" clId="{DEA89DBB-0679-4AC7-956F-3A5B8057C7A8}" dt="2022-03-01T01:53:04.199" v="201"/>
          <ac:spMkLst>
            <pc:docMk/>
            <pc:sldMk cId="0" sldId="269"/>
            <ac:spMk id="96" creationId="{29E1256E-89F1-4BAA-816E-3C838CA2C7AB}"/>
          </ac:spMkLst>
        </pc:spChg>
        <pc:spChg chg="mod">
          <ac:chgData name="Kerri Cunningham" userId="5ca8a513-eaf1-4adc-9d18-6db7e5361089" providerId="ADAL" clId="{DEA89DBB-0679-4AC7-956F-3A5B8057C7A8}" dt="2022-03-01T01:53:04.199" v="201"/>
          <ac:spMkLst>
            <pc:docMk/>
            <pc:sldMk cId="0" sldId="269"/>
            <ac:spMk id="97" creationId="{9D313E5C-6A60-4E79-B143-E89CF3DC9194}"/>
          </ac:spMkLst>
        </pc:spChg>
        <pc:spChg chg="mod">
          <ac:chgData name="Kerri Cunningham" userId="5ca8a513-eaf1-4adc-9d18-6db7e5361089" providerId="ADAL" clId="{DEA89DBB-0679-4AC7-956F-3A5B8057C7A8}" dt="2022-03-01T01:53:04.199" v="201"/>
          <ac:spMkLst>
            <pc:docMk/>
            <pc:sldMk cId="0" sldId="269"/>
            <ac:spMk id="98" creationId="{8C64A452-C030-4417-9259-AB6E527F9F55}"/>
          </ac:spMkLst>
        </pc:spChg>
        <pc:spChg chg="mod">
          <ac:chgData name="Kerri Cunningham" userId="5ca8a513-eaf1-4adc-9d18-6db7e5361089" providerId="ADAL" clId="{DEA89DBB-0679-4AC7-956F-3A5B8057C7A8}" dt="2022-03-01T01:53:04.199" v="201"/>
          <ac:spMkLst>
            <pc:docMk/>
            <pc:sldMk cId="0" sldId="269"/>
            <ac:spMk id="99" creationId="{F318F07C-3A7D-4FC6-9C8C-17DD3475C562}"/>
          </ac:spMkLst>
        </pc:spChg>
        <pc:spChg chg="mod">
          <ac:chgData name="Kerri Cunningham" userId="5ca8a513-eaf1-4adc-9d18-6db7e5361089" providerId="ADAL" clId="{DEA89DBB-0679-4AC7-956F-3A5B8057C7A8}" dt="2022-03-01T01:53:04.199" v="201"/>
          <ac:spMkLst>
            <pc:docMk/>
            <pc:sldMk cId="0" sldId="269"/>
            <ac:spMk id="100" creationId="{D7E1EDAF-B3BA-4AFE-B973-5B4ED6BDE6B2}"/>
          </ac:spMkLst>
        </pc:spChg>
        <pc:spChg chg="mod">
          <ac:chgData name="Kerri Cunningham" userId="5ca8a513-eaf1-4adc-9d18-6db7e5361089" providerId="ADAL" clId="{DEA89DBB-0679-4AC7-956F-3A5B8057C7A8}" dt="2022-03-01T01:53:04.199" v="201"/>
          <ac:spMkLst>
            <pc:docMk/>
            <pc:sldMk cId="0" sldId="269"/>
            <ac:spMk id="101" creationId="{B0AD1648-802A-45B6-93D2-54B3F85BFBEB}"/>
          </ac:spMkLst>
        </pc:spChg>
        <pc:spChg chg="mod">
          <ac:chgData name="Kerri Cunningham" userId="5ca8a513-eaf1-4adc-9d18-6db7e5361089" providerId="ADAL" clId="{DEA89DBB-0679-4AC7-956F-3A5B8057C7A8}" dt="2022-03-01T01:53:04.199" v="201"/>
          <ac:spMkLst>
            <pc:docMk/>
            <pc:sldMk cId="0" sldId="269"/>
            <ac:spMk id="102" creationId="{22996E79-FCE6-4241-AC7E-7614BC0A21BE}"/>
          </ac:spMkLst>
        </pc:spChg>
        <pc:spChg chg="mod">
          <ac:chgData name="Kerri Cunningham" userId="5ca8a513-eaf1-4adc-9d18-6db7e5361089" providerId="ADAL" clId="{DEA89DBB-0679-4AC7-956F-3A5B8057C7A8}" dt="2022-03-01T01:53:04.199" v="201"/>
          <ac:spMkLst>
            <pc:docMk/>
            <pc:sldMk cId="0" sldId="269"/>
            <ac:spMk id="103" creationId="{3CEBE5FA-2B8A-4385-964B-DA80E5D55788}"/>
          </ac:spMkLst>
        </pc:spChg>
        <pc:spChg chg="mod">
          <ac:chgData name="Kerri Cunningham" userId="5ca8a513-eaf1-4adc-9d18-6db7e5361089" providerId="ADAL" clId="{DEA89DBB-0679-4AC7-956F-3A5B8057C7A8}" dt="2022-03-01T01:53:04.199" v="201"/>
          <ac:spMkLst>
            <pc:docMk/>
            <pc:sldMk cId="0" sldId="269"/>
            <ac:spMk id="104" creationId="{98589988-B1FD-49A1-AA5A-D286640D6C92}"/>
          </ac:spMkLst>
        </pc:spChg>
        <pc:spChg chg="mod">
          <ac:chgData name="Kerri Cunningham" userId="5ca8a513-eaf1-4adc-9d18-6db7e5361089" providerId="ADAL" clId="{DEA89DBB-0679-4AC7-956F-3A5B8057C7A8}" dt="2022-03-01T01:53:04.199" v="201"/>
          <ac:spMkLst>
            <pc:docMk/>
            <pc:sldMk cId="0" sldId="269"/>
            <ac:spMk id="105" creationId="{3AB04636-DCDC-4B3B-AFD0-6E3B2EF25923}"/>
          </ac:spMkLst>
        </pc:spChg>
        <pc:spChg chg="mod">
          <ac:chgData name="Kerri Cunningham" userId="5ca8a513-eaf1-4adc-9d18-6db7e5361089" providerId="ADAL" clId="{DEA89DBB-0679-4AC7-956F-3A5B8057C7A8}" dt="2022-03-01T01:53:04.199" v="201"/>
          <ac:spMkLst>
            <pc:docMk/>
            <pc:sldMk cId="0" sldId="269"/>
            <ac:spMk id="106" creationId="{A2E08BF1-6959-4998-BB22-861F4522AA27}"/>
          </ac:spMkLst>
        </pc:spChg>
        <pc:spChg chg="mod">
          <ac:chgData name="Kerri Cunningham" userId="5ca8a513-eaf1-4adc-9d18-6db7e5361089" providerId="ADAL" clId="{DEA89DBB-0679-4AC7-956F-3A5B8057C7A8}" dt="2022-03-01T01:53:04.199" v="201"/>
          <ac:spMkLst>
            <pc:docMk/>
            <pc:sldMk cId="0" sldId="269"/>
            <ac:spMk id="107" creationId="{D964B115-111D-4695-9A68-E06182DC74EB}"/>
          </ac:spMkLst>
        </pc:spChg>
        <pc:spChg chg="mod">
          <ac:chgData name="Kerri Cunningham" userId="5ca8a513-eaf1-4adc-9d18-6db7e5361089" providerId="ADAL" clId="{DEA89DBB-0679-4AC7-956F-3A5B8057C7A8}" dt="2022-03-01T01:53:04.199" v="201"/>
          <ac:spMkLst>
            <pc:docMk/>
            <pc:sldMk cId="0" sldId="269"/>
            <ac:spMk id="108" creationId="{D5F023AE-BDEE-490B-B474-BB5C8E836172}"/>
          </ac:spMkLst>
        </pc:spChg>
        <pc:spChg chg="mod">
          <ac:chgData name="Kerri Cunningham" userId="5ca8a513-eaf1-4adc-9d18-6db7e5361089" providerId="ADAL" clId="{DEA89DBB-0679-4AC7-956F-3A5B8057C7A8}" dt="2022-03-01T01:53:04.199" v="201"/>
          <ac:spMkLst>
            <pc:docMk/>
            <pc:sldMk cId="0" sldId="269"/>
            <ac:spMk id="109" creationId="{1F662EB3-E2EB-4172-B88B-4424F7E507EC}"/>
          </ac:spMkLst>
        </pc:spChg>
        <pc:spChg chg="mod">
          <ac:chgData name="Kerri Cunningham" userId="5ca8a513-eaf1-4adc-9d18-6db7e5361089" providerId="ADAL" clId="{DEA89DBB-0679-4AC7-956F-3A5B8057C7A8}" dt="2022-03-01T01:53:04.199" v="201"/>
          <ac:spMkLst>
            <pc:docMk/>
            <pc:sldMk cId="0" sldId="269"/>
            <ac:spMk id="110" creationId="{8C9392AE-41AA-4B89-B868-48FF8D2E4494}"/>
          </ac:spMkLst>
        </pc:spChg>
        <pc:spChg chg="mod">
          <ac:chgData name="Kerri Cunningham" userId="5ca8a513-eaf1-4adc-9d18-6db7e5361089" providerId="ADAL" clId="{DEA89DBB-0679-4AC7-956F-3A5B8057C7A8}" dt="2022-03-01T01:53:04.199" v="201"/>
          <ac:spMkLst>
            <pc:docMk/>
            <pc:sldMk cId="0" sldId="269"/>
            <ac:spMk id="111" creationId="{92C6E84A-9712-4813-AD22-0CE3FDAB9241}"/>
          </ac:spMkLst>
        </pc:spChg>
        <pc:spChg chg="mod">
          <ac:chgData name="Kerri Cunningham" userId="5ca8a513-eaf1-4adc-9d18-6db7e5361089" providerId="ADAL" clId="{DEA89DBB-0679-4AC7-956F-3A5B8057C7A8}" dt="2022-03-01T01:53:04.199" v="201"/>
          <ac:spMkLst>
            <pc:docMk/>
            <pc:sldMk cId="0" sldId="269"/>
            <ac:spMk id="112" creationId="{66F4EDBF-A3D1-451E-8E83-F871FFAC0D9F}"/>
          </ac:spMkLst>
        </pc:spChg>
        <pc:spChg chg="mod">
          <ac:chgData name="Kerri Cunningham" userId="5ca8a513-eaf1-4adc-9d18-6db7e5361089" providerId="ADAL" clId="{DEA89DBB-0679-4AC7-956F-3A5B8057C7A8}" dt="2022-03-01T01:53:04.199" v="201"/>
          <ac:spMkLst>
            <pc:docMk/>
            <pc:sldMk cId="0" sldId="269"/>
            <ac:spMk id="113" creationId="{DB909B13-D2A5-4DF3-9153-4759E24A3FDD}"/>
          </ac:spMkLst>
        </pc:spChg>
        <pc:spChg chg="mod">
          <ac:chgData name="Kerri Cunningham" userId="5ca8a513-eaf1-4adc-9d18-6db7e5361089" providerId="ADAL" clId="{DEA89DBB-0679-4AC7-956F-3A5B8057C7A8}" dt="2022-03-01T01:53:04.199" v="201"/>
          <ac:spMkLst>
            <pc:docMk/>
            <pc:sldMk cId="0" sldId="269"/>
            <ac:spMk id="114" creationId="{739BBE3D-9B37-4CAB-A2F7-F504A495E9BF}"/>
          </ac:spMkLst>
        </pc:spChg>
        <pc:spChg chg="mod">
          <ac:chgData name="Kerri Cunningham" userId="5ca8a513-eaf1-4adc-9d18-6db7e5361089" providerId="ADAL" clId="{DEA89DBB-0679-4AC7-956F-3A5B8057C7A8}" dt="2022-03-01T01:53:04.199" v="201"/>
          <ac:spMkLst>
            <pc:docMk/>
            <pc:sldMk cId="0" sldId="269"/>
            <ac:spMk id="115" creationId="{DFA09AE1-CE31-4EDB-859E-4FDAE1787D24}"/>
          </ac:spMkLst>
        </pc:spChg>
        <pc:spChg chg="mod">
          <ac:chgData name="Kerri Cunningham" userId="5ca8a513-eaf1-4adc-9d18-6db7e5361089" providerId="ADAL" clId="{DEA89DBB-0679-4AC7-956F-3A5B8057C7A8}" dt="2022-03-01T01:53:04.199" v="201"/>
          <ac:spMkLst>
            <pc:docMk/>
            <pc:sldMk cId="0" sldId="269"/>
            <ac:spMk id="116" creationId="{9E25E390-72E0-4F20-AA14-DE76CC450908}"/>
          </ac:spMkLst>
        </pc:spChg>
        <pc:spChg chg="mod">
          <ac:chgData name="Kerri Cunningham" userId="5ca8a513-eaf1-4adc-9d18-6db7e5361089" providerId="ADAL" clId="{DEA89DBB-0679-4AC7-956F-3A5B8057C7A8}" dt="2022-03-01T01:53:04.199" v="201"/>
          <ac:spMkLst>
            <pc:docMk/>
            <pc:sldMk cId="0" sldId="269"/>
            <ac:spMk id="117" creationId="{4EF89C24-09AF-449E-BEBB-2B77A0856A30}"/>
          </ac:spMkLst>
        </pc:spChg>
        <pc:spChg chg="mod">
          <ac:chgData name="Kerri Cunningham" userId="5ca8a513-eaf1-4adc-9d18-6db7e5361089" providerId="ADAL" clId="{DEA89DBB-0679-4AC7-956F-3A5B8057C7A8}" dt="2022-03-01T01:53:04.199" v="201"/>
          <ac:spMkLst>
            <pc:docMk/>
            <pc:sldMk cId="0" sldId="269"/>
            <ac:spMk id="118" creationId="{682BF204-8EED-4681-994C-0AF615603C5B}"/>
          </ac:spMkLst>
        </pc:spChg>
        <pc:spChg chg="mod">
          <ac:chgData name="Kerri Cunningham" userId="5ca8a513-eaf1-4adc-9d18-6db7e5361089" providerId="ADAL" clId="{DEA89DBB-0679-4AC7-956F-3A5B8057C7A8}" dt="2022-03-01T01:53:04.199" v="201"/>
          <ac:spMkLst>
            <pc:docMk/>
            <pc:sldMk cId="0" sldId="269"/>
            <ac:spMk id="119" creationId="{D581EA73-9268-426A-99B6-8E4806731BE6}"/>
          </ac:spMkLst>
        </pc:spChg>
        <pc:spChg chg="mod">
          <ac:chgData name="Kerri Cunningham" userId="5ca8a513-eaf1-4adc-9d18-6db7e5361089" providerId="ADAL" clId="{DEA89DBB-0679-4AC7-956F-3A5B8057C7A8}" dt="2022-03-01T01:53:04.199" v="201"/>
          <ac:spMkLst>
            <pc:docMk/>
            <pc:sldMk cId="0" sldId="269"/>
            <ac:spMk id="120" creationId="{238F44A3-5F88-43FD-97AF-B94A0A9E8F2D}"/>
          </ac:spMkLst>
        </pc:spChg>
        <pc:spChg chg="mod">
          <ac:chgData name="Kerri Cunningham" userId="5ca8a513-eaf1-4adc-9d18-6db7e5361089" providerId="ADAL" clId="{DEA89DBB-0679-4AC7-956F-3A5B8057C7A8}" dt="2022-03-01T01:53:04.199" v="201"/>
          <ac:spMkLst>
            <pc:docMk/>
            <pc:sldMk cId="0" sldId="269"/>
            <ac:spMk id="121" creationId="{599255F1-9061-4385-9F84-5844222598F5}"/>
          </ac:spMkLst>
        </pc:spChg>
        <pc:spChg chg="mod">
          <ac:chgData name="Kerri Cunningham" userId="5ca8a513-eaf1-4adc-9d18-6db7e5361089" providerId="ADAL" clId="{DEA89DBB-0679-4AC7-956F-3A5B8057C7A8}" dt="2022-03-01T01:53:04.199" v="201"/>
          <ac:spMkLst>
            <pc:docMk/>
            <pc:sldMk cId="0" sldId="269"/>
            <ac:spMk id="122" creationId="{A35B4B96-E62E-4F35-B6F6-47C8D68408C6}"/>
          </ac:spMkLst>
        </pc:spChg>
        <pc:spChg chg="mod">
          <ac:chgData name="Kerri Cunningham" userId="5ca8a513-eaf1-4adc-9d18-6db7e5361089" providerId="ADAL" clId="{DEA89DBB-0679-4AC7-956F-3A5B8057C7A8}" dt="2022-03-01T01:53:04.199" v="201"/>
          <ac:spMkLst>
            <pc:docMk/>
            <pc:sldMk cId="0" sldId="269"/>
            <ac:spMk id="123" creationId="{837C2C47-4DC1-4B87-AD06-8EACAB0B3211}"/>
          </ac:spMkLst>
        </pc:spChg>
        <pc:spChg chg="mod">
          <ac:chgData name="Kerri Cunningham" userId="5ca8a513-eaf1-4adc-9d18-6db7e5361089" providerId="ADAL" clId="{DEA89DBB-0679-4AC7-956F-3A5B8057C7A8}" dt="2022-03-01T01:53:04.199" v="201"/>
          <ac:spMkLst>
            <pc:docMk/>
            <pc:sldMk cId="0" sldId="269"/>
            <ac:spMk id="124" creationId="{FC6C09F5-FA32-4625-ACF9-9A83947B7B35}"/>
          </ac:spMkLst>
        </pc:spChg>
        <pc:spChg chg="mod">
          <ac:chgData name="Kerri Cunningham" userId="5ca8a513-eaf1-4adc-9d18-6db7e5361089" providerId="ADAL" clId="{DEA89DBB-0679-4AC7-956F-3A5B8057C7A8}" dt="2022-03-01T01:53:04.199" v="201"/>
          <ac:spMkLst>
            <pc:docMk/>
            <pc:sldMk cId="0" sldId="269"/>
            <ac:spMk id="125" creationId="{75000819-AF5C-4B3F-AF86-1F071579A04A}"/>
          </ac:spMkLst>
        </pc:spChg>
        <pc:spChg chg="mod">
          <ac:chgData name="Kerri Cunningham" userId="5ca8a513-eaf1-4adc-9d18-6db7e5361089" providerId="ADAL" clId="{DEA89DBB-0679-4AC7-956F-3A5B8057C7A8}" dt="2022-03-01T01:53:04.199" v="201"/>
          <ac:spMkLst>
            <pc:docMk/>
            <pc:sldMk cId="0" sldId="269"/>
            <ac:spMk id="126" creationId="{B78BD5C8-17ED-4ED6-A91E-EC7AD8169B58}"/>
          </ac:spMkLst>
        </pc:spChg>
        <pc:spChg chg="mod">
          <ac:chgData name="Kerri Cunningham" userId="5ca8a513-eaf1-4adc-9d18-6db7e5361089" providerId="ADAL" clId="{DEA89DBB-0679-4AC7-956F-3A5B8057C7A8}" dt="2022-03-01T01:53:04.199" v="201"/>
          <ac:spMkLst>
            <pc:docMk/>
            <pc:sldMk cId="0" sldId="269"/>
            <ac:spMk id="127" creationId="{36F0C60C-DA4E-4276-AA9D-B66B9927D57D}"/>
          </ac:spMkLst>
        </pc:spChg>
        <pc:spChg chg="mod">
          <ac:chgData name="Kerri Cunningham" userId="5ca8a513-eaf1-4adc-9d18-6db7e5361089" providerId="ADAL" clId="{DEA89DBB-0679-4AC7-956F-3A5B8057C7A8}" dt="2022-03-01T01:53:04.199" v="201"/>
          <ac:spMkLst>
            <pc:docMk/>
            <pc:sldMk cId="0" sldId="269"/>
            <ac:spMk id="128" creationId="{A327C2DE-D9FC-447D-B77E-421F360136D1}"/>
          </ac:spMkLst>
        </pc:spChg>
        <pc:spChg chg="mod">
          <ac:chgData name="Kerri Cunningham" userId="5ca8a513-eaf1-4adc-9d18-6db7e5361089" providerId="ADAL" clId="{DEA89DBB-0679-4AC7-956F-3A5B8057C7A8}" dt="2022-03-01T01:53:04.199" v="201"/>
          <ac:spMkLst>
            <pc:docMk/>
            <pc:sldMk cId="0" sldId="269"/>
            <ac:spMk id="129" creationId="{3B1BF7F8-B4FA-4059-9DDE-53D7D4F55AAB}"/>
          </ac:spMkLst>
        </pc:spChg>
        <pc:spChg chg="mod">
          <ac:chgData name="Kerri Cunningham" userId="5ca8a513-eaf1-4adc-9d18-6db7e5361089" providerId="ADAL" clId="{DEA89DBB-0679-4AC7-956F-3A5B8057C7A8}" dt="2022-03-01T01:53:04.199" v="201"/>
          <ac:spMkLst>
            <pc:docMk/>
            <pc:sldMk cId="0" sldId="269"/>
            <ac:spMk id="130" creationId="{ACAB9631-9162-49FB-895C-D351E973F8BA}"/>
          </ac:spMkLst>
        </pc:spChg>
        <pc:spChg chg="mod">
          <ac:chgData name="Kerri Cunningham" userId="5ca8a513-eaf1-4adc-9d18-6db7e5361089" providerId="ADAL" clId="{DEA89DBB-0679-4AC7-956F-3A5B8057C7A8}" dt="2022-03-01T01:53:04.199" v="201"/>
          <ac:spMkLst>
            <pc:docMk/>
            <pc:sldMk cId="0" sldId="269"/>
            <ac:spMk id="131" creationId="{C69C84F9-97D2-4419-853B-2869FAA44395}"/>
          </ac:spMkLst>
        </pc:spChg>
        <pc:spChg chg="mod">
          <ac:chgData name="Kerri Cunningham" userId="5ca8a513-eaf1-4adc-9d18-6db7e5361089" providerId="ADAL" clId="{DEA89DBB-0679-4AC7-956F-3A5B8057C7A8}" dt="2022-03-01T01:53:04.199" v="201"/>
          <ac:spMkLst>
            <pc:docMk/>
            <pc:sldMk cId="0" sldId="269"/>
            <ac:spMk id="132" creationId="{6F7DD9B4-ECFD-4FF4-B660-1C881FDCD750}"/>
          </ac:spMkLst>
        </pc:spChg>
        <pc:spChg chg="mod">
          <ac:chgData name="Kerri Cunningham" userId="5ca8a513-eaf1-4adc-9d18-6db7e5361089" providerId="ADAL" clId="{DEA89DBB-0679-4AC7-956F-3A5B8057C7A8}" dt="2022-03-01T01:53:04.199" v="201"/>
          <ac:spMkLst>
            <pc:docMk/>
            <pc:sldMk cId="0" sldId="269"/>
            <ac:spMk id="133" creationId="{2ABB97E8-3641-44A4-B954-CB3E241D4781}"/>
          </ac:spMkLst>
        </pc:spChg>
        <pc:spChg chg="mod">
          <ac:chgData name="Kerri Cunningham" userId="5ca8a513-eaf1-4adc-9d18-6db7e5361089" providerId="ADAL" clId="{DEA89DBB-0679-4AC7-956F-3A5B8057C7A8}" dt="2022-03-01T01:53:04.199" v="201"/>
          <ac:spMkLst>
            <pc:docMk/>
            <pc:sldMk cId="0" sldId="269"/>
            <ac:spMk id="134" creationId="{4E33CCEE-D99F-4C39-B07C-3DDAEF6C1987}"/>
          </ac:spMkLst>
        </pc:spChg>
        <pc:spChg chg="mod">
          <ac:chgData name="Kerri Cunningham" userId="5ca8a513-eaf1-4adc-9d18-6db7e5361089" providerId="ADAL" clId="{DEA89DBB-0679-4AC7-956F-3A5B8057C7A8}" dt="2022-03-01T01:53:04.199" v="201"/>
          <ac:spMkLst>
            <pc:docMk/>
            <pc:sldMk cId="0" sldId="269"/>
            <ac:spMk id="135" creationId="{7E197497-CC6E-4B15-B1E9-142BF6B09DF1}"/>
          </ac:spMkLst>
        </pc:spChg>
        <pc:spChg chg="mod">
          <ac:chgData name="Kerri Cunningham" userId="5ca8a513-eaf1-4adc-9d18-6db7e5361089" providerId="ADAL" clId="{DEA89DBB-0679-4AC7-956F-3A5B8057C7A8}" dt="2022-03-01T01:53:04.199" v="201"/>
          <ac:spMkLst>
            <pc:docMk/>
            <pc:sldMk cId="0" sldId="269"/>
            <ac:spMk id="136" creationId="{2C0F98C7-223C-4B7F-AB44-C79C83BE15C8}"/>
          </ac:spMkLst>
        </pc:spChg>
        <pc:grpChg chg="add mod">
          <ac:chgData name="Kerri Cunningham" userId="5ca8a513-eaf1-4adc-9d18-6db7e5361089" providerId="ADAL" clId="{DEA89DBB-0679-4AC7-956F-3A5B8057C7A8}" dt="2022-03-01T01:53:07.387" v="202" actId="1076"/>
          <ac:grpSpMkLst>
            <pc:docMk/>
            <pc:sldMk cId="0" sldId="269"/>
            <ac:grpSpMk id="5" creationId="{069F17B5-A4F8-4032-9A76-4E9ED1DAD23B}"/>
          </ac:grpSpMkLst>
        </pc:grpChg>
        <pc:grpChg chg="mod">
          <ac:chgData name="Kerri Cunningham" userId="5ca8a513-eaf1-4adc-9d18-6db7e5361089" providerId="ADAL" clId="{DEA89DBB-0679-4AC7-956F-3A5B8057C7A8}" dt="2022-03-01T01:53:04.199" v="201"/>
          <ac:grpSpMkLst>
            <pc:docMk/>
            <pc:sldMk cId="0" sldId="269"/>
            <ac:grpSpMk id="6" creationId="{D48E56EA-56DE-48FE-BAF2-E42EF9ADC3D1}"/>
          </ac:grpSpMkLst>
        </pc:grpChg>
        <pc:grpChg chg="mod">
          <ac:chgData name="Kerri Cunningham" userId="5ca8a513-eaf1-4adc-9d18-6db7e5361089" providerId="ADAL" clId="{DEA89DBB-0679-4AC7-956F-3A5B8057C7A8}" dt="2022-03-01T01:53:04.199" v="201"/>
          <ac:grpSpMkLst>
            <pc:docMk/>
            <pc:sldMk cId="0" sldId="269"/>
            <ac:grpSpMk id="17" creationId="{B4823B3C-0675-425F-B75A-5B003CF75B5D}"/>
          </ac:grpSpMkLst>
        </pc:grpChg>
      </pc:sldChg>
      <pc:sldChg chg="del">
        <pc:chgData name="Kerri Cunningham" userId="5ca8a513-eaf1-4adc-9d18-6db7e5361089" providerId="ADAL" clId="{DEA89DBB-0679-4AC7-956F-3A5B8057C7A8}" dt="2022-02-28T23:45:38.315" v="0" actId="47"/>
        <pc:sldMkLst>
          <pc:docMk/>
          <pc:sldMk cId="0" sldId="270"/>
        </pc:sldMkLst>
      </pc:sldChg>
      <pc:sldChg chg="del">
        <pc:chgData name="Kerri Cunningham" userId="5ca8a513-eaf1-4adc-9d18-6db7e5361089" providerId="ADAL" clId="{DEA89DBB-0679-4AC7-956F-3A5B8057C7A8}" dt="2022-02-28T23:45:38.815" v="1" actId="47"/>
        <pc:sldMkLst>
          <pc:docMk/>
          <pc:sldMk cId="0" sldId="271"/>
        </pc:sldMkLst>
      </pc:sldChg>
      <pc:sldChg chg="del">
        <pc:chgData name="Kerri Cunningham" userId="5ca8a513-eaf1-4adc-9d18-6db7e5361089" providerId="ADAL" clId="{DEA89DBB-0679-4AC7-956F-3A5B8057C7A8}" dt="2022-02-28T23:45:39.049" v="2" actId="47"/>
        <pc:sldMkLst>
          <pc:docMk/>
          <pc:sldMk cId="0" sldId="272"/>
        </pc:sldMkLst>
      </pc:sldChg>
      <pc:sldChg chg="modSp mod">
        <pc:chgData name="Kerri Cunningham" userId="5ca8a513-eaf1-4adc-9d18-6db7e5361089" providerId="ADAL" clId="{DEA89DBB-0679-4AC7-956F-3A5B8057C7A8}" dt="2022-02-28T23:49:52.197" v="43" actId="1076"/>
        <pc:sldMkLst>
          <pc:docMk/>
          <pc:sldMk cId="0" sldId="273"/>
        </pc:sldMkLst>
        <pc:spChg chg="mod">
          <ac:chgData name="Kerri Cunningham" userId="5ca8a513-eaf1-4adc-9d18-6db7e5361089" providerId="ADAL" clId="{DEA89DBB-0679-4AC7-956F-3A5B8057C7A8}" dt="2022-02-28T23:49:52.197" v="43" actId="1076"/>
          <ac:spMkLst>
            <pc:docMk/>
            <pc:sldMk cId="0" sldId="273"/>
            <ac:spMk id="2605" creationId="{00000000-0000-0000-0000-000000000000}"/>
          </ac:spMkLst>
        </pc:spChg>
      </pc:sldChg>
      <pc:sldChg chg="del">
        <pc:chgData name="Kerri Cunningham" userId="5ca8a513-eaf1-4adc-9d18-6db7e5361089" providerId="ADAL" clId="{DEA89DBB-0679-4AC7-956F-3A5B8057C7A8}" dt="2022-02-28T23:45:39.205" v="3" actId="47"/>
        <pc:sldMkLst>
          <pc:docMk/>
          <pc:sldMk cId="0" sldId="274"/>
        </pc:sldMkLst>
      </pc:sldChg>
      <pc:sldChg chg="addSp delSp modSp add del mod setBg modNotesTx">
        <pc:chgData name="Kerri Cunningham" userId="5ca8a513-eaf1-4adc-9d18-6db7e5361089" providerId="ADAL" clId="{DEA89DBB-0679-4AC7-956F-3A5B8057C7A8}" dt="2022-03-01T02:51:23.947" v="269" actId="1076"/>
        <pc:sldMkLst>
          <pc:docMk/>
          <pc:sldMk cId="0" sldId="275"/>
        </pc:sldMkLst>
        <pc:spChg chg="add del mod">
          <ac:chgData name="Kerri Cunningham" userId="5ca8a513-eaf1-4adc-9d18-6db7e5361089" providerId="ADAL" clId="{DEA89DBB-0679-4AC7-956F-3A5B8057C7A8}" dt="2022-03-01T01:19:26.709" v="49" actId="478"/>
          <ac:spMkLst>
            <pc:docMk/>
            <pc:sldMk cId="0" sldId="275"/>
            <ac:spMk id="3" creationId="{118A3E87-0DA9-4787-83FD-485E06951BA3}"/>
          </ac:spMkLst>
        </pc:spChg>
        <pc:spChg chg="add del mod">
          <ac:chgData name="Kerri Cunningham" userId="5ca8a513-eaf1-4adc-9d18-6db7e5361089" providerId="ADAL" clId="{DEA89DBB-0679-4AC7-956F-3A5B8057C7A8}" dt="2022-03-01T02:51:04.384" v="263" actId="478"/>
          <ac:spMkLst>
            <pc:docMk/>
            <pc:sldMk cId="0" sldId="275"/>
            <ac:spMk id="3" creationId="{EEE692A3-80FC-41F1-A2D4-5DFCCDE8C24E}"/>
          </ac:spMkLst>
        </pc:spChg>
        <pc:spChg chg="del">
          <ac:chgData name="Kerri Cunningham" userId="5ca8a513-eaf1-4adc-9d18-6db7e5361089" providerId="ADAL" clId="{DEA89DBB-0679-4AC7-956F-3A5B8057C7A8}" dt="2022-03-01T01:19:24.911" v="48" actId="478"/>
          <ac:spMkLst>
            <pc:docMk/>
            <pc:sldMk cId="0" sldId="275"/>
            <ac:spMk id="2787" creationId="{00000000-0000-0000-0000-000000000000}"/>
          </ac:spMkLst>
        </pc:spChg>
        <pc:spChg chg="mod">
          <ac:chgData name="Kerri Cunningham" userId="5ca8a513-eaf1-4adc-9d18-6db7e5361089" providerId="ADAL" clId="{DEA89DBB-0679-4AC7-956F-3A5B8057C7A8}" dt="2022-03-01T02:51:23.947" v="269" actId="1076"/>
          <ac:spMkLst>
            <pc:docMk/>
            <pc:sldMk cId="0" sldId="275"/>
            <ac:spMk id="2788" creationId="{00000000-0000-0000-0000-000000000000}"/>
          </ac:spMkLst>
        </pc:spChg>
        <pc:spChg chg="del">
          <ac:chgData name="Kerri Cunningham" userId="5ca8a513-eaf1-4adc-9d18-6db7e5361089" providerId="ADAL" clId="{DEA89DBB-0679-4AC7-956F-3A5B8057C7A8}" dt="2022-03-01T01:19:22.883" v="47" actId="478"/>
          <ac:spMkLst>
            <pc:docMk/>
            <pc:sldMk cId="0" sldId="275"/>
            <ac:spMk id="2789" creationId="{00000000-0000-0000-0000-000000000000}"/>
          </ac:spMkLst>
        </pc:spChg>
        <pc:spChg chg="del mod">
          <ac:chgData name="Kerri Cunningham" userId="5ca8a513-eaf1-4adc-9d18-6db7e5361089" providerId="ADAL" clId="{DEA89DBB-0679-4AC7-956F-3A5B8057C7A8}" dt="2022-03-01T02:51:01.803" v="262" actId="478"/>
          <ac:spMkLst>
            <pc:docMk/>
            <pc:sldMk cId="0" sldId="275"/>
            <ac:spMk id="2790" creationId="{00000000-0000-0000-0000-000000000000}"/>
          </ac:spMkLst>
        </pc:spChg>
        <pc:picChg chg="add mod">
          <ac:chgData name="Kerri Cunningham" userId="5ca8a513-eaf1-4adc-9d18-6db7e5361089" providerId="ADAL" clId="{DEA89DBB-0679-4AC7-956F-3A5B8057C7A8}" dt="2022-03-01T01:28:27.594" v="177"/>
          <ac:picMkLst>
            <pc:docMk/>
            <pc:sldMk cId="0" sldId="275"/>
            <ac:picMk id="153" creationId="{2753A4FC-26E3-4FE7-82C5-1C17B344EC2B}"/>
          </ac:picMkLst>
        </pc:picChg>
      </pc:sldChg>
      <pc:sldChg chg="del">
        <pc:chgData name="Kerri Cunningham" userId="5ca8a513-eaf1-4adc-9d18-6db7e5361089" providerId="ADAL" clId="{DEA89DBB-0679-4AC7-956F-3A5B8057C7A8}" dt="2022-02-28T23:45:40.392" v="5" actId="47"/>
        <pc:sldMkLst>
          <pc:docMk/>
          <pc:sldMk cId="0" sldId="276"/>
        </pc:sldMkLst>
      </pc:sldChg>
      <pc:sldChg chg="del">
        <pc:chgData name="Kerri Cunningham" userId="5ca8a513-eaf1-4adc-9d18-6db7e5361089" providerId="ADAL" clId="{DEA89DBB-0679-4AC7-956F-3A5B8057C7A8}" dt="2022-02-28T23:45:40.439" v="6" actId="47"/>
        <pc:sldMkLst>
          <pc:docMk/>
          <pc:sldMk cId="0" sldId="277"/>
        </pc:sldMkLst>
      </pc:sldChg>
      <pc:sldChg chg="del">
        <pc:chgData name="Kerri Cunningham" userId="5ca8a513-eaf1-4adc-9d18-6db7e5361089" providerId="ADAL" clId="{DEA89DBB-0679-4AC7-956F-3A5B8057C7A8}" dt="2022-02-28T23:45:40.533" v="7" actId="47"/>
        <pc:sldMkLst>
          <pc:docMk/>
          <pc:sldMk cId="0" sldId="278"/>
        </pc:sldMkLst>
      </pc:sldChg>
      <pc:sldChg chg="del">
        <pc:chgData name="Kerri Cunningham" userId="5ca8a513-eaf1-4adc-9d18-6db7e5361089" providerId="ADAL" clId="{DEA89DBB-0679-4AC7-956F-3A5B8057C7A8}" dt="2022-02-28T23:45:40.752" v="8" actId="47"/>
        <pc:sldMkLst>
          <pc:docMk/>
          <pc:sldMk cId="0" sldId="279"/>
        </pc:sldMkLst>
      </pc:sldChg>
      <pc:sldChg chg="del">
        <pc:chgData name="Kerri Cunningham" userId="5ca8a513-eaf1-4adc-9d18-6db7e5361089" providerId="ADAL" clId="{DEA89DBB-0679-4AC7-956F-3A5B8057C7A8}" dt="2022-02-28T23:45:40.908" v="9" actId="47"/>
        <pc:sldMkLst>
          <pc:docMk/>
          <pc:sldMk cId="0" sldId="280"/>
        </pc:sldMkLst>
      </pc:sldChg>
      <pc:sldChg chg="del">
        <pc:chgData name="Kerri Cunningham" userId="5ca8a513-eaf1-4adc-9d18-6db7e5361089" providerId="ADAL" clId="{DEA89DBB-0679-4AC7-956F-3A5B8057C7A8}" dt="2022-02-28T23:45:42.586" v="10" actId="47"/>
        <pc:sldMkLst>
          <pc:docMk/>
          <pc:sldMk cId="0" sldId="281"/>
        </pc:sldMkLst>
      </pc:sldChg>
      <pc:sldChg chg="del">
        <pc:chgData name="Kerri Cunningham" userId="5ca8a513-eaf1-4adc-9d18-6db7e5361089" providerId="ADAL" clId="{DEA89DBB-0679-4AC7-956F-3A5B8057C7A8}" dt="2022-02-28T23:45:43.226" v="11" actId="47"/>
        <pc:sldMkLst>
          <pc:docMk/>
          <pc:sldMk cId="0" sldId="282"/>
        </pc:sldMkLst>
      </pc:sldChg>
      <pc:sldChg chg="del">
        <pc:chgData name="Kerri Cunningham" userId="5ca8a513-eaf1-4adc-9d18-6db7e5361089" providerId="ADAL" clId="{DEA89DBB-0679-4AC7-956F-3A5B8057C7A8}" dt="2022-02-28T23:45:43.445" v="12" actId="47"/>
        <pc:sldMkLst>
          <pc:docMk/>
          <pc:sldMk cId="0" sldId="283"/>
        </pc:sldMkLst>
      </pc:sldChg>
      <pc:sldChg chg="del">
        <pc:chgData name="Kerri Cunningham" userId="5ca8a513-eaf1-4adc-9d18-6db7e5361089" providerId="ADAL" clId="{DEA89DBB-0679-4AC7-956F-3A5B8057C7A8}" dt="2022-02-28T23:45:43.601" v="13" actId="47"/>
        <pc:sldMkLst>
          <pc:docMk/>
          <pc:sldMk cId="0" sldId="284"/>
        </pc:sldMkLst>
      </pc:sldChg>
      <pc:sldChg chg="addSp delSp modSp add del mod modNotesTx">
        <pc:chgData name="Kerri Cunningham" userId="5ca8a513-eaf1-4adc-9d18-6db7e5361089" providerId="ADAL" clId="{DEA89DBB-0679-4AC7-956F-3A5B8057C7A8}" dt="2022-03-01T01:28:29.453" v="178"/>
        <pc:sldMkLst>
          <pc:docMk/>
          <pc:sldMk cId="0" sldId="285"/>
        </pc:sldMkLst>
        <pc:spChg chg="add del mod">
          <ac:chgData name="Kerri Cunningham" userId="5ca8a513-eaf1-4adc-9d18-6db7e5361089" providerId="ADAL" clId="{DEA89DBB-0679-4AC7-956F-3A5B8057C7A8}" dt="2022-03-01T01:21:09.755" v="60" actId="478"/>
          <ac:spMkLst>
            <pc:docMk/>
            <pc:sldMk cId="0" sldId="285"/>
            <ac:spMk id="3" creationId="{1D9B7980-006A-4C8F-8271-B02E951BDFB8}"/>
          </ac:spMkLst>
        </pc:spChg>
        <pc:spChg chg="add mod">
          <ac:chgData name="Kerri Cunningham" userId="5ca8a513-eaf1-4adc-9d18-6db7e5361089" providerId="ADAL" clId="{DEA89DBB-0679-4AC7-956F-3A5B8057C7A8}" dt="2022-03-01T01:22:51.060" v="83" actId="14100"/>
          <ac:spMkLst>
            <pc:docMk/>
            <pc:sldMk cId="0" sldId="285"/>
            <ac:spMk id="146" creationId="{F00F17C2-F016-4DF6-A9E0-8B990D453B00}"/>
          </ac:spMkLst>
        </pc:spChg>
        <pc:spChg chg="add mod">
          <ac:chgData name="Kerri Cunningham" userId="5ca8a513-eaf1-4adc-9d18-6db7e5361089" providerId="ADAL" clId="{DEA89DBB-0679-4AC7-956F-3A5B8057C7A8}" dt="2022-03-01T01:24:40.972" v="115" actId="404"/>
          <ac:spMkLst>
            <pc:docMk/>
            <pc:sldMk cId="0" sldId="285"/>
            <ac:spMk id="147" creationId="{F2715ADD-729C-4A12-9926-F383892C9876}"/>
          </ac:spMkLst>
        </pc:spChg>
        <pc:spChg chg="del">
          <ac:chgData name="Kerri Cunningham" userId="5ca8a513-eaf1-4adc-9d18-6db7e5361089" providerId="ADAL" clId="{DEA89DBB-0679-4AC7-956F-3A5B8057C7A8}" dt="2022-03-01T01:21:07.914" v="59" actId="478"/>
          <ac:spMkLst>
            <pc:docMk/>
            <pc:sldMk cId="0" sldId="285"/>
            <ac:spMk id="3366" creationId="{00000000-0000-0000-0000-000000000000}"/>
          </ac:spMkLst>
        </pc:spChg>
        <pc:spChg chg="del">
          <ac:chgData name="Kerri Cunningham" userId="5ca8a513-eaf1-4adc-9d18-6db7e5361089" providerId="ADAL" clId="{DEA89DBB-0679-4AC7-956F-3A5B8057C7A8}" dt="2022-03-01T01:22:01.038" v="74" actId="478"/>
          <ac:spMkLst>
            <pc:docMk/>
            <pc:sldMk cId="0" sldId="285"/>
            <ac:spMk id="3367" creationId="{00000000-0000-0000-0000-000000000000}"/>
          </ac:spMkLst>
        </pc:spChg>
        <pc:spChg chg="mod">
          <ac:chgData name="Kerri Cunningham" userId="5ca8a513-eaf1-4adc-9d18-6db7e5361089" providerId="ADAL" clId="{DEA89DBB-0679-4AC7-956F-3A5B8057C7A8}" dt="2022-03-01T01:25:12.485" v="124" actId="120"/>
          <ac:spMkLst>
            <pc:docMk/>
            <pc:sldMk cId="0" sldId="285"/>
            <ac:spMk id="3368" creationId="{00000000-0000-0000-0000-000000000000}"/>
          </ac:spMkLst>
        </pc:spChg>
        <pc:spChg chg="del">
          <ac:chgData name="Kerri Cunningham" userId="5ca8a513-eaf1-4adc-9d18-6db7e5361089" providerId="ADAL" clId="{DEA89DBB-0679-4AC7-956F-3A5B8057C7A8}" dt="2022-03-01T01:22:04.021" v="75" actId="478"/>
          <ac:spMkLst>
            <pc:docMk/>
            <pc:sldMk cId="0" sldId="285"/>
            <ac:spMk id="3369" creationId="{00000000-0000-0000-0000-000000000000}"/>
          </ac:spMkLst>
        </pc:spChg>
        <pc:spChg chg="mod">
          <ac:chgData name="Kerri Cunningham" userId="5ca8a513-eaf1-4adc-9d18-6db7e5361089" providerId="ADAL" clId="{DEA89DBB-0679-4AC7-956F-3A5B8057C7A8}" dt="2022-03-01T01:26:40.747" v="132" actId="1076"/>
          <ac:spMkLst>
            <pc:docMk/>
            <pc:sldMk cId="0" sldId="285"/>
            <ac:spMk id="3370" creationId="{00000000-0000-0000-0000-000000000000}"/>
          </ac:spMkLst>
        </pc:spChg>
        <pc:spChg chg="del">
          <ac:chgData name="Kerri Cunningham" userId="5ca8a513-eaf1-4adc-9d18-6db7e5361089" providerId="ADAL" clId="{DEA89DBB-0679-4AC7-956F-3A5B8057C7A8}" dt="2022-03-01T01:21:44.813" v="69" actId="478"/>
          <ac:spMkLst>
            <pc:docMk/>
            <pc:sldMk cId="0" sldId="285"/>
            <ac:spMk id="3371" creationId="{00000000-0000-0000-0000-000000000000}"/>
          </ac:spMkLst>
        </pc:spChg>
        <pc:spChg chg="mod">
          <ac:chgData name="Kerri Cunningham" userId="5ca8a513-eaf1-4adc-9d18-6db7e5361089" providerId="ADAL" clId="{DEA89DBB-0679-4AC7-956F-3A5B8057C7A8}" dt="2022-03-01T01:24:09.160" v="108" actId="1076"/>
          <ac:spMkLst>
            <pc:docMk/>
            <pc:sldMk cId="0" sldId="285"/>
            <ac:spMk id="3372" creationId="{00000000-0000-0000-0000-000000000000}"/>
          </ac:spMkLst>
        </pc:spChg>
        <pc:spChg chg="del">
          <ac:chgData name="Kerri Cunningham" userId="5ca8a513-eaf1-4adc-9d18-6db7e5361089" providerId="ADAL" clId="{DEA89DBB-0679-4AC7-956F-3A5B8057C7A8}" dt="2022-03-01T01:21:50.707" v="71" actId="478"/>
          <ac:spMkLst>
            <pc:docMk/>
            <pc:sldMk cId="0" sldId="285"/>
            <ac:spMk id="3373" creationId="{00000000-0000-0000-0000-000000000000}"/>
          </ac:spMkLst>
        </pc:spChg>
        <pc:spChg chg="mod">
          <ac:chgData name="Kerri Cunningham" userId="5ca8a513-eaf1-4adc-9d18-6db7e5361089" providerId="ADAL" clId="{DEA89DBB-0679-4AC7-956F-3A5B8057C7A8}" dt="2022-03-01T01:24:00.582" v="105" actId="404"/>
          <ac:spMkLst>
            <pc:docMk/>
            <pc:sldMk cId="0" sldId="285"/>
            <ac:spMk id="3374" creationId="{00000000-0000-0000-0000-000000000000}"/>
          </ac:spMkLst>
        </pc:spChg>
        <pc:picChg chg="add mod">
          <ac:chgData name="Kerri Cunningham" userId="5ca8a513-eaf1-4adc-9d18-6db7e5361089" providerId="ADAL" clId="{DEA89DBB-0679-4AC7-956F-3A5B8057C7A8}" dt="2022-03-01T01:28:29.453" v="178"/>
          <ac:picMkLst>
            <pc:docMk/>
            <pc:sldMk cId="0" sldId="285"/>
            <ac:picMk id="149" creationId="{6CFAF9C6-A544-4571-BBFC-A8FA56631986}"/>
          </ac:picMkLst>
        </pc:picChg>
        <pc:cxnChg chg="add mod">
          <ac:chgData name="Kerri Cunningham" userId="5ca8a513-eaf1-4adc-9d18-6db7e5361089" providerId="ADAL" clId="{DEA89DBB-0679-4AC7-956F-3A5B8057C7A8}" dt="2022-03-01T01:21:18.425" v="62" actId="1076"/>
          <ac:cxnSpMkLst>
            <pc:docMk/>
            <pc:sldMk cId="0" sldId="285"/>
            <ac:cxnSpMk id="145" creationId="{3241BC6B-BA85-49BE-9C35-9FF80F19486F}"/>
          </ac:cxnSpMkLst>
        </pc:cxnChg>
        <pc:cxnChg chg="add mod">
          <ac:chgData name="Kerri Cunningham" userId="5ca8a513-eaf1-4adc-9d18-6db7e5361089" providerId="ADAL" clId="{DEA89DBB-0679-4AC7-956F-3A5B8057C7A8}" dt="2022-03-01T01:21:38.092" v="67" actId="1076"/>
          <ac:cxnSpMkLst>
            <pc:docMk/>
            <pc:sldMk cId="0" sldId="285"/>
            <ac:cxnSpMk id="148" creationId="{4390D626-2A2D-4E20-9DF0-1CF5A61C952E}"/>
          </ac:cxnSpMkLst>
        </pc:cxnChg>
        <pc:cxnChg chg="mod">
          <ac:chgData name="Kerri Cunningham" userId="5ca8a513-eaf1-4adc-9d18-6db7e5361089" providerId="ADAL" clId="{DEA89DBB-0679-4AC7-956F-3A5B8057C7A8}" dt="2022-03-01T01:23:31.809" v="98" actId="1076"/>
          <ac:cxnSpMkLst>
            <pc:docMk/>
            <pc:sldMk cId="0" sldId="285"/>
            <ac:cxnSpMk id="3375" creationId="{00000000-0000-0000-0000-000000000000}"/>
          </ac:cxnSpMkLst>
        </pc:cxnChg>
        <pc:cxnChg chg="mod">
          <ac:chgData name="Kerri Cunningham" userId="5ca8a513-eaf1-4adc-9d18-6db7e5361089" providerId="ADAL" clId="{DEA89DBB-0679-4AC7-956F-3A5B8057C7A8}" dt="2022-03-01T01:22:01.038" v="74" actId="478"/>
          <ac:cxnSpMkLst>
            <pc:docMk/>
            <pc:sldMk cId="0" sldId="285"/>
            <ac:cxnSpMk id="3376" creationId="{00000000-0000-0000-0000-000000000000}"/>
          </ac:cxnSpMkLst>
        </pc:cxnChg>
        <pc:cxnChg chg="mod">
          <ac:chgData name="Kerri Cunningham" userId="5ca8a513-eaf1-4adc-9d18-6db7e5361089" providerId="ADAL" clId="{DEA89DBB-0679-4AC7-956F-3A5B8057C7A8}" dt="2022-03-01T01:22:04.021" v="75" actId="478"/>
          <ac:cxnSpMkLst>
            <pc:docMk/>
            <pc:sldMk cId="0" sldId="285"/>
            <ac:cxnSpMk id="3377" creationId="{00000000-0000-0000-0000-000000000000}"/>
          </ac:cxnSpMkLst>
        </pc:cxnChg>
        <pc:cxnChg chg="mod">
          <ac:chgData name="Kerri Cunningham" userId="5ca8a513-eaf1-4adc-9d18-6db7e5361089" providerId="ADAL" clId="{DEA89DBB-0679-4AC7-956F-3A5B8057C7A8}" dt="2022-03-01T01:21:54.107" v="72" actId="1076"/>
          <ac:cxnSpMkLst>
            <pc:docMk/>
            <pc:sldMk cId="0" sldId="285"/>
            <ac:cxnSpMk id="3378" creationId="{00000000-0000-0000-0000-000000000000}"/>
          </ac:cxnSpMkLst>
        </pc:cxnChg>
      </pc:sldChg>
      <pc:sldChg chg="del">
        <pc:chgData name="Kerri Cunningham" userId="5ca8a513-eaf1-4adc-9d18-6db7e5361089" providerId="ADAL" clId="{DEA89DBB-0679-4AC7-956F-3A5B8057C7A8}" dt="2022-02-28T23:45:44.382" v="15" actId="47"/>
        <pc:sldMkLst>
          <pc:docMk/>
          <pc:sldMk cId="0" sldId="286"/>
        </pc:sldMkLst>
      </pc:sldChg>
      <pc:sldChg chg="add del">
        <pc:chgData name="Kerri Cunningham" userId="5ca8a513-eaf1-4adc-9d18-6db7e5361089" providerId="ADAL" clId="{DEA89DBB-0679-4AC7-956F-3A5B8057C7A8}" dt="2022-03-01T01:52:45.764" v="200" actId="47"/>
        <pc:sldMkLst>
          <pc:docMk/>
          <pc:sldMk cId="0" sldId="287"/>
        </pc:sldMkLst>
      </pc:sldChg>
      <pc:sldChg chg="del">
        <pc:chgData name="Kerri Cunningham" userId="5ca8a513-eaf1-4adc-9d18-6db7e5361089" providerId="ADAL" clId="{DEA89DBB-0679-4AC7-956F-3A5B8057C7A8}" dt="2022-02-28T23:45:45.676" v="17" actId="47"/>
        <pc:sldMkLst>
          <pc:docMk/>
          <pc:sldMk cId="0" sldId="288"/>
        </pc:sldMkLst>
      </pc:sldChg>
      <pc:sldChg chg="del">
        <pc:chgData name="Kerri Cunningham" userId="5ca8a513-eaf1-4adc-9d18-6db7e5361089" providerId="ADAL" clId="{DEA89DBB-0679-4AC7-956F-3A5B8057C7A8}" dt="2022-02-28T23:45:46.457" v="18" actId="47"/>
        <pc:sldMkLst>
          <pc:docMk/>
          <pc:sldMk cId="0" sldId="289"/>
        </pc:sldMkLst>
      </pc:sldChg>
      <pc:sldChg chg="del">
        <pc:chgData name="Kerri Cunningham" userId="5ca8a513-eaf1-4adc-9d18-6db7e5361089" providerId="ADAL" clId="{DEA89DBB-0679-4AC7-956F-3A5B8057C7A8}" dt="2022-02-28T23:45:47.192" v="19" actId="47"/>
        <pc:sldMkLst>
          <pc:docMk/>
          <pc:sldMk cId="0" sldId="290"/>
        </pc:sldMkLst>
      </pc:sldChg>
      <pc:sldChg chg="del">
        <pc:chgData name="Kerri Cunningham" userId="5ca8a513-eaf1-4adc-9d18-6db7e5361089" providerId="ADAL" clId="{DEA89DBB-0679-4AC7-956F-3A5B8057C7A8}" dt="2022-02-28T23:45:50.003" v="20" actId="47"/>
        <pc:sldMkLst>
          <pc:docMk/>
          <pc:sldMk cId="0" sldId="291"/>
        </pc:sldMkLst>
      </pc:sldChg>
      <pc:sldChg chg="add del">
        <pc:chgData name="Kerri Cunningham" userId="5ca8a513-eaf1-4adc-9d18-6db7e5361089" providerId="ADAL" clId="{DEA89DBB-0679-4AC7-956F-3A5B8057C7A8}" dt="2022-03-01T01:57:06.199" v="248" actId="47"/>
        <pc:sldMkLst>
          <pc:docMk/>
          <pc:sldMk cId="0" sldId="292"/>
        </pc:sldMkLst>
      </pc:sldChg>
      <pc:sldMasterChg chg="addSldLayout delSldLayout">
        <pc:chgData name="Kerri Cunningham" userId="5ca8a513-eaf1-4adc-9d18-6db7e5361089" providerId="ADAL" clId="{DEA89DBB-0679-4AC7-956F-3A5B8057C7A8}" dt="2022-03-01T02:50:09.929" v="249" actId="47"/>
        <pc:sldMasterMkLst>
          <pc:docMk/>
          <pc:sldMasterMk cId="0" sldId="2147483686"/>
        </pc:sldMasterMkLst>
        <pc:sldLayoutChg chg="del">
          <pc:chgData name="Kerri Cunningham" userId="5ca8a513-eaf1-4adc-9d18-6db7e5361089" providerId="ADAL" clId="{DEA89DBB-0679-4AC7-956F-3A5B8057C7A8}" dt="2022-02-28T23:45:44.226" v="14" actId="47"/>
          <pc:sldLayoutMkLst>
            <pc:docMk/>
            <pc:sldMasterMk cId="0" sldId="2147483686"/>
            <pc:sldLayoutMk cId="0" sldId="2147483652"/>
          </pc:sldLayoutMkLst>
        </pc:sldLayoutChg>
        <pc:sldLayoutChg chg="del">
          <pc:chgData name="Kerri Cunningham" userId="5ca8a513-eaf1-4adc-9d18-6db7e5361089" providerId="ADAL" clId="{DEA89DBB-0679-4AC7-956F-3A5B8057C7A8}" dt="2022-03-01T02:50:09.929" v="249" actId="47"/>
          <pc:sldLayoutMkLst>
            <pc:docMk/>
            <pc:sldMasterMk cId="0" sldId="2147483686"/>
            <pc:sldLayoutMk cId="0" sldId="2147483659"/>
          </pc:sldLayoutMkLst>
        </pc:sldLayoutChg>
        <pc:sldLayoutChg chg="del">
          <pc:chgData name="Kerri Cunningham" userId="5ca8a513-eaf1-4adc-9d18-6db7e5361089" providerId="ADAL" clId="{DEA89DBB-0679-4AC7-956F-3A5B8057C7A8}" dt="2022-02-28T23:45:39.049" v="2" actId="47"/>
          <pc:sldLayoutMkLst>
            <pc:docMk/>
            <pc:sldMasterMk cId="0" sldId="2147483686"/>
            <pc:sldLayoutMk cId="0" sldId="2147483660"/>
          </pc:sldLayoutMkLst>
        </pc:sldLayoutChg>
        <pc:sldLayoutChg chg="del">
          <pc:chgData name="Kerri Cunningham" userId="5ca8a513-eaf1-4adc-9d18-6db7e5361089" providerId="ADAL" clId="{DEA89DBB-0679-4AC7-956F-3A5B8057C7A8}" dt="2022-02-28T23:45:43.601" v="13" actId="47"/>
          <pc:sldLayoutMkLst>
            <pc:docMk/>
            <pc:sldMasterMk cId="0" sldId="2147483686"/>
            <pc:sldLayoutMk cId="0" sldId="2147483661"/>
          </pc:sldLayoutMkLst>
        </pc:sldLayoutChg>
        <pc:sldLayoutChg chg="del">
          <pc:chgData name="Kerri Cunningham" userId="5ca8a513-eaf1-4adc-9d18-6db7e5361089" providerId="ADAL" clId="{DEA89DBB-0679-4AC7-956F-3A5B8057C7A8}" dt="2022-02-28T23:45:43.445" v="12" actId="47"/>
          <pc:sldLayoutMkLst>
            <pc:docMk/>
            <pc:sldMasterMk cId="0" sldId="2147483686"/>
            <pc:sldLayoutMk cId="0" sldId="2147483662"/>
          </pc:sldLayoutMkLst>
        </pc:sldLayoutChg>
        <pc:sldLayoutChg chg="del">
          <pc:chgData name="Kerri Cunningham" userId="5ca8a513-eaf1-4adc-9d18-6db7e5361089" providerId="ADAL" clId="{DEA89DBB-0679-4AC7-956F-3A5B8057C7A8}" dt="2022-02-28T23:45:44.382" v="15" actId="47"/>
          <pc:sldLayoutMkLst>
            <pc:docMk/>
            <pc:sldMasterMk cId="0" sldId="2147483686"/>
            <pc:sldLayoutMk cId="0" sldId="2147483663"/>
          </pc:sldLayoutMkLst>
        </pc:sldLayoutChg>
        <pc:sldLayoutChg chg="del">
          <pc:chgData name="Kerri Cunningham" userId="5ca8a513-eaf1-4adc-9d18-6db7e5361089" providerId="ADAL" clId="{DEA89DBB-0679-4AC7-956F-3A5B8057C7A8}" dt="2022-02-28T23:45:45.176" v="16" actId="47"/>
          <pc:sldLayoutMkLst>
            <pc:docMk/>
            <pc:sldMasterMk cId="0" sldId="2147483686"/>
            <pc:sldLayoutMk cId="0" sldId="2147483664"/>
          </pc:sldLayoutMkLst>
        </pc:sldLayoutChg>
        <pc:sldLayoutChg chg="del">
          <pc:chgData name="Kerri Cunningham" userId="5ca8a513-eaf1-4adc-9d18-6db7e5361089" providerId="ADAL" clId="{DEA89DBB-0679-4AC7-956F-3A5B8057C7A8}" dt="2022-02-28T23:45:40.033" v="4" actId="47"/>
          <pc:sldLayoutMkLst>
            <pc:docMk/>
            <pc:sldMasterMk cId="0" sldId="2147483686"/>
            <pc:sldLayoutMk cId="0" sldId="2147483666"/>
          </pc:sldLayoutMkLst>
        </pc:sldLayoutChg>
        <pc:sldLayoutChg chg="del">
          <pc:chgData name="Kerri Cunningham" userId="5ca8a513-eaf1-4adc-9d18-6db7e5361089" providerId="ADAL" clId="{DEA89DBB-0679-4AC7-956F-3A5B8057C7A8}" dt="2022-02-28T23:45:42.586" v="10" actId="47"/>
          <pc:sldLayoutMkLst>
            <pc:docMk/>
            <pc:sldMasterMk cId="0" sldId="2147483686"/>
            <pc:sldLayoutMk cId="0" sldId="2147483667"/>
          </pc:sldLayoutMkLst>
        </pc:sldLayoutChg>
        <pc:sldLayoutChg chg="del">
          <pc:chgData name="Kerri Cunningham" userId="5ca8a513-eaf1-4adc-9d18-6db7e5361089" providerId="ADAL" clId="{DEA89DBB-0679-4AC7-956F-3A5B8057C7A8}" dt="2022-02-28T23:45:38.815" v="1" actId="47"/>
          <pc:sldLayoutMkLst>
            <pc:docMk/>
            <pc:sldMasterMk cId="0" sldId="2147483686"/>
            <pc:sldLayoutMk cId="0" sldId="2147483669"/>
          </pc:sldLayoutMkLst>
        </pc:sldLayoutChg>
        <pc:sldLayoutChg chg="del">
          <pc:chgData name="Kerri Cunningham" userId="5ca8a513-eaf1-4adc-9d18-6db7e5361089" providerId="ADAL" clId="{DEA89DBB-0679-4AC7-956F-3A5B8057C7A8}" dt="2022-02-28T23:45:47.192" v="19" actId="47"/>
          <pc:sldLayoutMkLst>
            <pc:docMk/>
            <pc:sldMasterMk cId="0" sldId="2147483686"/>
            <pc:sldLayoutMk cId="0" sldId="2147483670"/>
          </pc:sldLayoutMkLst>
        </pc:sldLayoutChg>
        <pc:sldLayoutChg chg="del">
          <pc:chgData name="Kerri Cunningham" userId="5ca8a513-eaf1-4adc-9d18-6db7e5361089" providerId="ADAL" clId="{DEA89DBB-0679-4AC7-956F-3A5B8057C7A8}" dt="2022-02-28T23:45:46.457" v="18" actId="47"/>
          <pc:sldLayoutMkLst>
            <pc:docMk/>
            <pc:sldMasterMk cId="0" sldId="2147483686"/>
            <pc:sldLayoutMk cId="0" sldId="2147483671"/>
          </pc:sldLayoutMkLst>
        </pc:sldLayoutChg>
        <pc:sldLayoutChg chg="del">
          <pc:chgData name="Kerri Cunningham" userId="5ca8a513-eaf1-4adc-9d18-6db7e5361089" providerId="ADAL" clId="{DEA89DBB-0679-4AC7-956F-3A5B8057C7A8}" dt="2022-02-28T23:45:50.722" v="21" actId="47"/>
          <pc:sldLayoutMkLst>
            <pc:docMk/>
            <pc:sldMasterMk cId="0" sldId="2147483686"/>
            <pc:sldLayoutMk cId="0" sldId="2147483672"/>
          </pc:sldLayoutMkLst>
        </pc:sldLayoutChg>
        <pc:sldLayoutChg chg="del">
          <pc:chgData name="Kerri Cunningham" userId="5ca8a513-eaf1-4adc-9d18-6db7e5361089" providerId="ADAL" clId="{DEA89DBB-0679-4AC7-956F-3A5B8057C7A8}" dt="2022-02-28T23:45:40.392" v="5" actId="47"/>
          <pc:sldLayoutMkLst>
            <pc:docMk/>
            <pc:sldMasterMk cId="0" sldId="2147483686"/>
            <pc:sldLayoutMk cId="0" sldId="2147483676"/>
          </pc:sldLayoutMkLst>
        </pc:sldLayoutChg>
        <pc:sldLayoutChg chg="del">
          <pc:chgData name="Kerri Cunningham" userId="5ca8a513-eaf1-4adc-9d18-6db7e5361089" providerId="ADAL" clId="{DEA89DBB-0679-4AC7-956F-3A5B8057C7A8}" dt="2022-02-28T23:45:40.439" v="6" actId="47"/>
          <pc:sldLayoutMkLst>
            <pc:docMk/>
            <pc:sldMasterMk cId="0" sldId="2147483686"/>
            <pc:sldLayoutMk cId="0" sldId="2147483679"/>
          </pc:sldLayoutMkLst>
        </pc:sldLayoutChg>
        <pc:sldLayoutChg chg="del">
          <pc:chgData name="Kerri Cunningham" userId="5ca8a513-eaf1-4adc-9d18-6db7e5361089" providerId="ADAL" clId="{DEA89DBB-0679-4AC7-956F-3A5B8057C7A8}" dt="2022-02-28T23:45:40.752" v="8" actId="47"/>
          <pc:sldLayoutMkLst>
            <pc:docMk/>
            <pc:sldMasterMk cId="0" sldId="2147483686"/>
            <pc:sldLayoutMk cId="0" sldId="2147483680"/>
          </pc:sldLayoutMkLst>
        </pc:sldLayoutChg>
        <pc:sldLayoutChg chg="del">
          <pc:chgData name="Kerri Cunningham" userId="5ca8a513-eaf1-4adc-9d18-6db7e5361089" providerId="ADAL" clId="{DEA89DBB-0679-4AC7-956F-3A5B8057C7A8}" dt="2022-02-28T23:45:50.003" v="20" actId="47"/>
          <pc:sldLayoutMkLst>
            <pc:docMk/>
            <pc:sldMasterMk cId="0" sldId="2147483686"/>
            <pc:sldLayoutMk cId="0" sldId="2147483681"/>
          </pc:sldLayoutMkLst>
        </pc:sldLayoutChg>
        <pc:sldLayoutChg chg="del">
          <pc:chgData name="Kerri Cunningham" userId="5ca8a513-eaf1-4adc-9d18-6db7e5361089" providerId="ADAL" clId="{DEA89DBB-0679-4AC7-956F-3A5B8057C7A8}" dt="2022-03-01T01:52:45.764" v="200" actId="47"/>
          <pc:sldLayoutMkLst>
            <pc:docMk/>
            <pc:sldMasterMk cId="0" sldId="2147483686"/>
            <pc:sldLayoutMk cId="2819372205" sldId="2147483689"/>
          </pc:sldLayoutMkLst>
        </pc:sldLayoutChg>
        <pc:sldLayoutChg chg="add del">
          <pc:chgData name="Kerri Cunningham" userId="5ca8a513-eaf1-4adc-9d18-6db7e5361089" providerId="ADAL" clId="{DEA89DBB-0679-4AC7-956F-3A5B8057C7A8}" dt="2022-03-01T01:57:06.199" v="248" actId="47"/>
          <pc:sldLayoutMkLst>
            <pc:docMk/>
            <pc:sldMasterMk cId="0" sldId="2147483686"/>
            <pc:sldLayoutMk cId="515075672" sldId="214748369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2910388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107ec4cbdc5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07ec4cbdc5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2451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5"/>
        <p:cNvGrpSpPr/>
        <p:nvPr/>
      </p:nvGrpSpPr>
      <p:grpSpPr>
        <a:xfrm>
          <a:off x="0" y="0"/>
          <a:ext cx="0" cy="0"/>
          <a:chOff x="0" y="0"/>
          <a:chExt cx="0" cy="0"/>
        </a:xfrm>
      </p:grpSpPr>
      <p:sp>
        <p:nvSpPr>
          <p:cNvPr id="2366" name="Google Shape;2366;g10970e15cc8_0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7" name="Google Shape;2367;g10970e15cc8_0_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baseline="0" dirty="0"/>
              <a:t> </a:t>
            </a:r>
            <a:r>
              <a:rPr lang="en-US" sz="1800" i="1" baseline="0" dirty="0" err="1"/>
              <a:t>bladsy</a:t>
            </a:r>
            <a:r>
              <a:rPr lang="en-US" sz="1800" i="1" baseline="0" dirty="0"/>
              <a:t> 3 van</a:t>
            </a:r>
            <a:r>
              <a:rPr lang="en-US" sz="1800" i="1" dirty="0"/>
              <a:t> die </a:t>
            </a:r>
            <a:r>
              <a:rPr lang="en-US" sz="1800" b="1" i="1" dirty="0" err="1"/>
              <a:t>Inhoudsopsomming</a:t>
            </a:r>
            <a:endParaRPr lang="en-US" sz="1800"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800" b="0" i="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Dinge wat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julle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in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gemeen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het,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insluit</a:t>
            </a:r>
            <a:r>
              <a:rPr lang="en-US" sz="1800" dirty="0">
                <a:effectLst/>
                <a:latin typeface="Calibri" panose="020F0502020204030204" pitchFamily="34" charset="0"/>
                <a:ea typeface="Calibri" panose="020F0502020204030204" pitchFamily="34" charset="0"/>
                <a:cs typeface="Times New Roman" panose="02020603050405020304" pitchFamily="18" charset="0"/>
              </a:rPr>
              <a:t>: Jul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geniet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albei</a:t>
            </a:r>
            <a:r>
              <a:rPr lang="en-US" sz="1800" dirty="0">
                <a:effectLst/>
                <a:latin typeface="Calibri" panose="020F0502020204030204" pitchFamily="34" charset="0"/>
                <a:ea typeface="Calibri" panose="020F0502020204030204" pitchFamily="34" charset="0"/>
                <a:cs typeface="Times New Roman" panose="02020603050405020304" pitchFamily="18" charset="0"/>
              </a:rPr>
              <a:t> 'n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spesifieke</a:t>
            </a:r>
            <a:r>
              <a:rPr lang="en-US" sz="1800" dirty="0">
                <a:effectLst/>
                <a:latin typeface="Calibri" panose="020F0502020204030204" pitchFamily="34" charset="0"/>
                <a:ea typeface="Calibri" panose="020F0502020204030204" pitchFamily="34" charset="0"/>
                <a:cs typeface="Times New Roman" panose="02020603050405020304" pitchFamily="18" charset="0"/>
              </a:rPr>
              <a:t>: sport,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sportspan</a:t>
            </a:r>
            <a:r>
              <a:rPr lang="en-US"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klub</a:t>
            </a:r>
            <a:r>
              <a:rPr lang="en-US"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afrigter</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atleet</a:t>
            </a:r>
            <a:r>
              <a:rPr lang="en-US" sz="1800" dirty="0">
                <a:effectLst/>
                <a:latin typeface="Calibri" panose="020F0502020204030204" pitchFamily="34" charset="0"/>
                <a:ea typeface="Calibri" panose="020F0502020204030204" pitchFamily="34" charset="0"/>
                <a:cs typeface="Times New Roman" panose="02020603050405020304" pitchFamily="18" charset="0"/>
              </a:rPr>
              <a:t>, film / reeks,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tipe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musiek</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kunstenaar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boek</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speletjie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toep</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webwerf</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gemeenskapsaktiwiteit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troeteldier</a:t>
            </a:r>
            <a:r>
              <a:rPr lang="en-US" sz="1800" dirty="0">
                <a:effectLst/>
                <a:latin typeface="Calibri" panose="020F0502020204030204" pitchFamily="34" charset="0"/>
                <a:ea typeface="Calibri" panose="020F0502020204030204" pitchFamily="34" charset="0"/>
                <a:cs typeface="Times New Roman" panose="02020603050405020304" pitchFamily="18" charset="0"/>
              </a:rPr>
              <a:t>(e),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ontspaningsplek</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winkel</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motor.</a:t>
            </a:r>
            <a:br>
              <a:rPr lang="en-US" sz="1800" b="1" dirty="0">
                <a:effectLst/>
                <a:latin typeface="Calibri" panose="020F0502020204030204" pitchFamily="34" charset="0"/>
                <a:ea typeface="Calibri" panose="020F0502020204030204" pitchFamily="34" charset="0"/>
                <a:cs typeface="Times New Roman" panose="02020603050405020304" pitchFamily="18" charset="0"/>
              </a:rPr>
            </a:b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0" i="0" u="none" strike="noStrike" cap="none" dirty="0">
                <a:solidFill>
                  <a:srgbClr val="000000"/>
                </a:solidFill>
                <a:effectLst/>
                <a:latin typeface="Arial"/>
                <a:ea typeface="Arial"/>
                <a:cs typeface="Arial"/>
                <a:sym typeface="Arial"/>
              </a:rPr>
              <a:t>Dinge waaroor jul kan </a:t>
            </a:r>
            <a:r>
              <a:rPr lang="af-ZA" sz="1100" b="1" i="0" u="none" strike="noStrike" cap="none" dirty="0">
                <a:solidFill>
                  <a:srgbClr val="000000"/>
                </a:solidFill>
                <a:effectLst/>
                <a:latin typeface="Arial"/>
                <a:ea typeface="Arial"/>
                <a:cs typeface="Arial"/>
                <a:sym typeface="Arial"/>
              </a:rPr>
              <a:t>saamstem</a:t>
            </a:r>
            <a:r>
              <a:rPr lang="af-ZA" sz="1100" b="0" i="0" u="none" strike="noStrike" cap="none" dirty="0">
                <a:solidFill>
                  <a:srgbClr val="000000"/>
                </a:solidFill>
                <a:effectLst/>
                <a:latin typeface="Arial"/>
                <a:ea typeface="Arial"/>
                <a:cs typeface="Arial"/>
                <a:sym typeface="Arial"/>
              </a:rPr>
              <a: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err="1">
                <a:effectLst/>
                <a:latin typeface="Calibri" panose="020F0502020204030204" pitchFamily="34" charset="0"/>
                <a:ea typeface="Calibri" panose="020F0502020204030204" pitchFamily="34" charset="0"/>
                <a:cs typeface="Times New Roman" panose="02020603050405020304" pitchFamily="18" charset="0"/>
              </a:rPr>
              <a:t>Julle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albei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ontdek</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jul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dieselfde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siening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het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oor</a:t>
            </a:r>
            <a:r>
              <a:rPr lang="en-US" sz="1800" dirty="0">
                <a:effectLst/>
                <a:latin typeface="Calibri" panose="020F0502020204030204" pitchFamily="34" charset="0"/>
                <a:ea typeface="Calibri" panose="020F0502020204030204" pitchFamily="34" charset="0"/>
                <a:cs typeface="Times New Roman" panose="02020603050405020304" pitchFamily="18" charset="0"/>
              </a:rPr>
              <a:t> 'n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huidige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aktuele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kwessie</a:t>
            </a:r>
            <a:r>
              <a:rPr lang="en-US" sz="1800" dirty="0">
                <a:effectLst/>
                <a:latin typeface="Calibri" panose="020F0502020204030204" pitchFamily="34" charset="0"/>
                <a:ea typeface="Calibri" panose="020F0502020204030204" pitchFamily="34" charset="0"/>
                <a:cs typeface="Times New Roman" panose="02020603050405020304" pitchFamily="18" charset="0"/>
              </a:rPr>
              <a:t> by die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skool</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in die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gemeenskap</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Onderwerpe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wissel</a:t>
            </a:r>
            <a:r>
              <a:rPr lang="en-US" sz="1800" dirty="0">
                <a:effectLst/>
                <a:latin typeface="Calibri" panose="020F0502020204030204" pitchFamily="34" charset="0"/>
                <a:ea typeface="Calibri" panose="020F0502020204030204" pitchFamily="34" charset="0"/>
                <a:cs typeface="Times New Roman" panose="02020603050405020304" pitchFamily="18" charset="0"/>
              </a:rPr>
              <a:t> van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gunsteling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tegnologie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byvoorbeeld</a:t>
            </a:r>
            <a:r>
              <a:rPr lang="en-US" sz="1800" dirty="0">
                <a:effectLst/>
                <a:latin typeface="Calibri" panose="020F0502020204030204" pitchFamily="34" charset="0"/>
                <a:ea typeface="Calibri" panose="020F0502020204030204" pitchFamily="34" charset="0"/>
                <a:cs typeface="Times New Roman" panose="02020603050405020304" pitchFamily="18" charset="0"/>
              </a:rPr>
              <a:t>: Apple-</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fone</a:t>
            </a:r>
            <a:r>
              <a:rPr lang="en-US" sz="1800" dirty="0">
                <a:effectLst/>
                <a:latin typeface="Calibri" panose="020F0502020204030204" pitchFamily="34" charset="0"/>
                <a:ea typeface="Calibri" panose="020F0502020204030204" pitchFamily="34" charset="0"/>
                <a:cs typeface="Times New Roman" panose="02020603050405020304" pitchFamily="18" charset="0"/>
              </a:rPr>
              <a:t> vs Samsung vs Huawei),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voedselvoorkeure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mening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oor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kitskosse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dieetbeperkings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bv</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vegetariese</a:t>
            </a:r>
            <a:r>
              <a:rPr lang="en-US" sz="1800" dirty="0">
                <a:effectLst/>
                <a:latin typeface="Calibri" panose="020F0502020204030204" pitchFamily="34" charset="0"/>
                <a:ea typeface="Calibri" panose="020F0502020204030204" pitchFamily="34" charset="0"/>
                <a:cs typeface="Times New Roman" panose="02020603050405020304" pitchFamily="18" charset="0"/>
              </a:rPr>
              <a:t>, vegan,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ens.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Sienings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oor</a:t>
            </a:r>
            <a:r>
              <a:rPr lang="en-US" sz="1800" dirty="0">
                <a:effectLst/>
                <a:latin typeface="Calibri" panose="020F0502020204030204" pitchFamily="34" charset="0"/>
                <a:ea typeface="Calibri" panose="020F0502020204030204" pitchFamily="34" charset="0"/>
                <a:cs typeface="Times New Roman" panose="02020603050405020304" pitchFamily="18" charset="0"/>
              </a:rPr>
              <a:t> 'n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sekere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bekende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menings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oor</a:t>
            </a:r>
            <a:r>
              <a:rPr lang="en-US" sz="1800" dirty="0">
                <a:effectLst/>
                <a:latin typeface="Calibri" panose="020F0502020204030204" pitchFamily="34" charset="0"/>
                <a:ea typeface="Calibri" panose="020F0502020204030204" pitchFamily="34" charset="0"/>
                <a:cs typeface="Times New Roman" panose="02020603050405020304" pitchFamily="18" charset="0"/>
              </a:rPr>
              <a:t> 'n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sosiale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kwessie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soos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klimaatsverandering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plaaslike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gemeenskapsprojek</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dirty="0"/>
          </a:p>
        </p:txBody>
      </p:sp>
    </p:spTree>
    <p:extLst>
      <p:ext uri="{BB962C8B-B14F-4D97-AF65-F5344CB8AC3E}">
        <p14:creationId xmlns:p14="http://schemas.microsoft.com/office/powerpoint/2010/main" val="2620792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2"/>
        <p:cNvGrpSpPr/>
        <p:nvPr/>
      </p:nvGrpSpPr>
      <p:grpSpPr>
        <a:xfrm>
          <a:off x="0" y="0"/>
          <a:ext cx="0" cy="0"/>
          <a:chOff x="0" y="0"/>
          <a:chExt cx="0" cy="0"/>
        </a:xfrm>
      </p:grpSpPr>
      <p:sp>
        <p:nvSpPr>
          <p:cNvPr id="2413" name="Google Shape;2413;g10970e15cc8_0_8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4" name="Google Shape;2414;g10970e15cc8_0_8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US" sz="1800" b="0" i="1" dirty="0" err="1"/>
              <a:t>Volgens</a:t>
            </a:r>
            <a:r>
              <a:rPr lang="en-US" sz="1800" b="0" i="1" dirty="0"/>
              <a:t> </a:t>
            </a:r>
            <a:r>
              <a:rPr lang="en-US" sz="1800" b="0" i="1" dirty="0" err="1"/>
              <a:t>bladsy</a:t>
            </a:r>
            <a:r>
              <a:rPr lang="en-US" sz="1800" b="0" i="1" baseline="0" dirty="0"/>
              <a:t> 3 </a:t>
            </a:r>
            <a:r>
              <a:rPr lang="en-US" sz="1800" b="0" i="1" baseline="0" dirty="0" err="1"/>
              <a:t>en</a:t>
            </a:r>
            <a:r>
              <a:rPr lang="en-US" sz="1800" b="0" i="1" baseline="0" dirty="0"/>
              <a:t> 4 van die </a:t>
            </a:r>
            <a:r>
              <a:rPr lang="en-US" sz="1800" b="1" i="1" u="sng" baseline="0" dirty="0" err="1"/>
              <a:t>Inhoudsopsomming</a:t>
            </a:r>
            <a:r>
              <a:rPr lang="en-US" sz="1800" b="0" i="0" baseline="0" dirty="0"/>
              <a:t> </a:t>
            </a:r>
            <a:br>
              <a:rPr lang="en-US" sz="1800" b="0" i="1" dirty="0"/>
            </a:br>
            <a:r>
              <a:rPr lang="af-ZA" sz="1800" b="1" dirty="0"/>
              <a:t>Opsionele Klasaktiwiteit: </a:t>
            </a:r>
            <a:r>
              <a:rPr lang="af-ZA" sz="1800" b="1" i="1" u="sng" dirty="0"/>
              <a:t>Les – Werkkaart Aktiwiteit 2</a:t>
            </a:r>
            <a:r>
              <a:rPr lang="af-ZA" sz="1800" b="1" i="1" u="none" dirty="0"/>
              <a:t> </a:t>
            </a:r>
            <a:r>
              <a:rPr lang="af-ZA" sz="1800" b="0" i="1" u="none" dirty="0"/>
              <a:t>(</a:t>
            </a:r>
            <a:r>
              <a:rPr lang="af-ZA" sz="1800" i="1" dirty="0"/>
              <a:t>bladsy 3)</a:t>
            </a:r>
            <a:br>
              <a:rPr lang="en-US" sz="1800" b="0" i="1" dirty="0"/>
            </a:b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r>
              <a:rPr lang="af-ZA" sz="1100" b="0" i="0" u="none" strike="noStrike" cap="none" dirty="0">
                <a:solidFill>
                  <a:srgbClr val="000000"/>
                </a:solidFill>
                <a:effectLst/>
                <a:latin typeface="Arial"/>
                <a:ea typeface="Arial"/>
                <a:cs typeface="Arial"/>
                <a:sym typeface="Arial"/>
              </a:rPr>
              <a:t>As jy vriendskappe begin, is dit belangrik om </a:t>
            </a:r>
            <a:r>
              <a:rPr lang="af-ZA" sz="1100" b="1" i="0" u="none" strike="noStrike" cap="none" dirty="0">
                <a:solidFill>
                  <a:srgbClr val="000000"/>
                </a:solidFill>
                <a:effectLst/>
                <a:latin typeface="Arial"/>
                <a:ea typeface="Arial"/>
                <a:cs typeface="Arial"/>
                <a:sym typeface="Arial"/>
              </a:rPr>
              <a:t>aktief te luister na wat die ander persoon sê </a:t>
            </a:r>
            <a:r>
              <a:rPr lang="af-ZA" sz="1100" b="0" i="0" u="none" strike="noStrike" cap="none" dirty="0">
                <a:solidFill>
                  <a:srgbClr val="000000"/>
                </a:solidFill>
                <a:effectLst/>
                <a:latin typeface="Arial"/>
                <a:ea typeface="Arial"/>
                <a:cs typeface="Arial"/>
                <a:sym typeface="Arial"/>
              </a:rPr>
              <a:t>en om die persoon ook 'n bietjie oor jouself te vertel.  Druk belangstelling in die ander persoon uit en wees outentiek; probeer om nie verwagtinge te hê nie en aanvaar daardie persoon vir wie hy of sy is.</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Jy kan nie 'n vriendskap forseer nie; jy sal mense teëkom waarmee jy outomaties sal kliek. Dit kan wees as gevolg van 'n gedeelde passie vir iets, soortgelyke persoonlikhede of ‘n gedeelde sin vir humor.  Miskien sal dit julle verskille wees wat jul na mekaar aangetrek het. Vriende kan by mekaar leer en dit is belangrik om ons vriende en portuurgroep vir hul individuele eienskappe te waardeer.  Met sommige mense kan jy net kennisse bly, en dit is ook oukei. Jy hoef nie vriende te wees met almal wat jy ontmoet nie, maar dit is steeds baie belangrik om mense te respekteer, selfs al is hulle net kennisse.</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95792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3"/>
        <p:cNvGrpSpPr/>
        <p:nvPr/>
      </p:nvGrpSpPr>
      <p:grpSpPr>
        <a:xfrm>
          <a:off x="0" y="0"/>
          <a:ext cx="0" cy="0"/>
          <a:chOff x="0" y="0"/>
          <a:chExt cx="0" cy="0"/>
        </a:xfrm>
      </p:grpSpPr>
      <p:sp>
        <p:nvSpPr>
          <p:cNvPr id="2784" name="Google Shape;2784;g10970e15cc8_0_8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5" name="Google Shape;2785;g10970e15cc8_0_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US" sz="1800" b="0" i="1" baseline="0" dirty="0" err="1"/>
              <a:t>Volgens</a:t>
            </a:r>
            <a:r>
              <a:rPr lang="en-US" sz="1800" b="0" i="1" baseline="0" dirty="0"/>
              <a:t> </a:t>
            </a:r>
            <a:r>
              <a:rPr lang="en-US" sz="1800" b="0" i="1" baseline="0" dirty="0" err="1"/>
              <a:t>bladsy</a:t>
            </a:r>
            <a:r>
              <a:rPr lang="en-US" sz="1800" b="0" i="1" baseline="0" dirty="0"/>
              <a:t> 5 van die</a:t>
            </a:r>
            <a:r>
              <a:rPr lang="en-US" sz="1800" b="1" i="0" u="none" baseline="0" dirty="0"/>
              <a:t> </a:t>
            </a:r>
            <a:r>
              <a:rPr lang="en-US" sz="1800" b="1" i="1" u="sng" baseline="0" dirty="0" err="1"/>
              <a:t>Inhoudsopsomming</a:t>
            </a:r>
            <a:endParaRPr lang="en-US" sz="1800" b="0" i="1" dirty="0"/>
          </a:p>
          <a:p>
            <a:pPr marL="158750" indent="0">
              <a:lnSpc>
                <a:spcPct val="115000"/>
              </a:lnSpc>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af-ZA" sz="1100" b="0" i="0" u="none" strike="noStrike" cap="none" dirty="0">
                <a:solidFill>
                  <a:srgbClr val="000000"/>
                </a:solidFill>
                <a:effectLst/>
                <a:latin typeface="Arial"/>
                <a:ea typeface="Arial"/>
                <a:cs typeface="Arial"/>
                <a:sym typeface="Arial"/>
              </a:rPr>
              <a:t>Sodra ons 'n vriend gemaak het, het ons 'n nuwe verhouding begin. Die volgende belangrike deel van die verhouding is om dit te behou.  </a:t>
            </a:r>
            <a:br>
              <a:rPr lang="af-ZA" sz="1100" b="0" i="0" u="none" strike="noStrike" cap="none" dirty="0">
                <a:solidFill>
                  <a:srgbClr val="000000"/>
                </a:solidFill>
                <a:effectLst/>
                <a:latin typeface="Arial"/>
                <a:ea typeface="Arial"/>
                <a:cs typeface="Arial"/>
                <a:sym typeface="Arial"/>
              </a:rPr>
            </a:br>
            <a:r>
              <a:rPr lang="af-ZA" sz="1100" b="1" i="1" u="none" strike="noStrike" cap="none" dirty="0">
                <a:solidFill>
                  <a:srgbClr val="000000"/>
                </a:solidFill>
                <a:effectLst/>
                <a:latin typeface="Arial"/>
                <a:ea typeface="Arial"/>
                <a:cs typeface="Arial"/>
                <a:sym typeface="Arial"/>
              </a:rPr>
              <a:t>Om iets te behou</a:t>
            </a:r>
            <a:r>
              <a:rPr lang="af-ZA" sz="1100" b="0" i="0" u="none" strike="noStrike" cap="none" dirty="0">
                <a:solidFill>
                  <a:srgbClr val="000000"/>
                </a:solidFill>
                <a:effectLst/>
                <a:latin typeface="Arial"/>
                <a:ea typeface="Arial"/>
                <a:cs typeface="Arial"/>
                <a:sym typeface="Arial"/>
              </a:rPr>
              <a:t>, beteken om dit aan die gang te hou of om dit te versterk. Enige verhouding; hetsy met vriende, klasmaats, portuurgroepe of kennisse, sal 'n bietjie moeite van beide partye vereis.</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Sodra 'n band gevestig is – het jy die eerste hekkie oorgesteek om 'n verhouding te navigeer. </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16431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4"/>
        <p:cNvGrpSpPr/>
        <p:nvPr/>
      </p:nvGrpSpPr>
      <p:grpSpPr>
        <a:xfrm>
          <a:off x="0" y="0"/>
          <a:ext cx="0" cy="0"/>
          <a:chOff x="0" y="0"/>
          <a:chExt cx="0" cy="0"/>
        </a:xfrm>
      </p:grpSpPr>
      <p:sp>
        <p:nvSpPr>
          <p:cNvPr id="3235" name="Google Shape;3235;g10970e15cc8_0_1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6" name="Google Shape;3236;g10970e15cc8_0_1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US" sz="1800" b="0" i="1" baseline="0" dirty="0" err="1"/>
              <a:t>Volgens</a:t>
            </a:r>
            <a:r>
              <a:rPr lang="en-US" sz="1800" b="0" i="1" baseline="0" dirty="0"/>
              <a:t> </a:t>
            </a:r>
            <a:r>
              <a:rPr lang="en-US" sz="1800" b="0" i="1" baseline="0" dirty="0" err="1"/>
              <a:t>bladsy</a:t>
            </a:r>
            <a:r>
              <a:rPr lang="en-US" sz="1800" b="0" i="1" baseline="0" dirty="0"/>
              <a:t> 5 van die</a:t>
            </a:r>
            <a:r>
              <a:rPr lang="en-US" sz="1800" b="1" i="0" u="none" baseline="0" dirty="0"/>
              <a:t> </a:t>
            </a:r>
            <a:r>
              <a:rPr lang="en-US" sz="1800" b="1" i="1" u="sng" baseline="0" dirty="0" err="1"/>
              <a:t>Inhoudsopsomming</a:t>
            </a:r>
            <a:endParaRPr lang="en-US" sz="1800" b="0" i="1" dirty="0"/>
          </a:p>
          <a:p>
            <a:pPr marL="158750" indent="0">
              <a:lnSpc>
                <a:spcPct val="115000"/>
              </a:lnSpc>
              <a:spcAft>
                <a:spcPts val="800"/>
              </a:spcAft>
              <a:buNone/>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af-ZA" sz="1100" b="1" i="0" u="none" strike="noStrike" cap="none" dirty="0">
                <a:solidFill>
                  <a:srgbClr val="000000"/>
                </a:solidFill>
                <a:effectLst/>
                <a:latin typeface="Arial"/>
                <a:ea typeface="Arial"/>
                <a:cs typeface="Arial"/>
                <a:sym typeface="Arial"/>
              </a:rPr>
              <a:t>Werk aan die basiese beginsels:</a:t>
            </a:r>
            <a:r>
              <a:rPr lang="af-ZA" sz="1100" b="0" i="0" u="none" strike="noStrike" cap="none" dirty="0">
                <a:solidFill>
                  <a:srgbClr val="000000"/>
                </a:solidFill>
                <a:effectLst/>
                <a:latin typeface="Arial"/>
                <a:ea typeface="Arial"/>
                <a:cs typeface="Arial"/>
                <a:sym typeface="Arial"/>
              </a:rPr>
              <a:t> Die basis van enige goeie verhouding is kommunikasie, om te deel, omgee, wedersydse respek, vertroue, eerlikheid, sowel as regverdigheid. Vir 'n verhouding om te bly groei, moet ons al die bogenoemde ongeskonde hou. Duidelike en eerlike kommunikasie is noodsaaklik om 'n verhouding te onderhou, aangesien dit ons help om nie die ander persoon se gevoelens seer te maak of enige misverstande te veroorsaak nie.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Maak tyd vir mekaar en doen moeite:</a:t>
            </a:r>
            <a:r>
              <a:rPr lang="af-ZA" sz="1100" b="0" i="0" u="none" strike="noStrike" cap="none" dirty="0">
                <a:solidFill>
                  <a:srgbClr val="000000"/>
                </a:solidFill>
                <a:effectLst/>
                <a:latin typeface="Arial"/>
                <a:ea typeface="Arial"/>
                <a:cs typeface="Arial"/>
                <a:sym typeface="Arial"/>
              </a:rPr>
              <a:t> Alle verhoudings neem tyd, energie en omgee om hulle aan die gang te hou. Om verbind tot 'n vriendskap te wees, beteken dat albei partye bereid is om die tyd en moeite in te sit om dit te onderhou. Om tyd te neem om met mekaar in verbinding te tree en 'n voortgesette poging aan te wend, sal help om jou verhouding te versterk. Maak seker dat jou vriendskap wedersyds is - almal moet daaraan werk om verhoudings te laat werk.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Vertrou mekaar:</a:t>
            </a:r>
            <a:r>
              <a:rPr lang="af-ZA" sz="1100" b="0" i="0" u="none" strike="noStrike" cap="none" dirty="0">
                <a:solidFill>
                  <a:srgbClr val="000000"/>
                </a:solidFill>
                <a:effectLst/>
                <a:latin typeface="Arial"/>
                <a:ea typeface="Arial"/>
                <a:cs typeface="Arial"/>
                <a:sym typeface="Arial"/>
              </a:rPr>
              <a:t> In enige verhouding is vertroue van kardinale belang. Dit beteken om jou beloftes na te kom en niks te doen om mekaar seer te maak nie. Om daar te wees vir mekaar, is ook deel van daardie vertroue.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Doen genotvolle dinge saam:</a:t>
            </a:r>
            <a:r>
              <a:rPr lang="af-ZA" sz="1100" b="0" i="0" u="none" strike="noStrike" cap="none" dirty="0">
                <a:solidFill>
                  <a:srgbClr val="000000"/>
                </a:solidFill>
                <a:effectLst/>
                <a:latin typeface="Arial"/>
                <a:ea typeface="Arial"/>
                <a:cs typeface="Arial"/>
                <a:sym typeface="Arial"/>
              </a:rPr>
              <a:t> Al vereis 'n vriendskap baie werk, is die beste deel daarvan dat jy iemand sal hê om saam mee te lag en goeie herinneringe te vorm.</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Ondersteun mekaar deur goeie en slegte tye:</a:t>
            </a:r>
            <a:r>
              <a:rPr lang="af-ZA" sz="1100" b="0" i="0" u="none" strike="noStrike" cap="none" dirty="0">
                <a:solidFill>
                  <a:srgbClr val="000000"/>
                </a:solidFill>
                <a:effectLst/>
                <a:latin typeface="Arial"/>
                <a:ea typeface="Arial"/>
                <a:cs typeface="Arial"/>
                <a:sym typeface="Arial"/>
              </a:rPr>
              <a:t> 'n Ware vriendskap is onvoorwaardelik; dit is nie gebaseer op gewildheid of voorkoms nie. Vriende hardloop ook nie weg wanneer dinge moeilik of uitdagend is nie.  Om dinge te sê soos: "Ek sal jou vriend wees AS ..." of "Ek sal jou vriend wees TOTDAT ... " moet nie eers ' n oorweging wees nie.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Verstaan dat vriende soms nie sal saamstem nie:</a:t>
            </a:r>
            <a:r>
              <a:rPr lang="af-ZA" sz="1100" b="0" i="0" u="none" strike="noStrike" cap="none" dirty="0">
                <a:solidFill>
                  <a:srgbClr val="000000"/>
                </a:solidFill>
                <a:effectLst/>
                <a:latin typeface="Arial"/>
                <a:ea typeface="Arial"/>
                <a:cs typeface="Arial"/>
                <a:sym typeface="Arial"/>
              </a:rPr>
              <a:t> Almal stem op een of ander stadium nie saam nie - ons het almal verskillende standpunte, idees of menings. Maar net omdat jy nie oor iets saamstem nie, beteken dit nie dat 'n vriendskap verby is nie  - dit is belangrik om mekaar te respekteer en te vergewe wanneer dit nodig is. </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Lees nou die </a:t>
            </a:r>
            <a:r>
              <a:rPr lang="af-ZA" b="1" i="1" u="sng" dirty="0"/>
              <a:t>HOE OM VERHOUDINGS TE INISIEER EN TE BEHOU</a:t>
            </a:r>
            <a:r>
              <a:rPr lang="af-ZA" b="0" i="0" u="none" dirty="0"/>
              <a:t>-artikel </a:t>
            </a:r>
            <a:r>
              <a:rPr lang="af-ZA" dirty="0"/>
              <a:t>op </a:t>
            </a:r>
            <a:r>
              <a:rPr lang="af-ZA" i="1" dirty="0"/>
              <a:t>bladsy 6 </a:t>
            </a:r>
            <a:r>
              <a:rPr lang="af-ZA" dirty="0"/>
              <a:t>van die </a:t>
            </a:r>
            <a:r>
              <a:rPr lang="af-ZA" b="1" i="1" u="sng" dirty="0"/>
              <a:t>Inhoudsopsomming</a:t>
            </a:r>
            <a:r>
              <a:rPr lang="af-ZA" dirty="0"/>
              <a:t> voordat jy die </a:t>
            </a:r>
            <a:r>
              <a:rPr lang="af-ZA" b="1" i="1" u="sng" dirty="0"/>
              <a:t>Les – Werkkaart Aktiwiteit</a:t>
            </a:r>
            <a:r>
              <a:rPr lang="af-ZA" b="1" i="1" u="sng" baseline="0" dirty="0"/>
              <a:t> 3</a:t>
            </a:r>
            <a:r>
              <a:rPr lang="af-ZA" b="0" i="0" u="none" baseline="0" dirty="0"/>
              <a:t> </a:t>
            </a:r>
            <a:r>
              <a:rPr lang="af-ZA" i="1" baseline="0" dirty="0"/>
              <a:t>(</a:t>
            </a:r>
            <a:r>
              <a:rPr lang="af-ZA" i="1" dirty="0"/>
              <a:t>bladsy 4) </a:t>
            </a:r>
            <a:r>
              <a:rPr lang="af-ZA" dirty="0"/>
              <a:t>voltooi.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af-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b="1" dirty="0"/>
              <a:t>Onderwysersnota: Aktiwiteit 3 </a:t>
            </a:r>
            <a:r>
              <a:rPr lang="af-ZA" dirty="0"/>
              <a:t>​​dien as 'n kort </a:t>
            </a:r>
            <a:r>
              <a:rPr lang="af-ZA" i="1" dirty="0"/>
              <a:t>REFLEKSIE-aktiwiteit</a:t>
            </a:r>
            <a:r>
              <a:rPr lang="af-ZA" dirty="0"/>
              <a:t> vir leerders om te internaliseer en te besin oor wat hulle tot dusver in hierdie les geleer het.</a:t>
            </a:r>
            <a:endParaRPr dirty="0"/>
          </a:p>
        </p:txBody>
      </p:sp>
    </p:spTree>
    <p:extLst>
      <p:ext uri="{BB962C8B-B14F-4D97-AF65-F5344CB8AC3E}">
        <p14:creationId xmlns:p14="http://schemas.microsoft.com/office/powerpoint/2010/main" val="410314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0"/>
        <p:cNvGrpSpPr/>
        <p:nvPr/>
      </p:nvGrpSpPr>
      <p:grpSpPr>
        <a:xfrm>
          <a:off x="0" y="0"/>
          <a:ext cx="0" cy="0"/>
          <a:chOff x="0" y="0"/>
          <a:chExt cx="0" cy="0"/>
        </a:xfrm>
      </p:grpSpPr>
      <p:sp>
        <p:nvSpPr>
          <p:cNvPr id="2031" name="Google Shape;2031;g10970e15cc8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2" name="Google Shape;2032;g10970e15cc8_0_7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Nadat jy die onderwerp bekendgestel het, verduidelik die konsep van die Vraagboks – hou ideaal gesproke die boks gereed sodat leerders kan sien waarheen hul vrae gaan wanneer hulle dit aan die einde van die les ingee.</a:t>
            </a:r>
          </a:p>
          <a:p>
            <a:pPr marL="0" lvl="0" indent="0" algn="l" rtl="0">
              <a:spcBef>
                <a:spcPts val="0"/>
              </a:spcBef>
              <a:spcAft>
                <a:spcPts val="0"/>
              </a:spcAft>
              <a:buNone/>
            </a:pPr>
            <a:r>
              <a:rPr lang="nl-NL" dirty="0"/>
              <a:t>(Sien blads</a:t>
            </a:r>
            <a:r>
              <a:rPr lang="nl-NL" baseline="0" dirty="0"/>
              <a:t>y 5 van die</a:t>
            </a:r>
            <a:r>
              <a:rPr lang="nl-NL" dirty="0"/>
              <a:t> </a:t>
            </a:r>
            <a:r>
              <a:rPr lang="nl-NL" b="1" i="1" u="sng" dirty="0"/>
              <a:t>Lesvoorbereiding</a:t>
            </a:r>
            <a:r>
              <a:rPr lang="nl-NL" dirty="0"/>
              <a:t> vir meer inligting oor die vraagboks)</a:t>
            </a:r>
            <a:endParaRPr b="0" i="0" dirty="0"/>
          </a:p>
        </p:txBody>
      </p:sp>
    </p:spTree>
    <p:extLst>
      <p:ext uri="{BB962C8B-B14F-4D97-AF65-F5344CB8AC3E}">
        <p14:creationId xmlns:p14="http://schemas.microsoft.com/office/powerpoint/2010/main" val="3281202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10970e15cc8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 name="Google Shape;1049;g10970e15cc8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800" b="0" i="1" u="none" dirty="0">
                <a:effectLst/>
                <a:latin typeface="Calibri" panose="020F0502020204030204" pitchFamily="34" charset="0"/>
                <a:ea typeface="Calibri" panose="020F0502020204030204" pitchFamily="34" charset="0"/>
                <a:cs typeface="Times New Roman" panose="02020603050405020304" pitchFamily="18" charset="0"/>
              </a:rPr>
              <a:t>Sien </a:t>
            </a:r>
            <a:r>
              <a:rPr lang="nl-NL" sz="1800" b="1" i="1" u="sng" dirty="0">
                <a:effectLst/>
                <a:latin typeface="Calibri" panose="020F0502020204030204" pitchFamily="34" charset="0"/>
                <a:ea typeface="Calibri" panose="020F0502020204030204" pitchFamily="34" charset="0"/>
                <a:cs typeface="Times New Roman" panose="02020603050405020304" pitchFamily="18" charset="0"/>
              </a:rPr>
              <a:t>Les – Werkkaart</a:t>
            </a:r>
            <a:r>
              <a:rPr lang="nl-NL" sz="1800" b="0" i="0" u="none" dirty="0">
                <a:effectLst/>
                <a:latin typeface="Calibri" panose="020F0502020204030204" pitchFamily="34" charset="0"/>
                <a:ea typeface="Calibri" panose="020F0502020204030204" pitchFamily="34" charset="0"/>
                <a:cs typeface="Times New Roman" panose="02020603050405020304" pitchFamily="18" charset="0"/>
              </a:rPr>
              <a:t> (</a:t>
            </a:r>
            <a:r>
              <a:rPr lang="nl-NL" sz="1800" b="0" i="1" u="none" dirty="0">
                <a:effectLst/>
                <a:latin typeface="Calibri" panose="020F0502020204030204" pitchFamily="34" charset="0"/>
                <a:ea typeface="Calibri" panose="020F0502020204030204" pitchFamily="34" charset="0"/>
                <a:cs typeface="Times New Roman" panose="02020603050405020304" pitchFamily="18" charset="0"/>
              </a:rPr>
              <a:t>bladsy</a:t>
            </a:r>
            <a:r>
              <a:rPr lang="nl-NL" sz="1800" b="0" i="1" u="none"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nl-NL" sz="1800" b="0" i="1"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nl-NL" sz="1800" b="0" i="1"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800" b="0" i="0" u="none" dirty="0">
                <a:effectLst/>
                <a:latin typeface="Calibri" panose="020F0502020204030204" pitchFamily="34" charset="0"/>
                <a:ea typeface="Calibri" panose="020F0502020204030204" pitchFamily="34" charset="0"/>
                <a:cs typeface="Times New Roman" panose="02020603050405020304" pitchFamily="18" charset="0"/>
              </a:rPr>
              <a:t>Voordat ons in hierdie onderwerp delf, neem 'n minuut en dink oor wat die woord </a:t>
            </a:r>
            <a:r>
              <a:rPr lang="nl-NL" sz="1800" b="1" i="0" u="none" dirty="0">
                <a:effectLst/>
                <a:latin typeface="Calibri" panose="020F0502020204030204" pitchFamily="34" charset="0"/>
                <a:ea typeface="Calibri" panose="020F0502020204030204" pitchFamily="34" charset="0"/>
                <a:cs typeface="Times New Roman" panose="02020603050405020304" pitchFamily="18" charset="0"/>
              </a:rPr>
              <a:t>VERHOUDING</a:t>
            </a:r>
            <a:r>
              <a:rPr lang="nl-NL" sz="1800" b="0" i="0" u="none" dirty="0">
                <a:effectLst/>
                <a:latin typeface="Calibri" panose="020F0502020204030204" pitchFamily="34" charset="0"/>
                <a:ea typeface="Calibri" panose="020F0502020204030204" pitchFamily="34" charset="0"/>
                <a:cs typeface="Times New Roman" panose="02020603050405020304" pitchFamily="18" charset="0"/>
              </a:rPr>
              <a:t> vir jou beteken. Laat 'n paar oomblikke toe vir leerders om 'n paar sinne in die spasie</a:t>
            </a:r>
            <a:r>
              <a:rPr lang="nl-NL" sz="1800" b="0" i="0" u="none" baseline="0" dirty="0">
                <a:effectLst/>
                <a:latin typeface="Calibri" panose="020F0502020204030204" pitchFamily="34" charset="0"/>
                <a:ea typeface="Calibri" panose="020F0502020204030204" pitchFamily="34" charset="0"/>
                <a:cs typeface="Times New Roman" panose="02020603050405020304" pitchFamily="18" charset="0"/>
              </a:rPr>
              <a:t> wat</a:t>
            </a:r>
            <a:r>
              <a:rPr lang="nl-NL" sz="1800" b="0" i="0" u="none" dirty="0">
                <a:effectLst/>
                <a:latin typeface="Calibri" panose="020F0502020204030204" pitchFamily="34" charset="0"/>
                <a:ea typeface="Calibri" panose="020F0502020204030204" pitchFamily="34" charset="0"/>
                <a:cs typeface="Times New Roman" panose="02020603050405020304" pitchFamily="18" charset="0"/>
              </a:rPr>
              <a:t> in jou </a:t>
            </a:r>
            <a:r>
              <a:rPr lang="nl-NL" sz="1800" b="1" i="1" u="sng" dirty="0">
                <a:effectLst/>
                <a:latin typeface="Calibri" panose="020F0502020204030204" pitchFamily="34" charset="0"/>
                <a:ea typeface="Calibri" panose="020F0502020204030204" pitchFamily="34" charset="0"/>
                <a:cs typeface="Times New Roman" panose="02020603050405020304" pitchFamily="18" charset="0"/>
              </a:rPr>
              <a:t>Les – Werkkaart</a:t>
            </a:r>
            <a:r>
              <a:rPr lang="nl-NL" sz="1800" b="1" i="0" u="none" dirty="0">
                <a:effectLst/>
                <a:latin typeface="Calibri" panose="020F0502020204030204" pitchFamily="34" charset="0"/>
                <a:ea typeface="Calibri" panose="020F0502020204030204" pitchFamily="34" charset="0"/>
                <a:cs typeface="Times New Roman" panose="02020603050405020304" pitchFamily="18" charset="0"/>
              </a:rPr>
              <a:t> </a:t>
            </a:r>
            <a:r>
              <a:rPr lang="nl-NL" sz="1800" b="0" i="0" u="none" dirty="0">
                <a:effectLst/>
                <a:latin typeface="Calibri" panose="020F0502020204030204" pitchFamily="34" charset="0"/>
                <a:ea typeface="Calibri" panose="020F0502020204030204" pitchFamily="34" charset="0"/>
                <a:cs typeface="Times New Roman" panose="02020603050405020304" pitchFamily="18" charset="0"/>
              </a:rPr>
              <a:t>voorsien word, neer te skryf.</a:t>
            </a:r>
            <a:endParaRPr lang="en-US" i="0" dirty="0"/>
          </a:p>
        </p:txBody>
      </p:sp>
    </p:spTree>
    <p:extLst>
      <p:ext uri="{BB962C8B-B14F-4D97-AF65-F5344CB8AC3E}">
        <p14:creationId xmlns:p14="http://schemas.microsoft.com/office/powerpoint/2010/main" val="2739739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d019cdf330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3" name="Google Shape;1263;gd019cdf330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Vra leerders wat verhoudings vir hulle beteken – dit sal 'n beginpunt vir die les wees.</a:t>
            </a:r>
            <a:endParaRPr dirty="0"/>
          </a:p>
        </p:txBody>
      </p:sp>
    </p:spTree>
    <p:extLst>
      <p:ext uri="{BB962C8B-B14F-4D97-AF65-F5344CB8AC3E}">
        <p14:creationId xmlns:p14="http://schemas.microsoft.com/office/powerpoint/2010/main" val="3935108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cde4a31ab4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7" name="Google Shape;1437;gcde4a31ab4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i="1" dirty="0"/>
              <a:t>Volgens bladsy 1 van die </a:t>
            </a:r>
            <a:r>
              <a:rPr lang="af-ZA" b="1" i="1" u="sng" dirty="0"/>
              <a:t>Inhoudsopsomming</a:t>
            </a:r>
            <a:r>
              <a:rPr lang="af-ZA" dirty="0"/>
              <a:t> </a:t>
            </a:r>
            <a:endParaRPr dirty="0"/>
          </a:p>
        </p:txBody>
      </p:sp>
    </p:spTree>
    <p:extLst>
      <p:ext uri="{BB962C8B-B14F-4D97-AF65-F5344CB8AC3E}">
        <p14:creationId xmlns:p14="http://schemas.microsoft.com/office/powerpoint/2010/main" val="987170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6"/>
        <p:cNvGrpSpPr/>
        <p:nvPr/>
      </p:nvGrpSpPr>
      <p:grpSpPr>
        <a:xfrm>
          <a:off x="0" y="0"/>
          <a:ext cx="0" cy="0"/>
          <a:chOff x="0" y="0"/>
          <a:chExt cx="0" cy="0"/>
        </a:xfrm>
      </p:grpSpPr>
      <p:sp>
        <p:nvSpPr>
          <p:cNvPr id="1597" name="Google Shape;1597;gd019cdf330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8" name="Google Shape;1598;gd019cdf330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800" i="1" dirty="0"/>
              <a:t>Volgens</a:t>
            </a:r>
            <a:r>
              <a:rPr lang="af-ZA" sz="1800" i="1" baseline="0" dirty="0"/>
              <a:t> bladsy 1 van</a:t>
            </a:r>
            <a:r>
              <a:rPr lang="af-ZA" sz="1800" i="1" dirty="0"/>
              <a:t> die </a:t>
            </a:r>
            <a:r>
              <a:rPr lang="af-ZA" sz="1800" b="1" i="1" u="sng" dirty="0"/>
              <a:t>Inhoudsopsomming</a:t>
            </a:r>
            <a:r>
              <a:rPr lang="af-ZA" sz="1800" i="1" dirty="0"/>
              <a:t> (vervolg)</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Ons eerste verhoudings sou wees met ons versorgers by die huis - of hulle nou ons ouers, grootouers, of voogde was. Soos jy grootgeword het, het jy verhoudings met jou maats ontwikkel. Toe jy begin skoolgaan het, het jy nog meer verhoudings ontwikkel. Nou het jy verhoudings met jou portuurgroep, vriende en met jou onderwysers. Soos jy grootword verbreed jou vriendekring en verhoudings om mense in jou gemeenskap in te sluit.  As 'n tiener wat deur adolessensie gaan, mag jy dalk vind dat jou vriendskappe toenemend belangrik vir jou word. Op sommige maniere  kan vriendskappe selfs meer belangrik as verhoudings met familielede wees.</a:t>
            </a:r>
            <a:endParaRPr dirty="0"/>
          </a:p>
        </p:txBody>
      </p:sp>
    </p:spTree>
    <p:extLst>
      <p:ext uri="{BB962C8B-B14F-4D97-AF65-F5344CB8AC3E}">
        <p14:creationId xmlns:p14="http://schemas.microsoft.com/office/powerpoint/2010/main" val="1201022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10970e15cc8_0_7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g10970e15cc8_0_7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a:lnSpc>
                <a:spcPct val="107000"/>
              </a:lnSpc>
              <a:spcAft>
                <a:spcPts val="800"/>
              </a:spcAft>
              <a:buNone/>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Aktiwiteit 1: Jou VERHOUDINGSBREINKAART </a:t>
            </a:r>
            <a:r>
              <a:rPr lang="nl-NL" sz="1800" b="0" dirty="0">
                <a:effectLst/>
                <a:latin typeface="Calibri" panose="020F0502020204030204" pitchFamily="34" charset="0"/>
                <a:ea typeface="Calibri" panose="020F0502020204030204" pitchFamily="34" charset="0"/>
                <a:cs typeface="Times New Roman" panose="02020603050405020304" pitchFamily="18" charset="0"/>
              </a:rPr>
              <a:t>(Sien bladsy</a:t>
            </a:r>
            <a:r>
              <a:rPr lang="nl-NL" sz="1800" b="0" baseline="0" dirty="0">
                <a:effectLst/>
                <a:latin typeface="Calibri" panose="020F0502020204030204" pitchFamily="34" charset="0"/>
                <a:ea typeface="Calibri" panose="020F0502020204030204" pitchFamily="34" charset="0"/>
                <a:cs typeface="Times New Roman" panose="02020603050405020304" pitchFamily="18" charset="0"/>
              </a:rPr>
              <a:t> 2 van die</a:t>
            </a:r>
            <a:r>
              <a:rPr lang="nl-NL" sz="1800" b="1" dirty="0">
                <a:effectLst/>
                <a:latin typeface="Calibri" panose="020F0502020204030204" pitchFamily="34" charset="0"/>
                <a:ea typeface="Calibri" panose="020F0502020204030204" pitchFamily="34" charset="0"/>
                <a:cs typeface="Times New Roman" panose="02020603050405020304" pitchFamily="18" charset="0"/>
              </a:rPr>
              <a:t> </a:t>
            </a:r>
            <a:r>
              <a:rPr lang="nl-NL" sz="1800" b="1" i="1" u="sng" dirty="0">
                <a:effectLst/>
                <a:latin typeface="Calibri" panose="020F0502020204030204" pitchFamily="34" charset="0"/>
                <a:ea typeface="Calibri" panose="020F0502020204030204" pitchFamily="34" charset="0"/>
                <a:cs typeface="Times New Roman" panose="02020603050405020304" pitchFamily="18" charset="0"/>
              </a:rPr>
              <a:t>Les – Werkkaart</a:t>
            </a:r>
            <a:r>
              <a:rPr lang="nl-NL" sz="1800" b="0" dirty="0">
                <a:effectLst/>
                <a:latin typeface="Calibri" panose="020F0502020204030204" pitchFamily="34" charset="0"/>
                <a:ea typeface="Calibri" panose="020F0502020204030204" pitchFamily="34" charset="0"/>
                <a:cs typeface="Times New Roman" panose="02020603050405020304" pitchFamily="18" charset="0"/>
              </a:rPr>
              <a:t>)</a:t>
            </a:r>
          </a:p>
          <a:p>
            <a:pPr marL="158750" indent="0" algn="l">
              <a:lnSpc>
                <a:spcPct val="107000"/>
              </a:lnSpc>
              <a:spcAft>
                <a:spcPts val="800"/>
              </a:spcAft>
              <a:buNone/>
            </a:pPr>
            <a:endParaRPr lang="nl-NL"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l">
              <a:lnSpc>
                <a:spcPct val="107000"/>
              </a:lnSpc>
              <a:spcAft>
                <a:spcPts val="800"/>
              </a:spcAft>
              <a:buNone/>
            </a:pPr>
            <a:r>
              <a:rPr lang="en-ZA" sz="1800" b="0" i="0" u="none" strike="noStrike" cap="none" dirty="0" err="1">
                <a:solidFill>
                  <a:srgbClr val="000000"/>
                </a:solidFill>
                <a:effectLst/>
                <a:latin typeface="Calibri" panose="020F0502020204030204" pitchFamily="34" charset="0"/>
                <a:ea typeface="Arial"/>
                <a:cs typeface="Times New Roman" panose="02020603050405020304" pitchFamily="18" charset="0"/>
                <a:sym typeface="Arial"/>
              </a:rPr>
              <a:t>Teken</a:t>
            </a:r>
            <a:r>
              <a:rPr lang="en-ZA" sz="1800" b="0" i="0" u="none" strike="noStrike" cap="none" baseline="0" dirty="0">
                <a:solidFill>
                  <a:srgbClr val="000000"/>
                </a:solidFill>
                <a:effectLst/>
                <a:latin typeface="Calibri" panose="020F0502020204030204" pitchFamily="34" charset="0"/>
                <a:ea typeface="Arial"/>
                <a:cs typeface="Times New Roman" panose="02020603050405020304" pitchFamily="18" charset="0"/>
                <a:sym typeface="Arial"/>
              </a:rPr>
              <a:t> </a:t>
            </a:r>
            <a:r>
              <a:rPr lang="af-ZA" sz="1100" b="0" i="0" u="none" strike="noStrike" cap="none" dirty="0">
                <a:solidFill>
                  <a:srgbClr val="000000"/>
                </a:solidFill>
                <a:effectLst/>
                <a:latin typeface="Arial"/>
                <a:ea typeface="Arial"/>
                <a:cs typeface="Arial"/>
                <a:sym typeface="Arial"/>
              </a:rPr>
              <a:t>'n breinkaart van jou verhoudings en vriendskappe by die huis, skool en in jou gemeenskap te teken.</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Skryf onder elke opskrif die name van mense met wie jy ‘n verhouding het, neer. As jy nie die name van sommige van die mense ken nie, kan jy slegs beskrywings byvoeg.</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11855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0"/>
        <p:cNvGrpSpPr/>
        <p:nvPr/>
      </p:nvGrpSpPr>
      <p:grpSpPr>
        <a:xfrm>
          <a:off x="0" y="0"/>
          <a:ext cx="0" cy="0"/>
          <a:chOff x="0" y="0"/>
          <a:chExt cx="0" cy="0"/>
        </a:xfrm>
      </p:grpSpPr>
      <p:sp>
        <p:nvSpPr>
          <p:cNvPr id="2601" name="Google Shape;2601;g10970e15cc8_0_8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2" name="Google Shape;2602;g10970e15cc8_0_8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US" sz="1800" i="1" dirty="0" err="1"/>
              <a:t>Volgens</a:t>
            </a:r>
            <a:r>
              <a:rPr lang="en-US" sz="1800" i="1" baseline="0" dirty="0"/>
              <a:t> </a:t>
            </a:r>
            <a:r>
              <a:rPr lang="en-US" sz="1800" i="1" baseline="0" dirty="0" err="1"/>
              <a:t>bladsy</a:t>
            </a:r>
            <a:r>
              <a:rPr lang="en-US" sz="1800" i="1" baseline="0" dirty="0"/>
              <a:t> 2 van</a:t>
            </a:r>
            <a:r>
              <a:rPr lang="en-US" sz="1800" i="1" dirty="0"/>
              <a:t> die </a:t>
            </a:r>
            <a:r>
              <a:rPr lang="en-US" sz="1800" b="1" i="1" dirty="0" err="1"/>
              <a:t>Inhoudsopsomming</a:t>
            </a:r>
            <a:endParaRPr lang="en-US" sz="1800" b="0" i="1" dirty="0"/>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'n </a:t>
            </a:r>
            <a:r>
              <a:rPr lang="en-ZA" sz="1800" b="1" dirty="0" err="1">
                <a:effectLst/>
                <a:latin typeface="Calibri" panose="020F0502020204030204" pitchFamily="34" charset="0"/>
                <a:ea typeface="Calibri" panose="020F0502020204030204" pitchFamily="34" charset="0"/>
                <a:cs typeface="Times New Roman" panose="02020603050405020304" pitchFamily="18" charset="0"/>
              </a:rPr>
              <a:t>Kennis</a:t>
            </a:r>
            <a:r>
              <a:rPr lang="en-ZA" sz="1800" dirty="0">
                <a:effectLst/>
                <a:latin typeface="Calibri" panose="020F0502020204030204" pitchFamily="34" charset="0"/>
                <a:ea typeface="Calibri" panose="020F0502020204030204" pitchFamily="34" charset="0"/>
                <a:cs typeface="Times New Roman" panose="02020603050405020304" pitchFamily="18" charset="0"/>
              </a:rPr>
              <a:t> is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iemand</a:t>
            </a:r>
            <a:r>
              <a:rPr lang="en-ZA" sz="1800" dirty="0">
                <a:effectLst/>
                <a:latin typeface="Calibri" panose="020F0502020204030204" pitchFamily="34" charset="0"/>
                <a:ea typeface="Calibri" panose="020F0502020204030204" pitchFamily="34" charset="0"/>
                <a:cs typeface="Times New Roman" panose="02020603050405020304" pitchFamily="18" charset="0"/>
              </a:rPr>
              <a:t> wat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jy</a:t>
            </a:r>
            <a:r>
              <a:rPr lang="en-ZA" sz="1800" dirty="0">
                <a:effectLst/>
                <a:latin typeface="Calibri" panose="020F0502020204030204" pitchFamily="34" charset="0"/>
                <a:ea typeface="Calibri" panose="020F0502020204030204" pitchFamily="34" charset="0"/>
                <a:cs typeface="Times New Roman" panose="02020603050405020304" pitchFamily="18" charset="0"/>
              </a:rPr>
              <a:t> op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aanskou</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herken</a:t>
            </a:r>
            <a:r>
              <a:rPr lang="en-ZA" sz="1800" dirty="0">
                <a:effectLst/>
                <a:latin typeface="Calibri" panose="020F0502020204030204" pitchFamily="34" charset="0"/>
                <a:ea typeface="Calibri" panose="020F0502020204030204" pitchFamily="34" charset="0"/>
                <a:cs typeface="Times New Roman" panose="02020603050405020304" pitchFamily="18" charset="0"/>
              </a:rPr>
              <a:t> , maar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goed</a:t>
            </a:r>
            <a:r>
              <a:rPr lang="en-ZA" sz="1800" dirty="0">
                <a:effectLst/>
                <a:latin typeface="Calibri" panose="020F0502020204030204" pitchFamily="34" charset="0"/>
                <a:ea typeface="Calibri" panose="020F0502020204030204" pitchFamily="34" charset="0"/>
                <a:cs typeface="Times New Roman" panose="02020603050405020304" pitchFamily="18" charset="0"/>
              </a:rPr>
              <a:t> ken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positief</a:t>
            </a:r>
            <a:r>
              <a:rPr lang="en-ZA" sz="1800" dirty="0">
                <a:effectLst/>
                <a:latin typeface="Calibri" panose="020F0502020204030204" pitchFamily="34" charset="0"/>
                <a:ea typeface="Calibri" panose="020F0502020204030204" pitchFamily="34" charset="0"/>
                <a:cs typeface="Times New Roman" panose="02020603050405020304" pitchFamily="18" charset="0"/>
              </a:rPr>
              <a:t> of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negatief</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Dit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ZA" sz="1800" dirty="0">
                <a:effectLst/>
                <a:latin typeface="Calibri" panose="020F0502020204030204" pitchFamily="34" charset="0"/>
                <a:ea typeface="Calibri" panose="020F0502020204030204" pitchFamily="34" charset="0"/>
                <a:cs typeface="Times New Roman" panose="02020603050405020304" pitchFamily="18" charset="0"/>
              </a:rPr>
              <a:t> wees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dat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julle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mekaar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goed</a:t>
            </a:r>
            <a:r>
              <a:rPr lang="en-ZA" sz="1800" dirty="0">
                <a:effectLst/>
                <a:latin typeface="Calibri" panose="020F0502020204030204" pitchFamily="34" charset="0"/>
                <a:ea typeface="Calibri" panose="020F0502020204030204" pitchFamily="34" charset="0"/>
                <a:cs typeface="Times New Roman" panose="02020603050405020304" pitchFamily="18" charset="0"/>
              </a:rPr>
              <a:t> ken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want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jul</a:t>
            </a:r>
            <a:r>
              <a:rPr lang="en-ZA" sz="1800" dirty="0">
                <a:effectLst/>
                <a:latin typeface="Calibri" panose="020F0502020204030204" pitchFamily="34" charset="0"/>
                <a:ea typeface="Calibri" panose="020F0502020204030204" pitchFamily="34" charset="0"/>
                <a:cs typeface="Times New Roman" panose="02020603050405020304" pitchFamily="18" charset="0"/>
              </a:rPr>
              <a:t> loop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mekaar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dalk</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raak</a:t>
            </a:r>
            <a:r>
              <a:rPr lang="en-ZA" sz="1800" dirty="0">
                <a:effectLst/>
                <a:latin typeface="Calibri" panose="020F0502020204030204" pitchFamily="34" charset="0"/>
                <a:ea typeface="Calibri" panose="020F0502020204030204" pitchFamily="34" charset="0"/>
                <a:cs typeface="Times New Roman" panose="02020603050405020304" pitchFamily="18" charset="0"/>
              </a:rPr>
              <a:t> of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sien</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mekaar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vlugtig</a:t>
            </a:r>
            <a:r>
              <a:rPr lang="en-ZA" sz="1800" dirty="0">
                <a:effectLst/>
                <a:latin typeface="Calibri" panose="020F0502020204030204" pitchFamily="34" charset="0"/>
                <a:ea typeface="Calibri" panose="020F0502020204030204" pitchFamily="34" charset="0"/>
                <a:cs typeface="Times New Roman" panose="02020603050405020304" pitchFamily="18" charset="0"/>
              </a:rPr>
              <a:t> op 'n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spesifieke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plek</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soos</a:t>
            </a:r>
            <a:r>
              <a:rPr lang="en-ZA" sz="1800" dirty="0">
                <a:effectLst/>
                <a:latin typeface="Calibri" panose="020F0502020204030204" pitchFamily="34" charset="0"/>
                <a:ea typeface="Calibri" panose="020F0502020204030204" pitchFamily="34" charset="0"/>
                <a:cs typeface="Times New Roman" panose="02020603050405020304" pitchFamily="18" charset="0"/>
              </a:rPr>
              <a:t> ‘n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winkelsentrum</a:t>
            </a:r>
            <a:r>
              <a:rPr lang="en-ZA" sz="1800" dirty="0">
                <a:effectLst/>
                <a:latin typeface="Calibri" panose="020F0502020204030204" pitchFamily="34" charset="0"/>
                <a:ea typeface="Calibri" panose="020F0502020204030204" pitchFamily="34" charset="0"/>
                <a:cs typeface="Times New Roman" panose="02020603050405020304" pitchFamily="18" charset="0"/>
              </a:rPr>
              <a:t>, by 'n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bushalte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gedurende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vakansietyd</a:t>
            </a:r>
            <a:r>
              <a:rPr lang="en-ZA" sz="1800" dirty="0">
                <a:effectLst/>
                <a:latin typeface="Calibri" panose="020F0502020204030204" pitchFamily="34" charset="0"/>
                <a:ea typeface="Calibri" panose="020F0502020204030204" pitchFamily="34" charset="0"/>
                <a:cs typeface="Times New Roman" panose="02020603050405020304" pitchFamily="18" charset="0"/>
              </a:rPr>
              <a:t>, by die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plaaslike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sportklub</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ens.</a:t>
            </a:r>
            <a:r>
              <a:rPr lang="en-ZA" sz="1800" dirty="0">
                <a:effectLst/>
                <a:latin typeface="Calibri" panose="020F0502020204030204" pitchFamily="34" charset="0"/>
                <a:ea typeface="Calibri" panose="020F0502020204030204" pitchFamily="34" charset="0"/>
                <a:cs typeface="Times New Roman" panose="02020603050405020304" pitchFamily="18" charset="0"/>
              </a:rPr>
              <a:t>) of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wanneer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jul</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mekaar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sien</a:t>
            </a:r>
            <a:r>
              <a:rPr lang="en-ZA" sz="1800" dirty="0">
                <a:effectLst/>
                <a:latin typeface="Calibri" panose="020F0502020204030204" pitchFamily="34" charset="0"/>
                <a:ea typeface="Calibri" panose="020F0502020204030204" pitchFamily="34" charset="0"/>
                <a:cs typeface="Times New Roman" panose="02020603050405020304" pitchFamily="18" charset="0"/>
              </a:rPr>
              <a:t>, is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tyd</a:t>
            </a:r>
            <a:r>
              <a:rPr lang="en-ZA" sz="1800" dirty="0">
                <a:effectLst/>
                <a:latin typeface="Calibri" panose="020F0502020204030204" pitchFamily="34" charset="0"/>
                <a:ea typeface="Calibri" panose="020F0502020204030204" pitchFamily="34" charset="0"/>
                <a:cs typeface="Times New Roman" panose="02020603050405020304" pitchFamily="18" charset="0"/>
              </a:rPr>
              <a:t> om lank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te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praat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Dit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ook</a:t>
            </a:r>
            <a:r>
              <a:rPr lang="en-ZA" sz="1800" dirty="0">
                <a:effectLst/>
                <a:latin typeface="Calibri" panose="020F0502020204030204" pitchFamily="34" charset="0"/>
                <a:ea typeface="Calibri" panose="020F0502020204030204" pitchFamily="34" charset="0"/>
                <a:cs typeface="Times New Roman" panose="02020603050405020304" pitchFamily="18" charset="0"/>
              </a:rPr>
              <a:t> wees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dat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jy</a:t>
            </a:r>
            <a:r>
              <a:rPr lang="en-ZA" sz="1800" dirty="0">
                <a:effectLst/>
                <a:latin typeface="Calibri" panose="020F0502020204030204" pitchFamily="34" charset="0"/>
                <a:ea typeface="Calibri" panose="020F0502020204030204" pitchFamily="34" charset="0"/>
                <a:cs typeface="Times New Roman" panose="02020603050405020304" pitchFamily="18" charset="0"/>
              </a:rPr>
              <a:t> die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persoon</a:t>
            </a:r>
            <a:r>
              <a:rPr lang="en-ZA" sz="1800" dirty="0">
                <a:effectLst/>
                <a:latin typeface="Calibri" panose="020F0502020204030204" pitchFamily="34" charset="0"/>
                <a:ea typeface="Calibri" panose="020F0502020204030204" pitchFamily="34" charset="0"/>
                <a:cs typeface="Times New Roman" panose="02020603050405020304" pitchFamily="18" charset="0"/>
              </a:rPr>
              <a:t> lank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gelede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ontmoet</a:t>
            </a:r>
            <a:r>
              <a:rPr lang="en-ZA" sz="1800" dirty="0">
                <a:effectLst/>
                <a:latin typeface="Calibri" panose="020F0502020204030204" pitchFamily="34" charset="0"/>
                <a:ea typeface="Calibri" panose="020F0502020204030204" pitchFamily="34" charset="0"/>
                <a:cs typeface="Times New Roman" panose="02020603050405020304" pitchFamily="18" charset="0"/>
              </a:rPr>
              <a:t> het, maar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sy</a:t>
            </a:r>
            <a:r>
              <a:rPr lang="en-ZA" sz="1800" dirty="0">
                <a:effectLst/>
                <a:latin typeface="Calibri" panose="020F0502020204030204" pitchFamily="34" charset="0"/>
                <a:ea typeface="Calibri" panose="020F0502020204030204" pitchFamily="34" charset="0"/>
                <a:cs typeface="Times New Roman" panose="02020603050405020304" pitchFamily="18" charset="0"/>
              </a:rPr>
              <a:t>/</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naam</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vergeet</a:t>
            </a:r>
            <a:r>
              <a:rPr lang="en-ZA" sz="1800" dirty="0">
                <a:effectLst/>
                <a:latin typeface="Calibri" panose="020F0502020204030204" pitchFamily="34" charset="0"/>
                <a:ea typeface="Calibri" panose="020F0502020204030204" pitchFamily="34" charset="0"/>
                <a:cs typeface="Times New Roman" panose="02020603050405020304" pitchFamily="18" charset="0"/>
              </a:rPr>
              <a:t> het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en</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nou</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moet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jy</a:t>
            </a:r>
            <a:r>
              <a:rPr lang="en-ZA" sz="1800" dirty="0">
                <a:effectLst/>
                <a:latin typeface="Calibri" panose="020F0502020204030204" pitchFamily="34" charset="0"/>
                <a:ea typeface="Calibri" panose="020F0502020204030204" pitchFamily="34" charset="0"/>
                <a:cs typeface="Times New Roman" panose="02020603050405020304" pitchFamily="18" charset="0"/>
              </a:rPr>
              <a:t> die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ontmoeting</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kort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hou</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omdat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jy</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wil</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hê</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hulle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moet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uitvind</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nie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Jy</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geïntimideer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deur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hulle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voel</a:t>
            </a:r>
            <a:r>
              <a:rPr lang="en-ZA" sz="1800" dirty="0">
                <a:effectLst/>
                <a:latin typeface="Calibri" panose="020F0502020204030204" pitchFamily="34" charset="0"/>
                <a:ea typeface="Calibri" panose="020F0502020204030204" pitchFamily="34" charset="0"/>
                <a:cs typeface="Times New Roman" panose="02020603050405020304" pitchFamily="18" charset="0"/>
              </a:rPr>
              <a:t> of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hulle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deur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jou</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en</a:t>
            </a:r>
            <a:r>
              <a:rPr lang="en-ZA" sz="1800" dirty="0">
                <a:effectLst/>
                <a:latin typeface="Calibri" panose="020F0502020204030204" pitchFamily="34" charset="0"/>
                <a:ea typeface="Calibri" panose="020F0502020204030204" pitchFamily="34" charset="0"/>
                <a:cs typeface="Times New Roman" panose="02020603050405020304" pitchFamily="18" charset="0"/>
              </a:rPr>
              <a:t> as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gevolg</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daarvan</a:t>
            </a:r>
            <a:r>
              <a:rPr lang="en-ZA" sz="1800" dirty="0">
                <a:effectLst/>
                <a:latin typeface="Calibri" panose="020F0502020204030204" pitchFamily="34" charset="0"/>
                <a:ea typeface="Calibri" panose="020F0502020204030204" pitchFamily="34" charset="0"/>
                <a:cs typeface="Times New Roman" panose="02020603050405020304" pitchFamily="18" charset="0"/>
              </a:rPr>
              <a:t> word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baie</a:t>
            </a:r>
            <a:r>
              <a:rPr lang="en-ZA" sz="1800" dirty="0">
                <a:effectLst/>
                <a:latin typeface="Calibri" panose="020F0502020204030204" pitchFamily="34" charset="0"/>
                <a:ea typeface="Calibri" panose="020F0502020204030204" pitchFamily="34" charset="0"/>
                <a:cs typeface="Times New Roman" panose="02020603050405020304" pitchFamily="18" charset="0"/>
              </a:rPr>
              <a:t> min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woorde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ooit</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uitgeruil</a:t>
            </a:r>
            <a:r>
              <a:rPr lang="en-ZA" sz="1800" dirty="0">
                <a:effectLst/>
                <a:latin typeface="Calibri" panose="020F0502020204030204" pitchFamily="34" charset="0"/>
                <a:ea typeface="Calibri" panose="020F0502020204030204" pitchFamily="34" charset="0"/>
                <a:cs typeface="Times New Roman" panose="02020603050405020304" pitchFamily="18" charset="0"/>
              </a:rPr>
              <a:t>, maar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julle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herken</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mekaar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pPr>
            <a:r>
              <a:rPr lang="en-ZA" sz="1800" dirty="0" err="1">
                <a:effectLst/>
                <a:latin typeface="Calibri" panose="020F0502020204030204" pitchFamily="34" charset="0"/>
                <a:ea typeface="Calibri" panose="020F0502020204030204" pitchFamily="34" charset="0"/>
                <a:cs typeface="Times New Roman" panose="02020603050405020304" pitchFamily="18" charset="0"/>
              </a:rPr>
              <a:t>Daar</a:t>
            </a:r>
            <a:r>
              <a:rPr lang="en-ZA" sz="1800" dirty="0">
                <a:effectLst/>
                <a:latin typeface="Calibri" panose="020F0502020204030204" pitchFamily="34" charset="0"/>
                <a:ea typeface="Calibri" panose="020F0502020204030204" pitchFamily="34" charset="0"/>
                <a:cs typeface="Times New Roman" panose="02020603050405020304" pitchFamily="18" charset="0"/>
              </a:rPr>
              <a:t> is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mense</a:t>
            </a:r>
            <a:r>
              <a:rPr lang="en-ZA" sz="1800" dirty="0">
                <a:effectLst/>
                <a:latin typeface="Calibri" panose="020F0502020204030204" pitchFamily="34" charset="0"/>
                <a:ea typeface="Calibri" panose="020F0502020204030204" pitchFamily="34" charset="0"/>
                <a:cs typeface="Times New Roman" panose="02020603050405020304" pitchFamily="18" charset="0"/>
              </a:rPr>
              <a:t> in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hierdie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klas</a:t>
            </a:r>
            <a:r>
              <a:rPr lang="en-ZA" sz="1800" dirty="0">
                <a:effectLst/>
                <a:latin typeface="Calibri" panose="020F0502020204030204" pitchFamily="34" charset="0"/>
                <a:ea typeface="Calibri" panose="020F0502020204030204" pitchFamily="34" charset="0"/>
                <a:cs typeface="Times New Roman" panose="02020603050405020304" pitchFamily="18" charset="0"/>
              </a:rPr>
              <a:t> wat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jy</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waarskynlik</a:t>
            </a:r>
            <a:r>
              <a:rPr lang="en-ZA" sz="1800" dirty="0">
                <a:effectLst/>
                <a:latin typeface="Calibri" panose="020F0502020204030204" pitchFamily="34" charset="0"/>
                <a:ea typeface="Calibri" panose="020F0502020204030204" pitchFamily="34" charset="0"/>
                <a:cs typeface="Times New Roman" panose="02020603050405020304" pitchFamily="18" charset="0"/>
              </a:rPr>
              <a:t> as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kennisse</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kan</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etiketteer</a:t>
            </a:r>
            <a:r>
              <a:rPr lang="en-ZA" sz="18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52733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0970e15cc8_0_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0970e15cc8_0_7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baseline="0" dirty="0"/>
              <a:t> </a:t>
            </a:r>
            <a:r>
              <a:rPr lang="en-US" sz="1800" i="1" baseline="0" dirty="0" err="1"/>
              <a:t>bladsy</a:t>
            </a:r>
            <a:r>
              <a:rPr lang="en-US" sz="1800" i="1" baseline="0" dirty="0"/>
              <a:t> 3 van</a:t>
            </a:r>
            <a:r>
              <a:rPr lang="en-US" sz="1800" i="1" dirty="0"/>
              <a:t> die </a:t>
            </a:r>
            <a:r>
              <a:rPr lang="en-US" sz="1800" b="1" i="1" dirty="0" err="1"/>
              <a:t>Inhoudsopsomming</a:t>
            </a:r>
            <a:endParaRPr lang="en-US" sz="1800"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Om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iets te inisieer</a:t>
            </a:r>
            <a:r>
              <a:rPr lang="nl-NL" sz="1800" dirty="0">
                <a:effectLst/>
                <a:latin typeface="Calibri" panose="020F0502020204030204" pitchFamily="34" charset="0"/>
                <a:ea typeface="Calibri" panose="020F0502020204030204" pitchFamily="34" charset="0"/>
                <a:cs typeface="Times New Roman" panose="02020603050405020304" pitchFamily="18" charset="0"/>
              </a:rPr>
              <a:t>, beteken om iets te begin of aan die gang te kry. Sommige verhoudings begin spontaan - aangesien jy daarin gebore word. Baie verhoudings begin natuurlik omdat daar 'n wedersydse behoefte aan daardie verhouding is.</a:t>
            </a:r>
            <a:endParaRPr dirty="0"/>
          </a:p>
        </p:txBody>
      </p:sp>
    </p:spTree>
    <p:extLst>
      <p:ext uri="{BB962C8B-B14F-4D97-AF65-F5344CB8AC3E}">
        <p14:creationId xmlns:p14="http://schemas.microsoft.com/office/powerpoint/2010/main" val="12904016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713225" y="1165775"/>
            <a:ext cx="5279700" cy="2479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2"/>
              </a:buClr>
              <a:buSzPts val="5200"/>
              <a:buNone/>
              <a:defRPr sz="5500" b="0">
                <a:solidFill>
                  <a:schemeClr val="lt2"/>
                </a:solidFill>
                <a:latin typeface="Chelsea Market"/>
                <a:ea typeface="Chelsea Market"/>
                <a:cs typeface="Chelsea Market"/>
                <a:sym typeface="Chelsea Market"/>
              </a:defRPr>
            </a:lvl1pPr>
            <a:lvl2pPr lvl="1" algn="ctr">
              <a:spcBef>
                <a:spcPts val="0"/>
              </a:spcBef>
              <a:spcAft>
                <a:spcPts val="0"/>
              </a:spcAft>
              <a:buClr>
                <a:schemeClr val="lt2"/>
              </a:buClr>
              <a:buSzPts val="5200"/>
              <a:buNone/>
              <a:defRPr sz="5200">
                <a:solidFill>
                  <a:schemeClr val="lt2"/>
                </a:solidFill>
              </a:defRPr>
            </a:lvl2pPr>
            <a:lvl3pPr lvl="2" algn="ctr">
              <a:spcBef>
                <a:spcPts val="0"/>
              </a:spcBef>
              <a:spcAft>
                <a:spcPts val="0"/>
              </a:spcAft>
              <a:buClr>
                <a:schemeClr val="lt2"/>
              </a:buClr>
              <a:buSzPts val="5200"/>
              <a:buNone/>
              <a:defRPr sz="5200">
                <a:solidFill>
                  <a:schemeClr val="lt2"/>
                </a:solidFill>
              </a:defRPr>
            </a:lvl3pPr>
            <a:lvl4pPr lvl="3" algn="ctr">
              <a:spcBef>
                <a:spcPts val="0"/>
              </a:spcBef>
              <a:spcAft>
                <a:spcPts val="0"/>
              </a:spcAft>
              <a:buClr>
                <a:schemeClr val="lt2"/>
              </a:buClr>
              <a:buSzPts val="5200"/>
              <a:buNone/>
              <a:defRPr sz="5200">
                <a:solidFill>
                  <a:schemeClr val="lt2"/>
                </a:solidFill>
              </a:defRPr>
            </a:lvl4pPr>
            <a:lvl5pPr lvl="4" algn="ctr">
              <a:spcBef>
                <a:spcPts val="0"/>
              </a:spcBef>
              <a:spcAft>
                <a:spcPts val="0"/>
              </a:spcAft>
              <a:buClr>
                <a:schemeClr val="lt2"/>
              </a:buClr>
              <a:buSzPts val="5200"/>
              <a:buNone/>
              <a:defRPr sz="5200">
                <a:solidFill>
                  <a:schemeClr val="lt2"/>
                </a:solidFill>
              </a:defRPr>
            </a:lvl5pPr>
            <a:lvl6pPr lvl="5" algn="ctr">
              <a:spcBef>
                <a:spcPts val="0"/>
              </a:spcBef>
              <a:spcAft>
                <a:spcPts val="0"/>
              </a:spcAft>
              <a:buClr>
                <a:schemeClr val="lt2"/>
              </a:buClr>
              <a:buSzPts val="5200"/>
              <a:buNone/>
              <a:defRPr sz="5200">
                <a:solidFill>
                  <a:schemeClr val="lt2"/>
                </a:solidFill>
              </a:defRPr>
            </a:lvl6pPr>
            <a:lvl7pPr lvl="6" algn="ctr">
              <a:spcBef>
                <a:spcPts val="0"/>
              </a:spcBef>
              <a:spcAft>
                <a:spcPts val="0"/>
              </a:spcAft>
              <a:buClr>
                <a:schemeClr val="lt2"/>
              </a:buClr>
              <a:buSzPts val="5200"/>
              <a:buNone/>
              <a:defRPr sz="5200">
                <a:solidFill>
                  <a:schemeClr val="lt2"/>
                </a:solidFill>
              </a:defRPr>
            </a:lvl7pPr>
            <a:lvl8pPr lvl="7" algn="ctr">
              <a:spcBef>
                <a:spcPts val="0"/>
              </a:spcBef>
              <a:spcAft>
                <a:spcPts val="0"/>
              </a:spcAft>
              <a:buClr>
                <a:schemeClr val="lt2"/>
              </a:buClr>
              <a:buSzPts val="5200"/>
              <a:buNone/>
              <a:defRPr sz="5200">
                <a:solidFill>
                  <a:schemeClr val="lt2"/>
                </a:solidFill>
              </a:defRPr>
            </a:lvl8pPr>
            <a:lvl9pPr lvl="8" algn="ctr">
              <a:spcBef>
                <a:spcPts val="0"/>
              </a:spcBef>
              <a:spcAft>
                <a:spcPts val="0"/>
              </a:spcAft>
              <a:buClr>
                <a:schemeClr val="lt2"/>
              </a:buClr>
              <a:buSzPts val="5200"/>
              <a:buNone/>
              <a:defRPr sz="5200">
                <a:solidFill>
                  <a:schemeClr val="lt2"/>
                </a:solidFill>
              </a:defRPr>
            </a:lvl9pPr>
          </a:lstStyle>
          <a:p>
            <a:endParaRPr/>
          </a:p>
        </p:txBody>
      </p:sp>
      <p:sp>
        <p:nvSpPr>
          <p:cNvPr id="11" name="Google Shape;11;p2"/>
          <p:cNvSpPr txBox="1">
            <a:spLocks noGrp="1"/>
          </p:cNvSpPr>
          <p:nvPr>
            <p:ph type="subTitle" idx="1"/>
          </p:nvPr>
        </p:nvSpPr>
        <p:spPr>
          <a:xfrm>
            <a:off x="865625" y="3670787"/>
            <a:ext cx="4051800" cy="45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750">
                <a:highlight>
                  <a:schemeClr val="lt2"/>
                </a:highlight>
                <a:latin typeface="Baloo 2"/>
                <a:ea typeface="Baloo 2"/>
                <a:cs typeface="Baloo 2"/>
                <a:sym typeface="Baloo 2"/>
              </a:defRPr>
            </a:lvl1pPr>
            <a:lvl2pPr lvl="1" algn="ctr">
              <a:lnSpc>
                <a:spcPct val="100000"/>
              </a:lnSpc>
              <a:spcBef>
                <a:spcPts val="0"/>
              </a:spcBef>
              <a:spcAft>
                <a:spcPts val="0"/>
              </a:spcAft>
              <a:buSzPts val="2800"/>
              <a:buNone/>
              <a:defRPr sz="2800">
                <a:highlight>
                  <a:schemeClr val="lt2"/>
                </a:highlight>
              </a:defRPr>
            </a:lvl2pPr>
            <a:lvl3pPr lvl="2" algn="ctr">
              <a:lnSpc>
                <a:spcPct val="100000"/>
              </a:lnSpc>
              <a:spcBef>
                <a:spcPts val="0"/>
              </a:spcBef>
              <a:spcAft>
                <a:spcPts val="0"/>
              </a:spcAft>
              <a:buSzPts val="2800"/>
              <a:buNone/>
              <a:defRPr sz="2800">
                <a:highlight>
                  <a:schemeClr val="lt2"/>
                </a:highlight>
              </a:defRPr>
            </a:lvl3pPr>
            <a:lvl4pPr lvl="3" algn="ctr">
              <a:lnSpc>
                <a:spcPct val="100000"/>
              </a:lnSpc>
              <a:spcBef>
                <a:spcPts val="0"/>
              </a:spcBef>
              <a:spcAft>
                <a:spcPts val="0"/>
              </a:spcAft>
              <a:buSzPts val="2800"/>
              <a:buNone/>
              <a:defRPr sz="2800">
                <a:highlight>
                  <a:schemeClr val="lt2"/>
                </a:highlight>
              </a:defRPr>
            </a:lvl4pPr>
            <a:lvl5pPr lvl="4" algn="ctr">
              <a:lnSpc>
                <a:spcPct val="100000"/>
              </a:lnSpc>
              <a:spcBef>
                <a:spcPts val="0"/>
              </a:spcBef>
              <a:spcAft>
                <a:spcPts val="0"/>
              </a:spcAft>
              <a:buSzPts val="2800"/>
              <a:buNone/>
              <a:defRPr sz="2800">
                <a:highlight>
                  <a:schemeClr val="lt2"/>
                </a:highlight>
              </a:defRPr>
            </a:lvl5pPr>
            <a:lvl6pPr lvl="5" algn="ctr">
              <a:lnSpc>
                <a:spcPct val="100000"/>
              </a:lnSpc>
              <a:spcBef>
                <a:spcPts val="0"/>
              </a:spcBef>
              <a:spcAft>
                <a:spcPts val="0"/>
              </a:spcAft>
              <a:buSzPts val="2800"/>
              <a:buNone/>
              <a:defRPr sz="2800">
                <a:highlight>
                  <a:schemeClr val="lt2"/>
                </a:highlight>
              </a:defRPr>
            </a:lvl6pPr>
            <a:lvl7pPr lvl="6" algn="ctr">
              <a:lnSpc>
                <a:spcPct val="100000"/>
              </a:lnSpc>
              <a:spcBef>
                <a:spcPts val="0"/>
              </a:spcBef>
              <a:spcAft>
                <a:spcPts val="0"/>
              </a:spcAft>
              <a:buSzPts val="2800"/>
              <a:buNone/>
              <a:defRPr sz="2800">
                <a:highlight>
                  <a:schemeClr val="lt2"/>
                </a:highlight>
              </a:defRPr>
            </a:lvl7pPr>
            <a:lvl8pPr lvl="7" algn="ctr">
              <a:lnSpc>
                <a:spcPct val="100000"/>
              </a:lnSpc>
              <a:spcBef>
                <a:spcPts val="0"/>
              </a:spcBef>
              <a:spcAft>
                <a:spcPts val="0"/>
              </a:spcAft>
              <a:buSzPts val="2800"/>
              <a:buNone/>
              <a:defRPr sz="2800">
                <a:highlight>
                  <a:schemeClr val="lt2"/>
                </a:highlight>
              </a:defRPr>
            </a:lvl8pPr>
            <a:lvl9pPr lvl="8" algn="ctr">
              <a:lnSpc>
                <a:spcPct val="100000"/>
              </a:lnSpc>
              <a:spcBef>
                <a:spcPts val="0"/>
              </a:spcBef>
              <a:spcAft>
                <a:spcPts val="0"/>
              </a:spcAft>
              <a:buSzPts val="2800"/>
              <a:buNone/>
              <a:defRPr sz="2800">
                <a:highlight>
                  <a:schemeClr val="lt2"/>
                </a:highlight>
              </a:defRPr>
            </a:lvl9pPr>
          </a:lstStyle>
          <a:p>
            <a:endParaRPr/>
          </a:p>
        </p:txBody>
      </p:sp>
      <p:sp>
        <p:nvSpPr>
          <p:cNvPr id="12" name="Google Shape;12;p2"/>
          <p:cNvSpPr/>
          <p:nvPr/>
        </p:nvSpPr>
        <p:spPr>
          <a:xfrm>
            <a:off x="-184818" y="458192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a:off x="1066859" y="46420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p:nvPr/>
        </p:nvSpPr>
        <p:spPr>
          <a:xfrm>
            <a:off x="333809" y="33513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5;p2"/>
          <p:cNvSpPr/>
          <p:nvPr/>
        </p:nvSpPr>
        <p:spPr>
          <a:xfrm>
            <a:off x="5066534" y="35019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a:off x="137444" y="434509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7899487" y="94882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8" name="Google Shape;18;p2"/>
          <p:cNvGrpSpPr/>
          <p:nvPr/>
        </p:nvGrpSpPr>
        <p:grpSpPr>
          <a:xfrm>
            <a:off x="2544081" y="211291"/>
            <a:ext cx="602506" cy="573927"/>
            <a:chOff x="330206" y="252541"/>
            <a:chExt cx="602506" cy="573927"/>
          </a:xfrm>
        </p:grpSpPr>
        <p:sp>
          <p:nvSpPr>
            <p:cNvPr id="19" name="Google Shape;19;p2"/>
            <p:cNvSpPr/>
            <p:nvPr/>
          </p:nvSpPr>
          <p:spPr>
            <a:xfrm>
              <a:off x="330206" y="252541"/>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0;p2"/>
            <p:cNvSpPr/>
            <p:nvPr/>
          </p:nvSpPr>
          <p:spPr>
            <a:xfrm>
              <a:off x="466098" y="388516"/>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a:off x="608284" y="532144"/>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 name="Google Shape;22;p2"/>
          <p:cNvGrpSpPr/>
          <p:nvPr/>
        </p:nvGrpSpPr>
        <p:grpSpPr>
          <a:xfrm>
            <a:off x="5334858" y="4103336"/>
            <a:ext cx="690597" cy="549293"/>
            <a:chOff x="8185921" y="4433374"/>
            <a:chExt cx="690597" cy="549293"/>
          </a:xfrm>
        </p:grpSpPr>
        <p:sp>
          <p:nvSpPr>
            <p:cNvPr id="23" name="Google Shape;23;p2"/>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2"/>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2"/>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6;p2"/>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7;p2"/>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8;p2"/>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29;p2"/>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30;p2"/>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1;p2"/>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2;p2"/>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3" name="Google Shape;33;p2"/>
          <p:cNvSpPr/>
          <p:nvPr/>
        </p:nvSpPr>
        <p:spPr>
          <a:xfrm>
            <a:off x="8221749" y="71199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dk1"/>
        </a:solidFill>
        <a:effectLst/>
      </p:bgPr>
    </p:bg>
    <p:spTree>
      <p:nvGrpSpPr>
        <p:cNvPr id="1" name="Shape 404"/>
        <p:cNvGrpSpPr/>
        <p:nvPr/>
      </p:nvGrpSpPr>
      <p:grpSpPr>
        <a:xfrm>
          <a:off x="0" y="0"/>
          <a:ext cx="0" cy="0"/>
          <a:chOff x="0" y="0"/>
          <a:chExt cx="0" cy="0"/>
        </a:xfrm>
      </p:grpSpPr>
      <p:pic>
        <p:nvPicPr>
          <p:cNvPr id="405" name="Google Shape;405;p19"/>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406" name="Google Shape;406;p19"/>
          <p:cNvSpPr txBox="1">
            <a:spLocks noGrp="1"/>
          </p:cNvSpPr>
          <p:nvPr>
            <p:ph type="title"/>
          </p:nvPr>
        </p:nvSpPr>
        <p:spPr>
          <a:xfrm>
            <a:off x="1263775" y="2410109"/>
            <a:ext cx="25614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4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07" name="Google Shape;407;p19"/>
          <p:cNvSpPr txBox="1">
            <a:spLocks noGrp="1"/>
          </p:cNvSpPr>
          <p:nvPr>
            <p:ph type="title" idx="2" hasCustomPrompt="1"/>
          </p:nvPr>
        </p:nvSpPr>
        <p:spPr>
          <a:xfrm>
            <a:off x="1263786" y="1102168"/>
            <a:ext cx="2561400" cy="1219200"/>
          </a:xfrm>
          <a:prstGeom prst="rect">
            <a:avLst/>
          </a:prstGeom>
        </p:spPr>
        <p:txBody>
          <a:bodyPr spcFirstLastPara="1" wrap="square" lIns="91425" tIns="91425" rIns="91425" bIns="91425" anchor="t" anchorCtr="0">
            <a:noAutofit/>
          </a:bodyPr>
          <a:lstStyle>
            <a:lvl1pPr lvl="0" rtl="0">
              <a:spcBef>
                <a:spcPts val="0"/>
              </a:spcBef>
              <a:spcAft>
                <a:spcPts val="0"/>
              </a:spcAft>
              <a:buSzPts val="12000"/>
              <a:buNone/>
              <a:defRPr sz="90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08" name="Google Shape;408;p19"/>
          <p:cNvSpPr txBox="1">
            <a:spLocks noGrp="1"/>
          </p:cNvSpPr>
          <p:nvPr>
            <p:ph type="subTitle" idx="1"/>
          </p:nvPr>
        </p:nvSpPr>
        <p:spPr>
          <a:xfrm>
            <a:off x="1263775" y="3286093"/>
            <a:ext cx="2561400" cy="684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highlight>
                  <a:schemeClr val="lt2"/>
                </a:highlight>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409" name="Google Shape;409;p19"/>
          <p:cNvSpPr/>
          <p:nvPr/>
        </p:nvSpPr>
        <p:spPr>
          <a:xfrm>
            <a:off x="745116" y="45366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0" name="Google Shape;410;p19"/>
          <p:cNvSpPr/>
          <p:nvPr/>
        </p:nvSpPr>
        <p:spPr>
          <a:xfrm>
            <a:off x="468907" y="118018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1" name="Google Shape;411;p19"/>
          <p:cNvSpPr/>
          <p:nvPr/>
        </p:nvSpPr>
        <p:spPr>
          <a:xfrm>
            <a:off x="7431497" y="487887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2" name="Google Shape;412;p19"/>
          <p:cNvSpPr/>
          <p:nvPr/>
        </p:nvSpPr>
        <p:spPr>
          <a:xfrm>
            <a:off x="7753759" y="464204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13" name="Google Shape;413;p19"/>
          <p:cNvGrpSpPr/>
          <p:nvPr/>
        </p:nvGrpSpPr>
        <p:grpSpPr>
          <a:xfrm>
            <a:off x="33141" y="194866"/>
            <a:ext cx="602506" cy="573927"/>
            <a:chOff x="330206" y="252541"/>
            <a:chExt cx="602506" cy="573927"/>
          </a:xfrm>
        </p:grpSpPr>
        <p:sp>
          <p:nvSpPr>
            <p:cNvPr id="414" name="Google Shape;414;p19"/>
            <p:cNvSpPr/>
            <p:nvPr/>
          </p:nvSpPr>
          <p:spPr>
            <a:xfrm>
              <a:off x="330206" y="252541"/>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5" name="Google Shape;415;p19"/>
            <p:cNvSpPr/>
            <p:nvPr/>
          </p:nvSpPr>
          <p:spPr>
            <a:xfrm>
              <a:off x="466098" y="388516"/>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6" name="Google Shape;416;p19"/>
            <p:cNvSpPr/>
            <p:nvPr/>
          </p:nvSpPr>
          <p:spPr>
            <a:xfrm>
              <a:off x="608284" y="532144"/>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17" name="Google Shape;417;p19"/>
          <p:cNvSpPr/>
          <p:nvPr/>
        </p:nvSpPr>
        <p:spPr>
          <a:xfrm flipH="1">
            <a:off x="6572897" y="674725"/>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18" name="Google Shape;418;p19"/>
          <p:cNvGrpSpPr/>
          <p:nvPr/>
        </p:nvGrpSpPr>
        <p:grpSpPr>
          <a:xfrm>
            <a:off x="2492980" y="11"/>
            <a:ext cx="690597" cy="549293"/>
            <a:chOff x="8185921" y="4433374"/>
            <a:chExt cx="690597" cy="549293"/>
          </a:xfrm>
        </p:grpSpPr>
        <p:sp>
          <p:nvSpPr>
            <p:cNvPr id="419" name="Google Shape;419;p19"/>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0" name="Google Shape;420;p19"/>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 name="Google Shape;421;p19"/>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 name="Google Shape;422;p19"/>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 name="Google Shape;423;p19"/>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p19"/>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 name="Google Shape;425;p19"/>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 name="Google Shape;426;p19"/>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 name="Google Shape;427;p19"/>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 name="Google Shape;428;p19"/>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29" name="Google Shape;429;p19"/>
          <p:cNvSpPr/>
          <p:nvPr/>
        </p:nvSpPr>
        <p:spPr>
          <a:xfrm>
            <a:off x="8200219" y="3031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13_1">
    <p:bg>
      <p:bgPr>
        <a:solidFill>
          <a:schemeClr val="lt1"/>
        </a:solidFill>
        <a:effectLst/>
      </p:bgPr>
    </p:bg>
    <p:spTree>
      <p:nvGrpSpPr>
        <p:cNvPr id="1" name="Shape 482"/>
        <p:cNvGrpSpPr/>
        <p:nvPr/>
      </p:nvGrpSpPr>
      <p:grpSpPr>
        <a:xfrm>
          <a:off x="0" y="0"/>
          <a:ext cx="0" cy="0"/>
          <a:chOff x="0" y="0"/>
          <a:chExt cx="0" cy="0"/>
        </a:xfrm>
      </p:grpSpPr>
      <p:pic>
        <p:nvPicPr>
          <p:cNvPr id="483" name="Google Shape;483;p22"/>
          <p:cNvPicPr preferRelativeResize="0"/>
          <p:nvPr/>
        </p:nvPicPr>
        <p:blipFill rotWithShape="1">
          <a:blip r:embed="rId2">
            <a:alphaModFix amt="24000"/>
          </a:blip>
          <a:srcRect/>
          <a:stretch/>
        </p:blipFill>
        <p:spPr>
          <a:xfrm>
            <a:off x="0" y="0"/>
            <a:ext cx="9144000" cy="5143500"/>
          </a:xfrm>
          <a:prstGeom prst="rect">
            <a:avLst/>
          </a:prstGeom>
          <a:noFill/>
          <a:ln>
            <a:noFill/>
          </a:ln>
        </p:spPr>
      </p:pic>
      <p:pic>
        <p:nvPicPr>
          <p:cNvPr id="484" name="Google Shape;484;p22"/>
          <p:cNvPicPr preferRelativeResize="0"/>
          <p:nvPr/>
        </p:nvPicPr>
        <p:blipFill rotWithShape="1">
          <a:blip r:embed="rId3">
            <a:alphaModFix amt="24000"/>
          </a:blip>
          <a:srcRect/>
          <a:stretch/>
        </p:blipFill>
        <p:spPr>
          <a:xfrm>
            <a:off x="0" y="0"/>
            <a:ext cx="9144000" cy="5143500"/>
          </a:xfrm>
          <a:prstGeom prst="rect">
            <a:avLst/>
          </a:prstGeom>
          <a:noFill/>
          <a:ln>
            <a:noFill/>
          </a:ln>
        </p:spPr>
      </p:pic>
      <p:sp>
        <p:nvSpPr>
          <p:cNvPr id="485" name="Google Shape;485;p22"/>
          <p:cNvSpPr txBox="1">
            <a:spLocks noGrp="1"/>
          </p:cNvSpPr>
          <p:nvPr>
            <p:ph type="title"/>
          </p:nvPr>
        </p:nvSpPr>
        <p:spPr>
          <a:xfrm>
            <a:off x="698150" y="1299800"/>
            <a:ext cx="4267200" cy="1563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200"/>
              <a:buNone/>
              <a:defRPr sz="103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86" name="Google Shape;486;p22"/>
          <p:cNvSpPr txBox="1">
            <a:spLocks noGrp="1"/>
          </p:cNvSpPr>
          <p:nvPr>
            <p:ph type="subTitle" idx="1"/>
          </p:nvPr>
        </p:nvSpPr>
        <p:spPr>
          <a:xfrm>
            <a:off x="698150" y="2874050"/>
            <a:ext cx="3715800" cy="1072200"/>
          </a:xfrm>
          <a:prstGeom prst="rect">
            <a:avLst/>
          </a:prstGeom>
        </p:spPr>
        <p:txBody>
          <a:bodyPr spcFirstLastPara="1" wrap="square" lIns="91425" tIns="91425" rIns="91425" bIns="91425" anchor="t" anchorCtr="0">
            <a:noAutofit/>
          </a:bodyPr>
          <a:lstStyle>
            <a:lvl1pPr lvl="0" rtl="0">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87" name="Google Shape;487;p22"/>
          <p:cNvSpPr/>
          <p:nvPr/>
        </p:nvSpPr>
        <p:spPr>
          <a:xfrm rot="10800000" flipH="1">
            <a:off x="8487059" y="3351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8" name="Google Shape;488;p22"/>
          <p:cNvSpPr/>
          <p:nvPr/>
        </p:nvSpPr>
        <p:spPr>
          <a:xfrm rot="10800000" flipH="1">
            <a:off x="234034" y="11272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9" name="Google Shape;489;p22"/>
          <p:cNvSpPr/>
          <p:nvPr/>
        </p:nvSpPr>
        <p:spPr>
          <a:xfrm rot="10800000" flipH="1">
            <a:off x="5067581" y="365171"/>
            <a:ext cx="144346" cy="144299"/>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0" name="Google Shape;490;p22"/>
          <p:cNvSpPr/>
          <p:nvPr/>
        </p:nvSpPr>
        <p:spPr>
          <a:xfrm flipH="1">
            <a:off x="2525273" y="478583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1" name="Google Shape;491;p22"/>
          <p:cNvGrpSpPr/>
          <p:nvPr/>
        </p:nvGrpSpPr>
        <p:grpSpPr>
          <a:xfrm>
            <a:off x="4032446" y="4000724"/>
            <a:ext cx="690597" cy="549293"/>
            <a:chOff x="8185921" y="4433374"/>
            <a:chExt cx="690597" cy="549293"/>
          </a:xfrm>
        </p:grpSpPr>
        <p:sp>
          <p:nvSpPr>
            <p:cNvPr id="492" name="Google Shape;492;p22"/>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3" name="Google Shape;493;p22"/>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4" name="Google Shape;494;p22"/>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5" name="Google Shape;495;p22"/>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6" name="Google Shape;496;p22"/>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7" name="Google Shape;497;p22"/>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8" name="Google Shape;498;p22"/>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9" name="Google Shape;499;p22"/>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0" name="Google Shape;500;p22"/>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1" name="Google Shape;501;p22"/>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02" name="Google Shape;502;p22"/>
          <p:cNvSpPr/>
          <p:nvPr/>
        </p:nvSpPr>
        <p:spPr>
          <a:xfrm flipH="1">
            <a:off x="-99817" y="635910"/>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3" name="Google Shape;503;p22"/>
          <p:cNvSpPr/>
          <p:nvPr/>
        </p:nvSpPr>
        <p:spPr>
          <a:xfrm flipH="1">
            <a:off x="292733" y="33182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1">
  <p:cSld name="CUSTOM_15_1_2">
    <p:spTree>
      <p:nvGrpSpPr>
        <p:cNvPr id="1" name="Shape 641"/>
        <p:cNvGrpSpPr/>
        <p:nvPr/>
      </p:nvGrpSpPr>
      <p:grpSpPr>
        <a:xfrm>
          <a:off x="0" y="0"/>
          <a:ext cx="0" cy="0"/>
          <a:chOff x="0" y="0"/>
          <a:chExt cx="0" cy="0"/>
        </a:xfrm>
      </p:grpSpPr>
      <p:pic>
        <p:nvPicPr>
          <p:cNvPr id="642" name="Google Shape;642;p29"/>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643" name="Google Shape;643;p29"/>
          <p:cNvSpPr txBox="1">
            <a:spLocks noGrp="1"/>
          </p:cNvSpPr>
          <p:nvPr>
            <p:ph type="subTitle" idx="1"/>
          </p:nvPr>
        </p:nvSpPr>
        <p:spPr>
          <a:xfrm>
            <a:off x="714211" y="2931548"/>
            <a:ext cx="2314800" cy="93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44" name="Google Shape;644;p29"/>
          <p:cNvSpPr txBox="1">
            <a:spLocks noGrp="1"/>
          </p:cNvSpPr>
          <p:nvPr>
            <p:ph type="subTitle" idx="2"/>
          </p:nvPr>
        </p:nvSpPr>
        <p:spPr>
          <a:xfrm>
            <a:off x="3412638" y="3435900"/>
            <a:ext cx="2317200" cy="93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45" name="Google Shape;645;p29"/>
          <p:cNvSpPr txBox="1">
            <a:spLocks noGrp="1"/>
          </p:cNvSpPr>
          <p:nvPr>
            <p:ph type="ctrTitle"/>
          </p:nvPr>
        </p:nvSpPr>
        <p:spPr>
          <a:xfrm>
            <a:off x="713075" y="2561875"/>
            <a:ext cx="23172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Font typeface="Fira Sans Condensed Medium"/>
              <a:buNone/>
              <a:defRPr sz="2500">
                <a:solidFill>
                  <a:schemeClr val="dk2"/>
                </a:solidFill>
              </a:defRPr>
            </a:lvl1pPr>
            <a:lvl2pPr lvl="1"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646" name="Google Shape;646;p29"/>
          <p:cNvSpPr txBox="1">
            <a:spLocks noGrp="1"/>
          </p:cNvSpPr>
          <p:nvPr>
            <p:ph type="ctrTitle" idx="3"/>
          </p:nvPr>
        </p:nvSpPr>
        <p:spPr>
          <a:xfrm>
            <a:off x="3412625" y="3066700"/>
            <a:ext cx="23172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Font typeface="Fira Sans Condensed Medium"/>
              <a:buNone/>
              <a:defRPr sz="2500">
                <a:solidFill>
                  <a:schemeClr val="dk2"/>
                </a:solidFill>
              </a:defRPr>
            </a:lvl1pPr>
            <a:lvl2pPr lvl="1"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647" name="Google Shape;647;p29"/>
          <p:cNvSpPr txBox="1">
            <a:spLocks noGrp="1"/>
          </p:cNvSpPr>
          <p:nvPr>
            <p:ph type="subTitle" idx="4"/>
          </p:nvPr>
        </p:nvSpPr>
        <p:spPr>
          <a:xfrm>
            <a:off x="6113575" y="2931550"/>
            <a:ext cx="2317200" cy="93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48" name="Google Shape;648;p29"/>
          <p:cNvSpPr txBox="1">
            <a:spLocks noGrp="1"/>
          </p:cNvSpPr>
          <p:nvPr>
            <p:ph type="ctrTitle" idx="5"/>
          </p:nvPr>
        </p:nvSpPr>
        <p:spPr>
          <a:xfrm>
            <a:off x="6113475" y="2561875"/>
            <a:ext cx="23172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Font typeface="Fira Sans Condensed Medium"/>
              <a:buNone/>
              <a:defRPr sz="2500">
                <a:solidFill>
                  <a:schemeClr val="dk2"/>
                </a:solidFill>
              </a:defRPr>
            </a:lvl1pPr>
            <a:lvl2pPr lvl="1"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649" name="Google Shape;649;p29"/>
          <p:cNvSpPr txBox="1">
            <a:spLocks noGrp="1"/>
          </p:cNvSpPr>
          <p:nvPr>
            <p:ph type="ctrTitle" idx="6"/>
          </p:nvPr>
        </p:nvSpPr>
        <p:spPr>
          <a:xfrm>
            <a:off x="713225" y="475488"/>
            <a:ext cx="77175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650" name="Google Shape;650;p29"/>
          <p:cNvSpPr/>
          <p:nvPr/>
        </p:nvSpPr>
        <p:spPr>
          <a:xfrm>
            <a:off x="8487059" y="111666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1" name="Google Shape;651;p29"/>
          <p:cNvSpPr/>
          <p:nvPr/>
        </p:nvSpPr>
        <p:spPr>
          <a:xfrm>
            <a:off x="8511734" y="440419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2" name="Google Shape;652;p29"/>
          <p:cNvSpPr/>
          <p:nvPr/>
        </p:nvSpPr>
        <p:spPr>
          <a:xfrm>
            <a:off x="234034" y="3351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3" name="Google Shape;653;p29"/>
          <p:cNvSpPr/>
          <p:nvPr/>
        </p:nvSpPr>
        <p:spPr>
          <a:xfrm>
            <a:off x="7435806" y="205952"/>
            <a:ext cx="144346" cy="144299"/>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4" name="Google Shape;654;p29"/>
          <p:cNvSpPr/>
          <p:nvPr/>
        </p:nvSpPr>
        <p:spPr>
          <a:xfrm>
            <a:off x="148331" y="2998689"/>
            <a:ext cx="144346" cy="144299"/>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655;p29"/>
          <p:cNvSpPr/>
          <p:nvPr/>
        </p:nvSpPr>
        <p:spPr>
          <a:xfrm>
            <a:off x="610997" y="105149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6" name="Google Shape;656;p29"/>
          <p:cNvSpPr/>
          <p:nvPr/>
        </p:nvSpPr>
        <p:spPr>
          <a:xfrm>
            <a:off x="-25343" y="4477710"/>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7" name="Google Shape;657;p29"/>
          <p:cNvSpPr/>
          <p:nvPr/>
        </p:nvSpPr>
        <p:spPr>
          <a:xfrm>
            <a:off x="5511631" y="2889014"/>
            <a:ext cx="144346" cy="144299"/>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8" name="Google Shape;658;p29"/>
          <p:cNvSpPr/>
          <p:nvPr/>
        </p:nvSpPr>
        <p:spPr>
          <a:xfrm>
            <a:off x="367207" y="478179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
  <p:cSld name="TITLE_AND_TWO_COLUMNS_1_4_1_1">
    <p:spTree>
      <p:nvGrpSpPr>
        <p:cNvPr id="1" name="Shape 703"/>
        <p:cNvGrpSpPr/>
        <p:nvPr/>
      </p:nvGrpSpPr>
      <p:grpSpPr>
        <a:xfrm>
          <a:off x="0" y="0"/>
          <a:ext cx="0" cy="0"/>
          <a:chOff x="0" y="0"/>
          <a:chExt cx="0" cy="0"/>
        </a:xfrm>
      </p:grpSpPr>
      <p:pic>
        <p:nvPicPr>
          <p:cNvPr id="704" name="Google Shape;704;p32"/>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705" name="Google Shape;705;p32"/>
          <p:cNvSpPr txBox="1">
            <a:spLocks noGrp="1"/>
          </p:cNvSpPr>
          <p:nvPr>
            <p:ph type="title"/>
          </p:nvPr>
        </p:nvSpPr>
        <p:spPr>
          <a:xfrm>
            <a:off x="714850" y="475488"/>
            <a:ext cx="7714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06" name="Google Shape;706;p32"/>
          <p:cNvSpPr txBox="1">
            <a:spLocks noGrp="1"/>
          </p:cNvSpPr>
          <p:nvPr>
            <p:ph type="subTitle" idx="1"/>
          </p:nvPr>
        </p:nvSpPr>
        <p:spPr>
          <a:xfrm>
            <a:off x="717300" y="2230687"/>
            <a:ext cx="2103300" cy="584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07" name="Google Shape;707;p32"/>
          <p:cNvSpPr txBox="1">
            <a:spLocks noGrp="1"/>
          </p:cNvSpPr>
          <p:nvPr>
            <p:ph type="subTitle" idx="2"/>
          </p:nvPr>
        </p:nvSpPr>
        <p:spPr>
          <a:xfrm>
            <a:off x="719100" y="1826832"/>
            <a:ext cx="2099700" cy="4020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Bebas Neue"/>
              <a:buNone/>
              <a:defRPr sz="2500">
                <a:solidFill>
                  <a:schemeClr val="dk2"/>
                </a:solidFill>
                <a:latin typeface="Chelsea Market"/>
                <a:ea typeface="Chelsea Market"/>
                <a:cs typeface="Chelsea Market"/>
                <a:sym typeface="Chelsea Market"/>
              </a:defRPr>
            </a:lvl1pPr>
            <a:lvl2pPr lvl="1">
              <a:spcBef>
                <a:spcPts val="0"/>
              </a:spcBef>
              <a:spcAft>
                <a:spcPts val="0"/>
              </a:spcAft>
              <a:buSzPts val="2400"/>
              <a:buFont typeface="Bebas Neue"/>
              <a:buNone/>
              <a:defRPr sz="2400">
                <a:latin typeface="Bebas Neue"/>
                <a:ea typeface="Bebas Neue"/>
                <a:cs typeface="Bebas Neue"/>
                <a:sym typeface="Bebas Neue"/>
              </a:defRPr>
            </a:lvl2pPr>
            <a:lvl3pPr lvl="2">
              <a:spcBef>
                <a:spcPts val="0"/>
              </a:spcBef>
              <a:spcAft>
                <a:spcPts val="0"/>
              </a:spcAft>
              <a:buSzPts val="2400"/>
              <a:buFont typeface="Bebas Neue"/>
              <a:buNone/>
              <a:defRPr sz="2400">
                <a:latin typeface="Bebas Neue"/>
                <a:ea typeface="Bebas Neue"/>
                <a:cs typeface="Bebas Neue"/>
                <a:sym typeface="Bebas Neue"/>
              </a:defRPr>
            </a:lvl3pPr>
            <a:lvl4pPr lvl="3">
              <a:spcBef>
                <a:spcPts val="0"/>
              </a:spcBef>
              <a:spcAft>
                <a:spcPts val="0"/>
              </a:spcAft>
              <a:buSzPts val="2400"/>
              <a:buFont typeface="Bebas Neue"/>
              <a:buNone/>
              <a:defRPr sz="2400">
                <a:latin typeface="Bebas Neue"/>
                <a:ea typeface="Bebas Neue"/>
                <a:cs typeface="Bebas Neue"/>
                <a:sym typeface="Bebas Neue"/>
              </a:defRPr>
            </a:lvl4pPr>
            <a:lvl5pPr lvl="4">
              <a:spcBef>
                <a:spcPts val="0"/>
              </a:spcBef>
              <a:spcAft>
                <a:spcPts val="0"/>
              </a:spcAft>
              <a:buSzPts val="2400"/>
              <a:buFont typeface="Bebas Neue"/>
              <a:buNone/>
              <a:defRPr sz="2400">
                <a:latin typeface="Bebas Neue"/>
                <a:ea typeface="Bebas Neue"/>
                <a:cs typeface="Bebas Neue"/>
                <a:sym typeface="Bebas Neue"/>
              </a:defRPr>
            </a:lvl5pPr>
            <a:lvl6pPr lvl="5">
              <a:spcBef>
                <a:spcPts val="0"/>
              </a:spcBef>
              <a:spcAft>
                <a:spcPts val="0"/>
              </a:spcAft>
              <a:buSzPts val="2400"/>
              <a:buFont typeface="Bebas Neue"/>
              <a:buNone/>
              <a:defRPr sz="2400">
                <a:latin typeface="Bebas Neue"/>
                <a:ea typeface="Bebas Neue"/>
                <a:cs typeface="Bebas Neue"/>
                <a:sym typeface="Bebas Neue"/>
              </a:defRPr>
            </a:lvl6pPr>
            <a:lvl7pPr lvl="6">
              <a:spcBef>
                <a:spcPts val="0"/>
              </a:spcBef>
              <a:spcAft>
                <a:spcPts val="0"/>
              </a:spcAft>
              <a:buSzPts val="2400"/>
              <a:buFont typeface="Bebas Neue"/>
              <a:buNone/>
              <a:defRPr sz="2400">
                <a:latin typeface="Bebas Neue"/>
                <a:ea typeface="Bebas Neue"/>
                <a:cs typeface="Bebas Neue"/>
                <a:sym typeface="Bebas Neue"/>
              </a:defRPr>
            </a:lvl7pPr>
            <a:lvl8pPr lvl="7">
              <a:spcBef>
                <a:spcPts val="0"/>
              </a:spcBef>
              <a:spcAft>
                <a:spcPts val="0"/>
              </a:spcAft>
              <a:buSzPts val="2400"/>
              <a:buFont typeface="Bebas Neue"/>
              <a:buNone/>
              <a:defRPr sz="2400">
                <a:latin typeface="Bebas Neue"/>
                <a:ea typeface="Bebas Neue"/>
                <a:cs typeface="Bebas Neue"/>
                <a:sym typeface="Bebas Neue"/>
              </a:defRPr>
            </a:lvl8pPr>
            <a:lvl9pPr lvl="8">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08" name="Google Shape;708;p32"/>
          <p:cNvSpPr txBox="1">
            <a:spLocks noGrp="1"/>
          </p:cNvSpPr>
          <p:nvPr>
            <p:ph type="subTitle" idx="3"/>
          </p:nvPr>
        </p:nvSpPr>
        <p:spPr>
          <a:xfrm>
            <a:off x="3520300" y="2230143"/>
            <a:ext cx="2103300" cy="584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09" name="Google Shape;709;p32"/>
          <p:cNvSpPr txBox="1">
            <a:spLocks noGrp="1"/>
          </p:cNvSpPr>
          <p:nvPr>
            <p:ph type="subTitle" idx="4"/>
          </p:nvPr>
        </p:nvSpPr>
        <p:spPr>
          <a:xfrm>
            <a:off x="3522100" y="1826106"/>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500">
                <a:solidFill>
                  <a:schemeClr val="dk2"/>
                </a:solidFill>
                <a:latin typeface="Chelsea Market"/>
                <a:ea typeface="Chelsea Market"/>
                <a:cs typeface="Chelsea Market"/>
                <a:sym typeface="Chelsea Market"/>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10" name="Google Shape;710;p32"/>
          <p:cNvSpPr txBox="1">
            <a:spLocks noGrp="1"/>
          </p:cNvSpPr>
          <p:nvPr>
            <p:ph type="subTitle" idx="5"/>
          </p:nvPr>
        </p:nvSpPr>
        <p:spPr>
          <a:xfrm>
            <a:off x="6323300" y="2230143"/>
            <a:ext cx="2103300" cy="584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11" name="Google Shape;711;p32"/>
          <p:cNvSpPr txBox="1">
            <a:spLocks noGrp="1"/>
          </p:cNvSpPr>
          <p:nvPr>
            <p:ph type="subTitle" idx="6"/>
          </p:nvPr>
        </p:nvSpPr>
        <p:spPr>
          <a:xfrm>
            <a:off x="6325100" y="1826106"/>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500">
                <a:solidFill>
                  <a:schemeClr val="dk2"/>
                </a:solidFill>
                <a:latin typeface="Chelsea Market"/>
                <a:ea typeface="Chelsea Market"/>
                <a:cs typeface="Chelsea Market"/>
                <a:sym typeface="Chelsea Market"/>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12" name="Google Shape;712;p32"/>
          <p:cNvSpPr txBox="1">
            <a:spLocks noGrp="1"/>
          </p:cNvSpPr>
          <p:nvPr>
            <p:ph type="subTitle" idx="7"/>
          </p:nvPr>
        </p:nvSpPr>
        <p:spPr>
          <a:xfrm>
            <a:off x="717300" y="4064643"/>
            <a:ext cx="2103300" cy="58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13" name="Google Shape;713;p32"/>
          <p:cNvSpPr txBox="1">
            <a:spLocks noGrp="1"/>
          </p:cNvSpPr>
          <p:nvPr>
            <p:ph type="subTitle" idx="8"/>
          </p:nvPr>
        </p:nvSpPr>
        <p:spPr>
          <a:xfrm>
            <a:off x="719100" y="3662430"/>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500">
                <a:solidFill>
                  <a:schemeClr val="dk2"/>
                </a:solidFill>
                <a:latin typeface="Chelsea Market"/>
                <a:ea typeface="Chelsea Market"/>
                <a:cs typeface="Chelsea Market"/>
                <a:sym typeface="Chelsea Market"/>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14" name="Google Shape;714;p32"/>
          <p:cNvSpPr txBox="1">
            <a:spLocks noGrp="1"/>
          </p:cNvSpPr>
          <p:nvPr>
            <p:ph type="subTitle" idx="9"/>
          </p:nvPr>
        </p:nvSpPr>
        <p:spPr>
          <a:xfrm>
            <a:off x="3520300" y="4064643"/>
            <a:ext cx="2103300" cy="58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15" name="Google Shape;715;p32"/>
          <p:cNvSpPr txBox="1">
            <a:spLocks noGrp="1"/>
          </p:cNvSpPr>
          <p:nvPr>
            <p:ph type="subTitle" idx="13"/>
          </p:nvPr>
        </p:nvSpPr>
        <p:spPr>
          <a:xfrm>
            <a:off x="3522100" y="3662430"/>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500">
                <a:solidFill>
                  <a:schemeClr val="dk2"/>
                </a:solidFill>
                <a:latin typeface="Chelsea Market"/>
                <a:ea typeface="Chelsea Market"/>
                <a:cs typeface="Chelsea Market"/>
                <a:sym typeface="Chelsea Market"/>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16" name="Google Shape;716;p32"/>
          <p:cNvSpPr txBox="1">
            <a:spLocks noGrp="1"/>
          </p:cNvSpPr>
          <p:nvPr>
            <p:ph type="subTitle" idx="14"/>
          </p:nvPr>
        </p:nvSpPr>
        <p:spPr>
          <a:xfrm>
            <a:off x="6323300" y="4064643"/>
            <a:ext cx="2103300" cy="58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717" name="Google Shape;717;p32"/>
          <p:cNvSpPr txBox="1">
            <a:spLocks noGrp="1"/>
          </p:cNvSpPr>
          <p:nvPr>
            <p:ph type="subTitle" idx="15"/>
          </p:nvPr>
        </p:nvSpPr>
        <p:spPr>
          <a:xfrm>
            <a:off x="6325100" y="3662430"/>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500">
                <a:solidFill>
                  <a:schemeClr val="dk2"/>
                </a:solidFill>
                <a:latin typeface="Chelsea Market"/>
                <a:ea typeface="Chelsea Market"/>
                <a:cs typeface="Chelsea Market"/>
                <a:sym typeface="Chelsea Market"/>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18" name="Google Shape;718;p32"/>
          <p:cNvSpPr/>
          <p:nvPr/>
        </p:nvSpPr>
        <p:spPr>
          <a:xfrm>
            <a:off x="2968784" y="228728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9" name="Google Shape;719;p32"/>
          <p:cNvSpPr/>
          <p:nvPr/>
        </p:nvSpPr>
        <p:spPr>
          <a:xfrm>
            <a:off x="3253747" y="19591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720" name="Google Shape;720;p32"/>
          <p:cNvGrpSpPr/>
          <p:nvPr/>
        </p:nvGrpSpPr>
        <p:grpSpPr>
          <a:xfrm>
            <a:off x="8285583" y="152886"/>
            <a:ext cx="690597" cy="549293"/>
            <a:chOff x="8185921" y="4433374"/>
            <a:chExt cx="690597" cy="549293"/>
          </a:xfrm>
        </p:grpSpPr>
        <p:sp>
          <p:nvSpPr>
            <p:cNvPr id="721" name="Google Shape;721;p32"/>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2" name="Google Shape;722;p32"/>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3" name="Google Shape;723;p32"/>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4" name="Google Shape;724;p32"/>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5" name="Google Shape;725;p32"/>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6" name="Google Shape;726;p32"/>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7" name="Google Shape;727;p32"/>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8" name="Google Shape;728;p32"/>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9" name="Google Shape;729;p32"/>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0" name="Google Shape;730;p32"/>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31" name="Google Shape;731;p32"/>
          <p:cNvSpPr/>
          <p:nvPr/>
        </p:nvSpPr>
        <p:spPr>
          <a:xfrm>
            <a:off x="195232" y="56727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2" name="Google Shape;732;p32"/>
          <p:cNvSpPr/>
          <p:nvPr/>
        </p:nvSpPr>
        <p:spPr>
          <a:xfrm>
            <a:off x="1467334" y="5066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3" name="Google Shape;733;p32"/>
          <p:cNvSpPr/>
          <p:nvPr/>
        </p:nvSpPr>
        <p:spPr>
          <a:xfrm>
            <a:off x="795382" y="25723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4" name="Google Shape;734;p32"/>
          <p:cNvSpPr/>
          <p:nvPr/>
        </p:nvSpPr>
        <p:spPr>
          <a:xfrm>
            <a:off x="8475509" y="46291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5" name="Google Shape;735;p32"/>
          <p:cNvSpPr/>
          <p:nvPr/>
        </p:nvSpPr>
        <p:spPr>
          <a:xfrm>
            <a:off x="8528647" y="164959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736" name="Google Shape;736;p32"/>
          <p:cNvGrpSpPr/>
          <p:nvPr/>
        </p:nvGrpSpPr>
        <p:grpSpPr>
          <a:xfrm>
            <a:off x="56850" y="4413275"/>
            <a:ext cx="710248" cy="675975"/>
            <a:chOff x="8221053" y="198829"/>
            <a:chExt cx="710248" cy="675975"/>
          </a:xfrm>
        </p:grpSpPr>
        <p:sp>
          <p:nvSpPr>
            <p:cNvPr id="737" name="Google Shape;737;p32"/>
            <p:cNvSpPr/>
            <p:nvPr/>
          </p:nvSpPr>
          <p:spPr>
            <a:xfrm>
              <a:off x="8221053" y="198829"/>
              <a:ext cx="383417" cy="347839"/>
            </a:xfrm>
            <a:custGeom>
              <a:avLst/>
              <a:gdLst/>
              <a:ahLst/>
              <a:cxnLst/>
              <a:rect l="l" t="t" r="r" b="b"/>
              <a:pathLst>
                <a:path w="3815" h="3461" extrusionOk="0">
                  <a:moveTo>
                    <a:pt x="1910" y="1"/>
                  </a:moveTo>
                  <a:cubicBezTo>
                    <a:pt x="1467" y="1"/>
                    <a:pt x="1027" y="169"/>
                    <a:pt x="691" y="505"/>
                  </a:cubicBezTo>
                  <a:cubicBezTo>
                    <a:pt x="1" y="1195"/>
                    <a:pt x="1" y="2285"/>
                    <a:pt x="691" y="2957"/>
                  </a:cubicBezTo>
                  <a:cubicBezTo>
                    <a:pt x="1027" y="3293"/>
                    <a:pt x="1467" y="3461"/>
                    <a:pt x="1910" y="3461"/>
                  </a:cubicBezTo>
                  <a:cubicBezTo>
                    <a:pt x="2353" y="3461"/>
                    <a:pt x="2798" y="3293"/>
                    <a:pt x="3143" y="2957"/>
                  </a:cubicBezTo>
                  <a:cubicBezTo>
                    <a:pt x="3815" y="2285"/>
                    <a:pt x="3815" y="1195"/>
                    <a:pt x="3143" y="505"/>
                  </a:cubicBezTo>
                  <a:cubicBezTo>
                    <a:pt x="2798" y="169"/>
                    <a:pt x="2353" y="1"/>
                    <a:pt x="19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8" name="Google Shape;738;p32"/>
            <p:cNvSpPr/>
            <p:nvPr/>
          </p:nvSpPr>
          <p:spPr>
            <a:xfrm>
              <a:off x="8388991" y="364957"/>
              <a:ext cx="381608" cy="349246"/>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9" name="Google Shape;739;p32"/>
            <p:cNvSpPr/>
            <p:nvPr/>
          </p:nvSpPr>
          <p:spPr>
            <a:xfrm>
              <a:off x="8549593" y="525658"/>
              <a:ext cx="381708" cy="349146"/>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TITLE_AND_BODY_1_1_1">
    <p:spTree>
      <p:nvGrpSpPr>
        <p:cNvPr id="1" name="Shape 813"/>
        <p:cNvGrpSpPr/>
        <p:nvPr/>
      </p:nvGrpSpPr>
      <p:grpSpPr>
        <a:xfrm>
          <a:off x="0" y="0"/>
          <a:ext cx="0" cy="0"/>
          <a:chOff x="0" y="0"/>
          <a:chExt cx="0" cy="0"/>
        </a:xfrm>
      </p:grpSpPr>
      <p:sp>
        <p:nvSpPr>
          <p:cNvPr id="814" name="Google Shape;814;p36"/>
          <p:cNvSpPr/>
          <p:nvPr/>
        </p:nvSpPr>
        <p:spPr>
          <a:xfrm rot="10800000">
            <a:off x="259217" y="4829340"/>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815" name="Google Shape;815;p36"/>
          <p:cNvGrpSpPr/>
          <p:nvPr/>
        </p:nvGrpSpPr>
        <p:grpSpPr>
          <a:xfrm rot="10800000">
            <a:off x="314461" y="190209"/>
            <a:ext cx="690597" cy="549293"/>
            <a:chOff x="8185921" y="4433374"/>
            <a:chExt cx="690597" cy="549293"/>
          </a:xfrm>
        </p:grpSpPr>
        <p:sp>
          <p:nvSpPr>
            <p:cNvPr id="816" name="Google Shape;816;p36"/>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7" name="Google Shape;817;p36"/>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8" name="Google Shape;818;p36"/>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9" name="Google Shape;819;p36"/>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0" name="Google Shape;820;p36"/>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1" name="Google Shape;821;p36"/>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2" name="Google Shape;822;p36"/>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3" name="Google Shape;823;p36"/>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4" name="Google Shape;824;p36"/>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5" name="Google Shape;825;p36"/>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26" name="Google Shape;826;p36"/>
          <p:cNvSpPr/>
          <p:nvPr/>
        </p:nvSpPr>
        <p:spPr>
          <a:xfrm rot="10800000">
            <a:off x="8584317" y="65862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7" name="Google Shape;827;p36"/>
          <p:cNvSpPr/>
          <p:nvPr/>
        </p:nvSpPr>
        <p:spPr>
          <a:xfrm rot="10800000">
            <a:off x="8731392" y="487470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8" name="Google Shape;828;p36"/>
          <p:cNvSpPr/>
          <p:nvPr/>
        </p:nvSpPr>
        <p:spPr>
          <a:xfrm>
            <a:off x="7332657" y="485574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9" name="Google Shape;829;p36"/>
          <p:cNvSpPr/>
          <p:nvPr/>
        </p:nvSpPr>
        <p:spPr>
          <a:xfrm>
            <a:off x="8584334" y="480109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0" name="Google Shape;830;p36"/>
          <p:cNvSpPr/>
          <p:nvPr/>
        </p:nvSpPr>
        <p:spPr>
          <a:xfrm>
            <a:off x="7912382" y="4551660"/>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1" name="Google Shape;831;p36"/>
          <p:cNvSpPr/>
          <p:nvPr/>
        </p:nvSpPr>
        <p:spPr>
          <a:xfrm>
            <a:off x="8890740" y="984702"/>
            <a:ext cx="112503" cy="112447"/>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2" name="Google Shape;832;p36"/>
          <p:cNvSpPr/>
          <p:nvPr/>
        </p:nvSpPr>
        <p:spPr>
          <a:xfrm>
            <a:off x="610984" y="12908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833" name="Google Shape;833;p36"/>
          <p:cNvPicPr preferRelativeResize="0"/>
          <p:nvPr/>
        </p:nvPicPr>
        <p:blipFill rotWithShape="1">
          <a:blip r:embed="rId2">
            <a:alphaModFix amt="24000"/>
          </a:blip>
          <a:srcRect/>
          <a:stretch/>
        </p:blipFill>
        <p:spPr>
          <a:xfrm>
            <a:off x="0" y="0"/>
            <a:ext cx="9144000" cy="5143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TITLE_AND_TWO_COLUMNS_1_4_1_2">
    <p:bg>
      <p:bgPr>
        <a:solidFill>
          <a:schemeClr val="dk1"/>
        </a:solidFill>
        <a:effectLst/>
      </p:bgPr>
    </p:bg>
    <p:spTree>
      <p:nvGrpSpPr>
        <p:cNvPr id="1" name="Shape 834"/>
        <p:cNvGrpSpPr/>
        <p:nvPr/>
      </p:nvGrpSpPr>
      <p:grpSpPr>
        <a:xfrm>
          <a:off x="0" y="0"/>
          <a:ext cx="0" cy="0"/>
          <a:chOff x="0" y="0"/>
          <a:chExt cx="0" cy="0"/>
        </a:xfrm>
      </p:grpSpPr>
      <p:pic>
        <p:nvPicPr>
          <p:cNvPr id="835" name="Google Shape;835;p37"/>
          <p:cNvPicPr preferRelativeResize="0"/>
          <p:nvPr/>
        </p:nvPicPr>
        <p:blipFill rotWithShape="1">
          <a:blip r:embed="rId2">
            <a:alphaModFix amt="24000"/>
          </a:blip>
          <a:srcRect/>
          <a:stretch/>
        </p:blipFill>
        <p:spPr>
          <a:xfrm flipH="1">
            <a:off x="0" y="0"/>
            <a:ext cx="9144000" cy="5143500"/>
          </a:xfrm>
          <a:prstGeom prst="rect">
            <a:avLst/>
          </a:prstGeom>
          <a:noFill/>
          <a:ln>
            <a:noFill/>
          </a:ln>
        </p:spPr>
      </p:pic>
      <p:sp>
        <p:nvSpPr>
          <p:cNvPr id="836" name="Google Shape;836;p37"/>
          <p:cNvSpPr/>
          <p:nvPr/>
        </p:nvSpPr>
        <p:spPr>
          <a:xfrm flipH="1">
            <a:off x="7258442" y="45366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7" name="Google Shape;837;p37"/>
          <p:cNvSpPr/>
          <p:nvPr/>
        </p:nvSpPr>
        <p:spPr>
          <a:xfrm flipH="1">
            <a:off x="8470627" y="118018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8" name="Google Shape;838;p37"/>
          <p:cNvSpPr/>
          <p:nvPr/>
        </p:nvSpPr>
        <p:spPr>
          <a:xfrm flipH="1">
            <a:off x="572062" y="487887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9" name="Google Shape;839;p37"/>
          <p:cNvSpPr/>
          <p:nvPr/>
        </p:nvSpPr>
        <p:spPr>
          <a:xfrm flipH="1">
            <a:off x="249799" y="464204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840" name="Google Shape;840;p37"/>
          <p:cNvGrpSpPr/>
          <p:nvPr/>
        </p:nvGrpSpPr>
        <p:grpSpPr>
          <a:xfrm flipH="1">
            <a:off x="8508353" y="194866"/>
            <a:ext cx="602506" cy="573927"/>
            <a:chOff x="330206" y="252541"/>
            <a:chExt cx="602506" cy="573927"/>
          </a:xfrm>
        </p:grpSpPr>
        <p:sp>
          <p:nvSpPr>
            <p:cNvPr id="841" name="Google Shape;841;p37"/>
            <p:cNvSpPr/>
            <p:nvPr/>
          </p:nvSpPr>
          <p:spPr>
            <a:xfrm>
              <a:off x="330206" y="252541"/>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2" name="Google Shape;842;p37"/>
            <p:cNvSpPr/>
            <p:nvPr/>
          </p:nvSpPr>
          <p:spPr>
            <a:xfrm>
              <a:off x="466098" y="388516"/>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3" name="Google Shape;843;p37"/>
            <p:cNvSpPr/>
            <p:nvPr/>
          </p:nvSpPr>
          <p:spPr>
            <a:xfrm>
              <a:off x="608284" y="532144"/>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44" name="Google Shape;844;p37"/>
          <p:cNvSpPr/>
          <p:nvPr/>
        </p:nvSpPr>
        <p:spPr>
          <a:xfrm>
            <a:off x="2427259" y="674725"/>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845" name="Google Shape;845;p37"/>
          <p:cNvGrpSpPr/>
          <p:nvPr/>
        </p:nvGrpSpPr>
        <p:grpSpPr>
          <a:xfrm flipH="1">
            <a:off x="572047" y="1044236"/>
            <a:ext cx="690597" cy="549293"/>
            <a:chOff x="8185921" y="4433374"/>
            <a:chExt cx="690597" cy="549293"/>
          </a:xfrm>
        </p:grpSpPr>
        <p:sp>
          <p:nvSpPr>
            <p:cNvPr id="846" name="Google Shape;846;p37"/>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7" name="Google Shape;847;p37"/>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8" name="Google Shape;848;p37"/>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9" name="Google Shape;849;p37"/>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0" name="Google Shape;850;p37"/>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1" name="Google Shape;851;p37"/>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2" name="Google Shape;852;p37"/>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3" name="Google Shape;853;p37"/>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4" name="Google Shape;854;p37"/>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5" name="Google Shape;855;p37"/>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56" name="Google Shape;856;p37"/>
          <p:cNvSpPr/>
          <p:nvPr/>
        </p:nvSpPr>
        <p:spPr>
          <a:xfrm flipH="1">
            <a:off x="739315" y="3031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dk1"/>
        </a:solidFill>
        <a:effectLst/>
      </p:bgPr>
    </p:bg>
    <p:spTree>
      <p:nvGrpSpPr>
        <p:cNvPr id="1" name="Shape 430"/>
        <p:cNvGrpSpPr/>
        <p:nvPr/>
      </p:nvGrpSpPr>
      <p:grpSpPr>
        <a:xfrm>
          <a:off x="0" y="0"/>
          <a:ext cx="0" cy="0"/>
          <a:chOff x="0" y="0"/>
          <a:chExt cx="0" cy="0"/>
        </a:xfrm>
      </p:grpSpPr>
      <p:pic>
        <p:nvPicPr>
          <p:cNvPr id="431" name="Google Shape;431;p20"/>
          <p:cNvPicPr preferRelativeResize="0"/>
          <p:nvPr/>
        </p:nvPicPr>
        <p:blipFill rotWithShape="1">
          <a:blip r:embed="rId2">
            <a:alphaModFix amt="24000"/>
          </a:blip>
          <a:srcRect/>
          <a:stretch/>
        </p:blipFill>
        <p:spPr>
          <a:xfrm flipH="1">
            <a:off x="0" y="0"/>
            <a:ext cx="9144000" cy="5143500"/>
          </a:xfrm>
          <a:prstGeom prst="rect">
            <a:avLst/>
          </a:prstGeom>
          <a:noFill/>
          <a:ln>
            <a:noFill/>
          </a:ln>
        </p:spPr>
      </p:pic>
      <p:sp>
        <p:nvSpPr>
          <p:cNvPr id="432" name="Google Shape;432;p20"/>
          <p:cNvSpPr txBox="1">
            <a:spLocks noGrp="1"/>
          </p:cNvSpPr>
          <p:nvPr>
            <p:ph type="title"/>
          </p:nvPr>
        </p:nvSpPr>
        <p:spPr>
          <a:xfrm>
            <a:off x="4952350" y="2257709"/>
            <a:ext cx="2561400" cy="841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3600"/>
              <a:buNone/>
              <a:defRPr sz="44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33" name="Google Shape;433;p20"/>
          <p:cNvSpPr txBox="1">
            <a:spLocks noGrp="1"/>
          </p:cNvSpPr>
          <p:nvPr>
            <p:ph type="title" idx="2" hasCustomPrompt="1"/>
          </p:nvPr>
        </p:nvSpPr>
        <p:spPr>
          <a:xfrm>
            <a:off x="4952350" y="940926"/>
            <a:ext cx="2561400" cy="1216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2000"/>
              <a:buNone/>
              <a:defRPr sz="90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34" name="Google Shape;434;p20"/>
          <p:cNvSpPr txBox="1">
            <a:spLocks noGrp="1"/>
          </p:cNvSpPr>
          <p:nvPr>
            <p:ph type="subTitle" idx="1"/>
          </p:nvPr>
        </p:nvSpPr>
        <p:spPr>
          <a:xfrm>
            <a:off x="4952350" y="3137812"/>
            <a:ext cx="2561400" cy="684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highlight>
                  <a:schemeClr val="lt2"/>
                </a:highlight>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435" name="Google Shape;435;p20"/>
          <p:cNvGrpSpPr/>
          <p:nvPr/>
        </p:nvGrpSpPr>
        <p:grpSpPr>
          <a:xfrm flipH="1">
            <a:off x="8006622" y="4374353"/>
            <a:ext cx="602506" cy="573927"/>
            <a:chOff x="438493" y="2486303"/>
            <a:chExt cx="602506" cy="573927"/>
          </a:xfrm>
        </p:grpSpPr>
        <p:sp>
          <p:nvSpPr>
            <p:cNvPr id="436" name="Google Shape;436;p20"/>
            <p:cNvSpPr/>
            <p:nvPr/>
          </p:nvSpPr>
          <p:spPr>
            <a:xfrm>
              <a:off x="438493" y="2486303"/>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p20"/>
            <p:cNvSpPr/>
            <p:nvPr/>
          </p:nvSpPr>
          <p:spPr>
            <a:xfrm>
              <a:off x="574386" y="2622278"/>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8" name="Google Shape;438;p20"/>
            <p:cNvSpPr/>
            <p:nvPr/>
          </p:nvSpPr>
          <p:spPr>
            <a:xfrm>
              <a:off x="716572" y="2765907"/>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39" name="Google Shape;439;p20"/>
          <p:cNvSpPr/>
          <p:nvPr/>
        </p:nvSpPr>
        <p:spPr>
          <a:xfrm flipH="1">
            <a:off x="8342749" y="347391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0" name="Google Shape;440;p20"/>
          <p:cNvSpPr/>
          <p:nvPr/>
        </p:nvSpPr>
        <p:spPr>
          <a:xfrm flipH="1">
            <a:off x="563762" y="3031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1" name="Google Shape;441;p20"/>
          <p:cNvSpPr/>
          <p:nvPr/>
        </p:nvSpPr>
        <p:spPr>
          <a:xfrm>
            <a:off x="112555" y="1900725"/>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42" name="Google Shape;442;p20"/>
          <p:cNvGrpSpPr/>
          <p:nvPr/>
        </p:nvGrpSpPr>
        <p:grpSpPr>
          <a:xfrm flipH="1">
            <a:off x="8177644" y="76736"/>
            <a:ext cx="690597" cy="549293"/>
            <a:chOff x="8185921" y="4433374"/>
            <a:chExt cx="690597" cy="549293"/>
          </a:xfrm>
        </p:grpSpPr>
        <p:sp>
          <p:nvSpPr>
            <p:cNvPr id="443" name="Google Shape;443;p20"/>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4" name="Google Shape;444;p20"/>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5" name="Google Shape;445;p20"/>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6" name="Google Shape;446;p20"/>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7" name="Google Shape;447;p20"/>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8" name="Google Shape;448;p20"/>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449;p20"/>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0" name="Google Shape;450;p20"/>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1" name="Google Shape;451;p20"/>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2" name="Google Shape;452;p20"/>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53" name="Google Shape;453;p20"/>
          <p:cNvSpPr/>
          <p:nvPr/>
        </p:nvSpPr>
        <p:spPr>
          <a:xfrm flipH="1">
            <a:off x="3497863" y="71493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4" name="Google Shape;454;p20"/>
          <p:cNvSpPr/>
          <p:nvPr/>
        </p:nvSpPr>
        <p:spPr>
          <a:xfrm flipH="1">
            <a:off x="1207675" y="626027"/>
            <a:ext cx="143850" cy="143781"/>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5" name="Google Shape;455;p20"/>
          <p:cNvSpPr/>
          <p:nvPr/>
        </p:nvSpPr>
        <p:spPr>
          <a:xfrm flipH="1">
            <a:off x="536950" y="4514502"/>
            <a:ext cx="143850" cy="143781"/>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6" name="Google Shape;456;p20"/>
          <p:cNvSpPr/>
          <p:nvPr/>
        </p:nvSpPr>
        <p:spPr>
          <a:xfrm flipH="1">
            <a:off x="3872538" y="44243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8472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6"/>
        <p:cNvGrpSpPr/>
        <p:nvPr/>
      </p:nvGrpSpPr>
      <p:grpSpPr>
        <a:xfrm>
          <a:off x="0" y="0"/>
          <a:ext cx="0" cy="0"/>
          <a:chOff x="0" y="0"/>
          <a:chExt cx="0" cy="0"/>
        </a:xfrm>
      </p:grpSpPr>
      <p:sp>
        <p:nvSpPr>
          <p:cNvPr id="97" name="Google Shape;97;p6"/>
          <p:cNvSpPr txBox="1">
            <a:spLocks noGrp="1"/>
          </p:cNvSpPr>
          <p:nvPr>
            <p:ph type="ctrTitle"/>
          </p:nvPr>
        </p:nvSpPr>
        <p:spPr>
          <a:xfrm>
            <a:off x="714850" y="475488"/>
            <a:ext cx="77142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pic>
        <p:nvPicPr>
          <p:cNvPr id="98" name="Google Shape;98;p6"/>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99" name="Google Shape;99;p6"/>
          <p:cNvSpPr/>
          <p:nvPr/>
        </p:nvSpPr>
        <p:spPr>
          <a:xfrm>
            <a:off x="-291893" y="58833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0;p6"/>
          <p:cNvSpPr/>
          <p:nvPr/>
        </p:nvSpPr>
        <p:spPr>
          <a:xfrm>
            <a:off x="954434" y="53951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01;p6"/>
          <p:cNvSpPr/>
          <p:nvPr/>
        </p:nvSpPr>
        <p:spPr>
          <a:xfrm>
            <a:off x="287832" y="2604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2;p6"/>
          <p:cNvSpPr/>
          <p:nvPr/>
        </p:nvSpPr>
        <p:spPr>
          <a:xfrm>
            <a:off x="23184" y="35843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3;p6"/>
          <p:cNvSpPr/>
          <p:nvPr/>
        </p:nvSpPr>
        <p:spPr>
          <a:xfrm>
            <a:off x="984740" y="4536687"/>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4;p6"/>
          <p:cNvSpPr/>
          <p:nvPr/>
        </p:nvSpPr>
        <p:spPr>
          <a:xfrm>
            <a:off x="8539697" y="473691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5;p6"/>
          <p:cNvSpPr/>
          <p:nvPr/>
        </p:nvSpPr>
        <p:spPr>
          <a:xfrm>
            <a:off x="366503" y="4330737"/>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6;p6"/>
          <p:cNvSpPr/>
          <p:nvPr/>
        </p:nvSpPr>
        <p:spPr>
          <a:xfrm>
            <a:off x="8145482" y="414203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7;p6"/>
          <p:cNvSpPr/>
          <p:nvPr/>
        </p:nvSpPr>
        <p:spPr>
          <a:xfrm>
            <a:off x="8507222" y="181626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8" name="Google Shape;108;p6"/>
          <p:cNvGrpSpPr/>
          <p:nvPr/>
        </p:nvGrpSpPr>
        <p:grpSpPr>
          <a:xfrm flipH="1">
            <a:off x="1757347" y="4430878"/>
            <a:ext cx="602506" cy="573927"/>
            <a:chOff x="438493" y="2486303"/>
            <a:chExt cx="602506" cy="573927"/>
          </a:xfrm>
        </p:grpSpPr>
        <p:sp>
          <p:nvSpPr>
            <p:cNvPr id="109" name="Google Shape;109;p6"/>
            <p:cNvSpPr/>
            <p:nvPr/>
          </p:nvSpPr>
          <p:spPr>
            <a:xfrm>
              <a:off x="438493" y="2486303"/>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10;p6"/>
            <p:cNvSpPr/>
            <p:nvPr/>
          </p:nvSpPr>
          <p:spPr>
            <a:xfrm>
              <a:off x="574386" y="2622278"/>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11;p6"/>
            <p:cNvSpPr/>
            <p:nvPr/>
          </p:nvSpPr>
          <p:spPr>
            <a:xfrm>
              <a:off x="716572" y="2765907"/>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2" name="Google Shape;112;p6"/>
          <p:cNvGrpSpPr/>
          <p:nvPr/>
        </p:nvGrpSpPr>
        <p:grpSpPr>
          <a:xfrm flipH="1">
            <a:off x="8177644" y="76736"/>
            <a:ext cx="690597" cy="549293"/>
            <a:chOff x="8185921" y="4433374"/>
            <a:chExt cx="690597" cy="549293"/>
          </a:xfrm>
        </p:grpSpPr>
        <p:sp>
          <p:nvSpPr>
            <p:cNvPr id="113" name="Google Shape;113;p6"/>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14;p6"/>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15;p6"/>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16;p6"/>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17;p6"/>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18;p6"/>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19;p6"/>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20;p6"/>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21;p6"/>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22;p6"/>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3" name="Google Shape;123;p6"/>
          <p:cNvSpPr/>
          <p:nvPr/>
        </p:nvSpPr>
        <p:spPr>
          <a:xfrm>
            <a:off x="8474607" y="38141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71955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34"/>
        <p:cNvGrpSpPr/>
        <p:nvPr/>
      </p:nvGrpSpPr>
      <p:grpSpPr>
        <a:xfrm>
          <a:off x="0" y="0"/>
          <a:ext cx="0" cy="0"/>
          <a:chOff x="0" y="0"/>
          <a:chExt cx="0" cy="0"/>
        </a:xfrm>
      </p:grpSpPr>
      <p:pic>
        <p:nvPicPr>
          <p:cNvPr id="35" name="Google Shape;35;p3"/>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36" name="Google Shape;36;p3"/>
          <p:cNvSpPr txBox="1">
            <a:spLocks noGrp="1"/>
          </p:cNvSpPr>
          <p:nvPr>
            <p:ph type="title"/>
          </p:nvPr>
        </p:nvSpPr>
        <p:spPr>
          <a:xfrm>
            <a:off x="5283301" y="2410109"/>
            <a:ext cx="2561400" cy="8418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3600"/>
              <a:buNone/>
              <a:defRPr sz="44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7" name="Google Shape;37;p3"/>
          <p:cNvSpPr txBox="1">
            <a:spLocks noGrp="1"/>
          </p:cNvSpPr>
          <p:nvPr>
            <p:ph type="title" idx="2" hasCustomPrompt="1"/>
          </p:nvPr>
        </p:nvSpPr>
        <p:spPr>
          <a:xfrm>
            <a:off x="5283301" y="1103027"/>
            <a:ext cx="2561400" cy="12162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12000"/>
              <a:buNone/>
              <a:defRPr sz="90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8" name="Google Shape;38;p3"/>
          <p:cNvSpPr txBox="1">
            <a:spLocks noGrp="1"/>
          </p:cNvSpPr>
          <p:nvPr>
            <p:ph type="subTitle" idx="1"/>
          </p:nvPr>
        </p:nvSpPr>
        <p:spPr>
          <a:xfrm>
            <a:off x="5283301" y="3289797"/>
            <a:ext cx="2561400" cy="684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highlight>
                  <a:schemeClr val="lt2"/>
                </a:highlight>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39" name="Google Shape;39;p3"/>
          <p:cNvGrpSpPr/>
          <p:nvPr/>
        </p:nvGrpSpPr>
        <p:grpSpPr>
          <a:xfrm>
            <a:off x="438493" y="2486303"/>
            <a:ext cx="602506" cy="573927"/>
            <a:chOff x="438493" y="2486303"/>
            <a:chExt cx="602506" cy="573927"/>
          </a:xfrm>
        </p:grpSpPr>
        <p:sp>
          <p:nvSpPr>
            <p:cNvPr id="40" name="Google Shape;40;p3"/>
            <p:cNvSpPr/>
            <p:nvPr/>
          </p:nvSpPr>
          <p:spPr>
            <a:xfrm>
              <a:off x="438493" y="2486303"/>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3"/>
            <p:cNvSpPr/>
            <p:nvPr/>
          </p:nvSpPr>
          <p:spPr>
            <a:xfrm>
              <a:off x="574386" y="2622278"/>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3"/>
            <p:cNvSpPr/>
            <p:nvPr/>
          </p:nvSpPr>
          <p:spPr>
            <a:xfrm>
              <a:off x="716572" y="2765907"/>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3" name="Google Shape;43;p3"/>
          <p:cNvSpPr/>
          <p:nvPr/>
        </p:nvSpPr>
        <p:spPr>
          <a:xfrm>
            <a:off x="7332997" y="58121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44;p3"/>
          <p:cNvSpPr/>
          <p:nvPr/>
        </p:nvSpPr>
        <p:spPr>
          <a:xfrm>
            <a:off x="5333534" y="44863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45;p3"/>
          <p:cNvSpPr/>
          <p:nvPr/>
        </p:nvSpPr>
        <p:spPr>
          <a:xfrm>
            <a:off x="234034" y="3351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3"/>
          <p:cNvSpPr/>
          <p:nvPr/>
        </p:nvSpPr>
        <p:spPr>
          <a:xfrm>
            <a:off x="5503406" y="611239"/>
            <a:ext cx="144346" cy="144299"/>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47;p3"/>
          <p:cNvSpPr/>
          <p:nvPr/>
        </p:nvSpPr>
        <p:spPr>
          <a:xfrm>
            <a:off x="617056" y="4536414"/>
            <a:ext cx="144346" cy="144299"/>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48;p3"/>
          <p:cNvSpPr/>
          <p:nvPr/>
        </p:nvSpPr>
        <p:spPr>
          <a:xfrm>
            <a:off x="2059834" y="8373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49;p3"/>
          <p:cNvSpPr/>
          <p:nvPr/>
        </p:nvSpPr>
        <p:spPr>
          <a:xfrm>
            <a:off x="8487059" y="11272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0;p3"/>
          <p:cNvSpPr/>
          <p:nvPr/>
        </p:nvSpPr>
        <p:spPr>
          <a:xfrm>
            <a:off x="4734987" y="141604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1" name="Google Shape;51;p3"/>
          <p:cNvGrpSpPr/>
          <p:nvPr/>
        </p:nvGrpSpPr>
        <p:grpSpPr>
          <a:xfrm>
            <a:off x="3352258" y="4018686"/>
            <a:ext cx="690597" cy="549293"/>
            <a:chOff x="8185921" y="4433374"/>
            <a:chExt cx="690597" cy="549293"/>
          </a:xfrm>
        </p:grpSpPr>
        <p:sp>
          <p:nvSpPr>
            <p:cNvPr id="52" name="Google Shape;52;p3"/>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53;p3"/>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54;p3"/>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55;p3"/>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56;p3"/>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57;p3"/>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58;p3"/>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59;p3"/>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60;p3"/>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1;p3"/>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2" name="Google Shape;62;p3"/>
          <p:cNvSpPr/>
          <p:nvPr/>
        </p:nvSpPr>
        <p:spPr>
          <a:xfrm>
            <a:off x="5057249" y="117922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2"/>
        <p:cNvGrpSpPr/>
        <p:nvPr/>
      </p:nvGrpSpPr>
      <p:grpSpPr>
        <a:xfrm>
          <a:off x="0" y="0"/>
          <a:ext cx="0" cy="0"/>
          <a:chOff x="0" y="0"/>
          <a:chExt cx="0" cy="0"/>
        </a:xfrm>
      </p:grpSpPr>
      <p:sp>
        <p:nvSpPr>
          <p:cNvPr id="83" name="Google Shape;83;p5"/>
          <p:cNvSpPr txBox="1">
            <a:spLocks noGrp="1"/>
          </p:cNvSpPr>
          <p:nvPr>
            <p:ph type="title"/>
          </p:nvPr>
        </p:nvSpPr>
        <p:spPr>
          <a:xfrm>
            <a:off x="714850" y="475488"/>
            <a:ext cx="77142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84" name="Google Shape;84;p5"/>
          <p:cNvSpPr txBox="1">
            <a:spLocks noGrp="1"/>
          </p:cNvSpPr>
          <p:nvPr>
            <p:ph type="subTitle" idx="1"/>
          </p:nvPr>
        </p:nvSpPr>
        <p:spPr>
          <a:xfrm>
            <a:off x="1153800" y="3185524"/>
            <a:ext cx="2071500" cy="10137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4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85" name="Google Shape;85;p5"/>
          <p:cNvSpPr txBox="1">
            <a:spLocks noGrp="1"/>
          </p:cNvSpPr>
          <p:nvPr>
            <p:ph type="subTitle" idx="2"/>
          </p:nvPr>
        </p:nvSpPr>
        <p:spPr>
          <a:xfrm>
            <a:off x="5918746" y="3185524"/>
            <a:ext cx="2071500" cy="101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6" name="Google Shape;86;p5"/>
          <p:cNvSpPr txBox="1">
            <a:spLocks noGrp="1"/>
          </p:cNvSpPr>
          <p:nvPr>
            <p:ph type="subTitle" idx="3"/>
          </p:nvPr>
        </p:nvSpPr>
        <p:spPr>
          <a:xfrm>
            <a:off x="1153775" y="2672775"/>
            <a:ext cx="2071500" cy="5334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Font typeface="Bebas Neue"/>
              <a:buNone/>
              <a:defRPr sz="2500">
                <a:solidFill>
                  <a:schemeClr val="dk2"/>
                </a:solidFill>
                <a:latin typeface="Chelsea Market"/>
                <a:ea typeface="Chelsea Market"/>
                <a:cs typeface="Chelsea Market"/>
                <a:sym typeface="Chelsea Market"/>
              </a:defRPr>
            </a:lvl1pPr>
            <a:lvl2pPr lvl="1">
              <a:spcBef>
                <a:spcPts val="0"/>
              </a:spcBef>
              <a:spcAft>
                <a:spcPts val="0"/>
              </a:spcAft>
              <a:buSzPts val="1600"/>
              <a:buFont typeface="Bebas Neue"/>
              <a:buNone/>
              <a:defRPr>
                <a:latin typeface="Bebas Neue"/>
                <a:ea typeface="Bebas Neue"/>
                <a:cs typeface="Bebas Neue"/>
                <a:sym typeface="Bebas Neue"/>
              </a:defRPr>
            </a:lvl2pPr>
            <a:lvl3pPr lvl="2">
              <a:spcBef>
                <a:spcPts val="0"/>
              </a:spcBef>
              <a:spcAft>
                <a:spcPts val="0"/>
              </a:spcAft>
              <a:buSzPts val="1600"/>
              <a:buFont typeface="Bebas Neue"/>
              <a:buNone/>
              <a:defRPr>
                <a:latin typeface="Bebas Neue"/>
                <a:ea typeface="Bebas Neue"/>
                <a:cs typeface="Bebas Neue"/>
                <a:sym typeface="Bebas Neue"/>
              </a:defRPr>
            </a:lvl3pPr>
            <a:lvl4pPr lvl="3">
              <a:spcBef>
                <a:spcPts val="0"/>
              </a:spcBef>
              <a:spcAft>
                <a:spcPts val="0"/>
              </a:spcAft>
              <a:buSzPts val="1600"/>
              <a:buFont typeface="Bebas Neue"/>
              <a:buNone/>
              <a:defRPr>
                <a:latin typeface="Bebas Neue"/>
                <a:ea typeface="Bebas Neue"/>
                <a:cs typeface="Bebas Neue"/>
                <a:sym typeface="Bebas Neue"/>
              </a:defRPr>
            </a:lvl4pPr>
            <a:lvl5pPr lvl="4">
              <a:spcBef>
                <a:spcPts val="0"/>
              </a:spcBef>
              <a:spcAft>
                <a:spcPts val="0"/>
              </a:spcAft>
              <a:buSzPts val="1600"/>
              <a:buFont typeface="Bebas Neue"/>
              <a:buNone/>
              <a:defRPr>
                <a:latin typeface="Bebas Neue"/>
                <a:ea typeface="Bebas Neue"/>
                <a:cs typeface="Bebas Neue"/>
                <a:sym typeface="Bebas Neue"/>
              </a:defRPr>
            </a:lvl5pPr>
            <a:lvl6pPr lvl="5">
              <a:spcBef>
                <a:spcPts val="0"/>
              </a:spcBef>
              <a:spcAft>
                <a:spcPts val="0"/>
              </a:spcAft>
              <a:buSzPts val="1600"/>
              <a:buFont typeface="Bebas Neue"/>
              <a:buNone/>
              <a:defRPr>
                <a:latin typeface="Bebas Neue"/>
                <a:ea typeface="Bebas Neue"/>
                <a:cs typeface="Bebas Neue"/>
                <a:sym typeface="Bebas Neue"/>
              </a:defRPr>
            </a:lvl6pPr>
            <a:lvl7pPr lvl="6">
              <a:spcBef>
                <a:spcPts val="0"/>
              </a:spcBef>
              <a:spcAft>
                <a:spcPts val="0"/>
              </a:spcAft>
              <a:buSzPts val="1600"/>
              <a:buFont typeface="Bebas Neue"/>
              <a:buNone/>
              <a:defRPr>
                <a:latin typeface="Bebas Neue"/>
                <a:ea typeface="Bebas Neue"/>
                <a:cs typeface="Bebas Neue"/>
                <a:sym typeface="Bebas Neue"/>
              </a:defRPr>
            </a:lvl7pPr>
            <a:lvl8pPr lvl="7">
              <a:spcBef>
                <a:spcPts val="0"/>
              </a:spcBef>
              <a:spcAft>
                <a:spcPts val="0"/>
              </a:spcAft>
              <a:buSzPts val="1600"/>
              <a:buFont typeface="Bebas Neue"/>
              <a:buNone/>
              <a:defRPr>
                <a:latin typeface="Bebas Neue"/>
                <a:ea typeface="Bebas Neue"/>
                <a:cs typeface="Bebas Neue"/>
                <a:sym typeface="Bebas Neue"/>
              </a:defRPr>
            </a:lvl8pPr>
            <a:lvl9pPr lvl="8">
              <a:spcBef>
                <a:spcPts val="0"/>
              </a:spcBef>
              <a:spcAft>
                <a:spcPts val="0"/>
              </a:spcAft>
              <a:buSzPts val="1600"/>
              <a:buFont typeface="Bebas Neue"/>
              <a:buNone/>
              <a:defRPr>
                <a:latin typeface="Bebas Neue"/>
                <a:ea typeface="Bebas Neue"/>
                <a:cs typeface="Bebas Neue"/>
                <a:sym typeface="Bebas Neue"/>
              </a:defRPr>
            </a:lvl9pPr>
          </a:lstStyle>
          <a:p>
            <a:endParaRPr/>
          </a:p>
        </p:txBody>
      </p:sp>
      <p:sp>
        <p:nvSpPr>
          <p:cNvPr id="87" name="Google Shape;87;p5"/>
          <p:cNvSpPr txBox="1">
            <a:spLocks noGrp="1"/>
          </p:cNvSpPr>
          <p:nvPr>
            <p:ph type="subTitle" idx="4"/>
          </p:nvPr>
        </p:nvSpPr>
        <p:spPr>
          <a:xfrm>
            <a:off x="5918713" y="2672775"/>
            <a:ext cx="2071500" cy="533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Font typeface="Bebas Neue"/>
              <a:buNone/>
              <a:defRPr sz="2500">
                <a:solidFill>
                  <a:schemeClr val="dk2"/>
                </a:solidFill>
                <a:latin typeface="Chelsea Market"/>
                <a:ea typeface="Chelsea Market"/>
                <a:cs typeface="Chelsea Market"/>
                <a:sym typeface="Chelsea Market"/>
              </a:defRPr>
            </a:lvl1pPr>
            <a:lvl2pPr lvl="1" rtl="0">
              <a:spcBef>
                <a:spcPts val="0"/>
              </a:spcBef>
              <a:spcAft>
                <a:spcPts val="0"/>
              </a:spcAft>
              <a:buSzPts val="1600"/>
              <a:buFont typeface="Bebas Neue"/>
              <a:buNone/>
              <a:defRPr>
                <a:latin typeface="Bebas Neue"/>
                <a:ea typeface="Bebas Neue"/>
                <a:cs typeface="Bebas Neue"/>
                <a:sym typeface="Bebas Neue"/>
              </a:defRPr>
            </a:lvl2pPr>
            <a:lvl3pPr lvl="2" rtl="0">
              <a:spcBef>
                <a:spcPts val="0"/>
              </a:spcBef>
              <a:spcAft>
                <a:spcPts val="0"/>
              </a:spcAft>
              <a:buSzPts val="1600"/>
              <a:buFont typeface="Bebas Neue"/>
              <a:buNone/>
              <a:defRPr>
                <a:latin typeface="Bebas Neue"/>
                <a:ea typeface="Bebas Neue"/>
                <a:cs typeface="Bebas Neue"/>
                <a:sym typeface="Bebas Neue"/>
              </a:defRPr>
            </a:lvl3pPr>
            <a:lvl4pPr lvl="3" rtl="0">
              <a:spcBef>
                <a:spcPts val="0"/>
              </a:spcBef>
              <a:spcAft>
                <a:spcPts val="0"/>
              </a:spcAft>
              <a:buSzPts val="1600"/>
              <a:buFont typeface="Bebas Neue"/>
              <a:buNone/>
              <a:defRPr>
                <a:latin typeface="Bebas Neue"/>
                <a:ea typeface="Bebas Neue"/>
                <a:cs typeface="Bebas Neue"/>
                <a:sym typeface="Bebas Neue"/>
              </a:defRPr>
            </a:lvl4pPr>
            <a:lvl5pPr lvl="4" rtl="0">
              <a:spcBef>
                <a:spcPts val="0"/>
              </a:spcBef>
              <a:spcAft>
                <a:spcPts val="0"/>
              </a:spcAft>
              <a:buSzPts val="1600"/>
              <a:buFont typeface="Bebas Neue"/>
              <a:buNone/>
              <a:defRPr>
                <a:latin typeface="Bebas Neue"/>
                <a:ea typeface="Bebas Neue"/>
                <a:cs typeface="Bebas Neue"/>
                <a:sym typeface="Bebas Neue"/>
              </a:defRPr>
            </a:lvl5pPr>
            <a:lvl6pPr lvl="5" rtl="0">
              <a:spcBef>
                <a:spcPts val="0"/>
              </a:spcBef>
              <a:spcAft>
                <a:spcPts val="0"/>
              </a:spcAft>
              <a:buSzPts val="1600"/>
              <a:buFont typeface="Bebas Neue"/>
              <a:buNone/>
              <a:defRPr>
                <a:latin typeface="Bebas Neue"/>
                <a:ea typeface="Bebas Neue"/>
                <a:cs typeface="Bebas Neue"/>
                <a:sym typeface="Bebas Neue"/>
              </a:defRPr>
            </a:lvl6pPr>
            <a:lvl7pPr lvl="6" rtl="0">
              <a:spcBef>
                <a:spcPts val="0"/>
              </a:spcBef>
              <a:spcAft>
                <a:spcPts val="0"/>
              </a:spcAft>
              <a:buSzPts val="1600"/>
              <a:buFont typeface="Bebas Neue"/>
              <a:buNone/>
              <a:defRPr>
                <a:latin typeface="Bebas Neue"/>
                <a:ea typeface="Bebas Neue"/>
                <a:cs typeface="Bebas Neue"/>
                <a:sym typeface="Bebas Neue"/>
              </a:defRPr>
            </a:lvl7pPr>
            <a:lvl8pPr lvl="7" rtl="0">
              <a:spcBef>
                <a:spcPts val="0"/>
              </a:spcBef>
              <a:spcAft>
                <a:spcPts val="0"/>
              </a:spcAft>
              <a:buSzPts val="1600"/>
              <a:buFont typeface="Bebas Neue"/>
              <a:buNone/>
              <a:defRPr>
                <a:latin typeface="Bebas Neue"/>
                <a:ea typeface="Bebas Neue"/>
                <a:cs typeface="Bebas Neue"/>
                <a:sym typeface="Bebas Neue"/>
              </a:defRPr>
            </a:lvl8pPr>
            <a:lvl9pPr lvl="8" rtl="0">
              <a:spcBef>
                <a:spcPts val="0"/>
              </a:spcBef>
              <a:spcAft>
                <a:spcPts val="0"/>
              </a:spcAft>
              <a:buSzPts val="1600"/>
              <a:buFont typeface="Bebas Neue"/>
              <a:buNone/>
              <a:defRPr>
                <a:latin typeface="Bebas Neue"/>
                <a:ea typeface="Bebas Neue"/>
                <a:cs typeface="Bebas Neue"/>
                <a:sym typeface="Bebas Neue"/>
              </a:defRPr>
            </a:lvl9pPr>
          </a:lstStyle>
          <a:p>
            <a:endParaRPr/>
          </a:p>
        </p:txBody>
      </p:sp>
      <p:pic>
        <p:nvPicPr>
          <p:cNvPr id="88" name="Google Shape;88;p5"/>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89" name="Google Shape;89;p5"/>
          <p:cNvSpPr/>
          <p:nvPr/>
        </p:nvSpPr>
        <p:spPr>
          <a:xfrm flipH="1">
            <a:off x="8259646" y="51213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p5"/>
          <p:cNvSpPr/>
          <p:nvPr/>
        </p:nvSpPr>
        <p:spPr>
          <a:xfrm flipH="1">
            <a:off x="7929669" y="4373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91;p5"/>
          <p:cNvSpPr/>
          <p:nvPr/>
        </p:nvSpPr>
        <p:spPr>
          <a:xfrm flipH="1">
            <a:off x="4334319" y="229551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92;p5"/>
          <p:cNvSpPr/>
          <p:nvPr/>
        </p:nvSpPr>
        <p:spPr>
          <a:xfrm flipH="1">
            <a:off x="8549372" y="4464800"/>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93;p5"/>
          <p:cNvSpPr/>
          <p:nvPr/>
        </p:nvSpPr>
        <p:spPr>
          <a:xfrm flipH="1">
            <a:off x="376557" y="13398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94;p5"/>
          <p:cNvSpPr/>
          <p:nvPr/>
        </p:nvSpPr>
        <p:spPr>
          <a:xfrm flipH="1">
            <a:off x="8722847" y="3766075"/>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95;p5"/>
          <p:cNvSpPr/>
          <p:nvPr/>
        </p:nvSpPr>
        <p:spPr>
          <a:xfrm flipH="1">
            <a:off x="7679921" y="1842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1"/>
        </a:solidFill>
        <a:effectLst/>
      </p:bgPr>
    </p:bg>
    <p:spTree>
      <p:nvGrpSpPr>
        <p:cNvPr id="1" name="Shape 124"/>
        <p:cNvGrpSpPr/>
        <p:nvPr/>
      </p:nvGrpSpPr>
      <p:grpSpPr>
        <a:xfrm>
          <a:off x="0" y="0"/>
          <a:ext cx="0" cy="0"/>
          <a:chOff x="0" y="0"/>
          <a:chExt cx="0" cy="0"/>
        </a:xfrm>
      </p:grpSpPr>
      <p:pic>
        <p:nvPicPr>
          <p:cNvPr id="125" name="Google Shape;125;p7"/>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126" name="Google Shape;126;p7"/>
          <p:cNvSpPr txBox="1">
            <a:spLocks noGrp="1"/>
          </p:cNvSpPr>
          <p:nvPr>
            <p:ph type="title"/>
          </p:nvPr>
        </p:nvSpPr>
        <p:spPr>
          <a:xfrm>
            <a:off x="713225" y="389604"/>
            <a:ext cx="3519600" cy="1379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27" name="Google Shape;127;p7"/>
          <p:cNvSpPr txBox="1">
            <a:spLocks noGrp="1"/>
          </p:cNvSpPr>
          <p:nvPr>
            <p:ph type="body" idx="1"/>
          </p:nvPr>
        </p:nvSpPr>
        <p:spPr>
          <a:xfrm>
            <a:off x="713225" y="2053270"/>
            <a:ext cx="3499200" cy="25101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dk2"/>
              </a:buClr>
              <a:buSzPts val="800"/>
              <a:buFont typeface="Open Sans"/>
              <a:buChar char="●"/>
              <a:defRPr sz="1400"/>
            </a:lvl1pPr>
            <a:lvl2pPr marL="914400" lvl="1" indent="-279400">
              <a:spcBef>
                <a:spcPts val="0"/>
              </a:spcBef>
              <a:spcAft>
                <a:spcPts val="0"/>
              </a:spcAft>
              <a:buClr>
                <a:srgbClr val="999999"/>
              </a:buClr>
              <a:buSzPts val="800"/>
              <a:buFont typeface="Open Sans"/>
              <a:buChar char="○"/>
              <a:defRPr/>
            </a:lvl2pPr>
            <a:lvl3pPr marL="1371600" lvl="2" indent="-279400">
              <a:spcBef>
                <a:spcPts val="0"/>
              </a:spcBef>
              <a:spcAft>
                <a:spcPts val="0"/>
              </a:spcAft>
              <a:buClr>
                <a:srgbClr val="999999"/>
              </a:buClr>
              <a:buSzPts val="800"/>
              <a:buFont typeface="Open Sans"/>
              <a:buChar char="■"/>
              <a:defRPr/>
            </a:lvl3pPr>
            <a:lvl4pPr marL="1828800" lvl="3" indent="-279400">
              <a:spcBef>
                <a:spcPts val="0"/>
              </a:spcBef>
              <a:spcAft>
                <a:spcPts val="0"/>
              </a:spcAft>
              <a:buClr>
                <a:srgbClr val="999999"/>
              </a:buClr>
              <a:buSzPts val="800"/>
              <a:buFont typeface="Open Sans"/>
              <a:buChar char="●"/>
              <a:defRPr/>
            </a:lvl4pPr>
            <a:lvl5pPr marL="2286000" lvl="4" indent="-304800">
              <a:spcBef>
                <a:spcPts val="0"/>
              </a:spcBef>
              <a:spcAft>
                <a:spcPts val="0"/>
              </a:spcAft>
              <a:buClr>
                <a:srgbClr val="999999"/>
              </a:buClr>
              <a:buSzPts val="1200"/>
              <a:buFont typeface="Open Sans"/>
              <a:buChar char="○"/>
              <a:defRPr/>
            </a:lvl5pPr>
            <a:lvl6pPr marL="2743200" lvl="5" indent="-304800">
              <a:spcBef>
                <a:spcPts val="0"/>
              </a:spcBef>
              <a:spcAft>
                <a:spcPts val="0"/>
              </a:spcAft>
              <a:buClr>
                <a:srgbClr val="999999"/>
              </a:buClr>
              <a:buSzPts val="1200"/>
              <a:buFont typeface="Open Sans"/>
              <a:buChar char="■"/>
              <a:defRPr/>
            </a:lvl6pPr>
            <a:lvl7pPr marL="3200400" lvl="6" indent="-273050">
              <a:spcBef>
                <a:spcPts val="0"/>
              </a:spcBef>
              <a:spcAft>
                <a:spcPts val="0"/>
              </a:spcAft>
              <a:buClr>
                <a:srgbClr val="999999"/>
              </a:buClr>
              <a:buSzPts val="700"/>
              <a:buFont typeface="Open Sans"/>
              <a:buChar char="●"/>
              <a:defRPr/>
            </a:lvl7pPr>
            <a:lvl8pPr marL="3657600" lvl="7" indent="-273050">
              <a:spcBef>
                <a:spcPts val="0"/>
              </a:spcBef>
              <a:spcAft>
                <a:spcPts val="0"/>
              </a:spcAft>
              <a:buClr>
                <a:srgbClr val="999999"/>
              </a:buClr>
              <a:buSzPts val="700"/>
              <a:buFont typeface="Open Sans"/>
              <a:buChar char="○"/>
              <a:defRPr/>
            </a:lvl8pPr>
            <a:lvl9pPr marL="4114800" lvl="8" indent="-266700">
              <a:spcBef>
                <a:spcPts val="0"/>
              </a:spcBef>
              <a:spcAft>
                <a:spcPts val="0"/>
              </a:spcAft>
              <a:buClr>
                <a:srgbClr val="999999"/>
              </a:buClr>
              <a:buSzPts val="600"/>
              <a:buFont typeface="Open Sans"/>
              <a:buChar char="■"/>
              <a:defRPr/>
            </a:lvl9pPr>
          </a:lstStyle>
          <a:p>
            <a:endParaRPr/>
          </a:p>
        </p:txBody>
      </p:sp>
      <p:sp>
        <p:nvSpPr>
          <p:cNvPr id="128" name="Google Shape;128;p7"/>
          <p:cNvSpPr/>
          <p:nvPr/>
        </p:nvSpPr>
        <p:spPr>
          <a:xfrm>
            <a:off x="8578992" y="114037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9" name="Google Shape;129;p7"/>
          <p:cNvGrpSpPr/>
          <p:nvPr/>
        </p:nvGrpSpPr>
        <p:grpSpPr>
          <a:xfrm>
            <a:off x="106821" y="4608574"/>
            <a:ext cx="690597" cy="549293"/>
            <a:chOff x="8185921" y="4433374"/>
            <a:chExt cx="690597" cy="549293"/>
          </a:xfrm>
        </p:grpSpPr>
        <p:sp>
          <p:nvSpPr>
            <p:cNvPr id="130" name="Google Shape;130;p7"/>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31;p7"/>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32;p7"/>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33;p7"/>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34;p7"/>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35;p7"/>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36;p7"/>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7"/>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38;p7"/>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39;p7"/>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0" name="Google Shape;140;p7"/>
          <p:cNvSpPr/>
          <p:nvPr/>
        </p:nvSpPr>
        <p:spPr>
          <a:xfrm>
            <a:off x="4660017" y="2626259"/>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41;p7"/>
          <p:cNvSpPr/>
          <p:nvPr/>
        </p:nvSpPr>
        <p:spPr>
          <a:xfrm>
            <a:off x="106817" y="1095009"/>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2" name="Google Shape;142;p7"/>
          <p:cNvGrpSpPr/>
          <p:nvPr/>
        </p:nvGrpSpPr>
        <p:grpSpPr>
          <a:xfrm flipH="1">
            <a:off x="5302397" y="697203"/>
            <a:ext cx="602506" cy="573927"/>
            <a:chOff x="438493" y="2486303"/>
            <a:chExt cx="602506" cy="573927"/>
          </a:xfrm>
        </p:grpSpPr>
        <p:sp>
          <p:nvSpPr>
            <p:cNvPr id="143" name="Google Shape;143;p7"/>
            <p:cNvSpPr/>
            <p:nvPr/>
          </p:nvSpPr>
          <p:spPr>
            <a:xfrm>
              <a:off x="438493" y="2486303"/>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144;p7"/>
            <p:cNvSpPr/>
            <p:nvPr/>
          </p:nvSpPr>
          <p:spPr>
            <a:xfrm>
              <a:off x="574386" y="2622278"/>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145;p7"/>
            <p:cNvSpPr/>
            <p:nvPr/>
          </p:nvSpPr>
          <p:spPr>
            <a:xfrm>
              <a:off x="716572" y="2765907"/>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6" name="Google Shape;146;p7"/>
          <p:cNvSpPr/>
          <p:nvPr/>
        </p:nvSpPr>
        <p:spPr>
          <a:xfrm>
            <a:off x="7528441" y="4235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47;p7"/>
          <p:cNvSpPr/>
          <p:nvPr/>
        </p:nvSpPr>
        <p:spPr>
          <a:xfrm>
            <a:off x="7903116" y="6960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148;p7"/>
          <p:cNvSpPr/>
          <p:nvPr/>
        </p:nvSpPr>
        <p:spPr>
          <a:xfrm>
            <a:off x="3992217" y="1098834"/>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49"/>
        <p:cNvGrpSpPr/>
        <p:nvPr/>
      </p:nvGrpSpPr>
      <p:grpSpPr>
        <a:xfrm>
          <a:off x="0" y="0"/>
          <a:ext cx="0" cy="0"/>
          <a:chOff x="0" y="0"/>
          <a:chExt cx="0" cy="0"/>
        </a:xfrm>
      </p:grpSpPr>
      <p:pic>
        <p:nvPicPr>
          <p:cNvPr id="150" name="Google Shape;150;p8"/>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151" name="Google Shape;151;p8"/>
          <p:cNvSpPr txBox="1">
            <a:spLocks noGrp="1"/>
          </p:cNvSpPr>
          <p:nvPr>
            <p:ph type="title"/>
          </p:nvPr>
        </p:nvSpPr>
        <p:spPr>
          <a:xfrm>
            <a:off x="1326450" y="1320362"/>
            <a:ext cx="6491100" cy="25971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4800"/>
              <a:buNone/>
              <a:defRPr sz="93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grpSp>
        <p:nvGrpSpPr>
          <p:cNvPr id="152" name="Google Shape;152;p8"/>
          <p:cNvGrpSpPr/>
          <p:nvPr/>
        </p:nvGrpSpPr>
        <p:grpSpPr>
          <a:xfrm>
            <a:off x="835543" y="4045153"/>
            <a:ext cx="602506" cy="573927"/>
            <a:chOff x="438493" y="2486303"/>
            <a:chExt cx="602506" cy="573927"/>
          </a:xfrm>
        </p:grpSpPr>
        <p:sp>
          <p:nvSpPr>
            <p:cNvPr id="153" name="Google Shape;153;p8"/>
            <p:cNvSpPr/>
            <p:nvPr/>
          </p:nvSpPr>
          <p:spPr>
            <a:xfrm>
              <a:off x="438493" y="2486303"/>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154;p8"/>
            <p:cNvSpPr/>
            <p:nvPr/>
          </p:nvSpPr>
          <p:spPr>
            <a:xfrm>
              <a:off x="574386" y="2622278"/>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55;p8"/>
            <p:cNvSpPr/>
            <p:nvPr/>
          </p:nvSpPr>
          <p:spPr>
            <a:xfrm>
              <a:off x="716572" y="2765907"/>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6" name="Google Shape;156;p8"/>
          <p:cNvSpPr/>
          <p:nvPr/>
        </p:nvSpPr>
        <p:spPr>
          <a:xfrm>
            <a:off x="7528441" y="3367960"/>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157;p8"/>
          <p:cNvSpPr/>
          <p:nvPr/>
        </p:nvSpPr>
        <p:spPr>
          <a:xfrm>
            <a:off x="112557" y="384078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158;p8"/>
          <p:cNvSpPr/>
          <p:nvPr/>
        </p:nvSpPr>
        <p:spPr>
          <a:xfrm>
            <a:off x="6864369" y="53949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159;p8"/>
          <p:cNvSpPr/>
          <p:nvPr/>
        </p:nvSpPr>
        <p:spPr>
          <a:xfrm flipH="1">
            <a:off x="8493322" y="1110500"/>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0" name="Google Shape;160;p8"/>
          <p:cNvGrpSpPr/>
          <p:nvPr/>
        </p:nvGrpSpPr>
        <p:grpSpPr>
          <a:xfrm>
            <a:off x="367930" y="401286"/>
            <a:ext cx="690597" cy="549293"/>
            <a:chOff x="8185921" y="4433374"/>
            <a:chExt cx="690597" cy="549293"/>
          </a:xfrm>
        </p:grpSpPr>
        <p:sp>
          <p:nvSpPr>
            <p:cNvPr id="161" name="Google Shape;161;p8"/>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8"/>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163;p8"/>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8"/>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165;p8"/>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166;p8"/>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167;p8"/>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168;p8"/>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169;p8"/>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170;p8"/>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1" name="Google Shape;171;p8"/>
          <p:cNvSpPr/>
          <p:nvPr/>
        </p:nvSpPr>
        <p:spPr>
          <a:xfrm>
            <a:off x="7903116" y="3640460"/>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172;p8"/>
          <p:cNvSpPr/>
          <p:nvPr/>
        </p:nvSpPr>
        <p:spPr>
          <a:xfrm>
            <a:off x="-9" y="18086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lt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173;p8"/>
          <p:cNvSpPr/>
          <p:nvPr/>
        </p:nvSpPr>
        <p:spPr>
          <a:xfrm>
            <a:off x="374666" y="20811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lt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4"/>
        <p:cNvGrpSpPr/>
        <p:nvPr/>
      </p:nvGrpSpPr>
      <p:grpSpPr>
        <a:xfrm>
          <a:off x="0" y="0"/>
          <a:ext cx="0" cy="0"/>
          <a:chOff x="0" y="0"/>
          <a:chExt cx="0" cy="0"/>
        </a:xfrm>
      </p:grpSpPr>
      <p:pic>
        <p:nvPicPr>
          <p:cNvPr id="175" name="Google Shape;175;p9"/>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176" name="Google Shape;176;p9"/>
          <p:cNvSpPr txBox="1">
            <a:spLocks noGrp="1"/>
          </p:cNvSpPr>
          <p:nvPr>
            <p:ph type="ctrTitle"/>
          </p:nvPr>
        </p:nvSpPr>
        <p:spPr>
          <a:xfrm>
            <a:off x="958450" y="1395925"/>
            <a:ext cx="3256200" cy="11019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6900"/>
            </a:lvl1pPr>
            <a:lvl2pPr lvl="1" rtl="0">
              <a:spcBef>
                <a:spcPts val="0"/>
              </a:spcBef>
              <a:spcAft>
                <a:spcPts val="0"/>
              </a:spcAft>
              <a:buClr>
                <a:srgbClr val="000000"/>
              </a:buClr>
              <a:buSzPts val="1600"/>
              <a:buNone/>
              <a:defRPr sz="1600">
                <a:solidFill>
                  <a:srgbClr val="000000"/>
                </a:solidFill>
              </a:defRPr>
            </a:lvl2pPr>
            <a:lvl3pPr lvl="2" rtl="0">
              <a:spcBef>
                <a:spcPts val="0"/>
              </a:spcBef>
              <a:spcAft>
                <a:spcPts val="0"/>
              </a:spcAft>
              <a:buClr>
                <a:srgbClr val="000000"/>
              </a:buClr>
              <a:buSzPts val="1600"/>
              <a:buNone/>
              <a:defRPr sz="1600">
                <a:solidFill>
                  <a:srgbClr val="000000"/>
                </a:solidFill>
              </a:defRPr>
            </a:lvl3pPr>
            <a:lvl4pPr lvl="3" rtl="0">
              <a:spcBef>
                <a:spcPts val="0"/>
              </a:spcBef>
              <a:spcAft>
                <a:spcPts val="0"/>
              </a:spcAft>
              <a:buClr>
                <a:srgbClr val="000000"/>
              </a:buClr>
              <a:buSzPts val="1600"/>
              <a:buNone/>
              <a:defRPr sz="1600">
                <a:solidFill>
                  <a:srgbClr val="000000"/>
                </a:solidFill>
              </a:defRPr>
            </a:lvl4pPr>
            <a:lvl5pPr lvl="4" rtl="0">
              <a:spcBef>
                <a:spcPts val="0"/>
              </a:spcBef>
              <a:spcAft>
                <a:spcPts val="0"/>
              </a:spcAft>
              <a:buClr>
                <a:srgbClr val="000000"/>
              </a:buClr>
              <a:buSzPts val="1600"/>
              <a:buNone/>
              <a:defRPr sz="1600">
                <a:solidFill>
                  <a:srgbClr val="000000"/>
                </a:solidFill>
              </a:defRPr>
            </a:lvl5pPr>
            <a:lvl6pPr lvl="5" rtl="0">
              <a:spcBef>
                <a:spcPts val="0"/>
              </a:spcBef>
              <a:spcAft>
                <a:spcPts val="0"/>
              </a:spcAft>
              <a:buClr>
                <a:srgbClr val="000000"/>
              </a:buClr>
              <a:buSzPts val="1600"/>
              <a:buNone/>
              <a:defRPr sz="1600">
                <a:solidFill>
                  <a:srgbClr val="000000"/>
                </a:solidFill>
              </a:defRPr>
            </a:lvl6pPr>
            <a:lvl7pPr lvl="6" rtl="0">
              <a:spcBef>
                <a:spcPts val="0"/>
              </a:spcBef>
              <a:spcAft>
                <a:spcPts val="0"/>
              </a:spcAft>
              <a:buClr>
                <a:srgbClr val="000000"/>
              </a:buClr>
              <a:buSzPts val="1600"/>
              <a:buNone/>
              <a:defRPr sz="1600">
                <a:solidFill>
                  <a:srgbClr val="000000"/>
                </a:solidFill>
              </a:defRPr>
            </a:lvl7pPr>
            <a:lvl8pPr lvl="7" rtl="0">
              <a:spcBef>
                <a:spcPts val="0"/>
              </a:spcBef>
              <a:spcAft>
                <a:spcPts val="0"/>
              </a:spcAft>
              <a:buClr>
                <a:srgbClr val="000000"/>
              </a:buClr>
              <a:buSzPts val="1600"/>
              <a:buNone/>
              <a:defRPr sz="1600">
                <a:solidFill>
                  <a:srgbClr val="000000"/>
                </a:solidFill>
              </a:defRPr>
            </a:lvl8pPr>
            <a:lvl9pPr lvl="8" rtl="0">
              <a:spcBef>
                <a:spcPts val="0"/>
              </a:spcBef>
              <a:spcAft>
                <a:spcPts val="0"/>
              </a:spcAft>
              <a:buClr>
                <a:srgbClr val="000000"/>
              </a:buClr>
              <a:buSzPts val="1600"/>
              <a:buNone/>
              <a:defRPr sz="1600">
                <a:solidFill>
                  <a:srgbClr val="000000"/>
                </a:solidFill>
              </a:defRPr>
            </a:lvl9pPr>
          </a:lstStyle>
          <a:p>
            <a:endParaRPr/>
          </a:p>
        </p:txBody>
      </p:sp>
      <p:sp>
        <p:nvSpPr>
          <p:cNvPr id="177" name="Google Shape;177;p9"/>
          <p:cNvSpPr txBox="1">
            <a:spLocks noGrp="1"/>
          </p:cNvSpPr>
          <p:nvPr>
            <p:ph type="subTitle" idx="1"/>
          </p:nvPr>
        </p:nvSpPr>
        <p:spPr>
          <a:xfrm>
            <a:off x="958450" y="2534925"/>
            <a:ext cx="3256200" cy="1151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78" name="Google Shape;178;p9"/>
          <p:cNvSpPr/>
          <p:nvPr/>
        </p:nvSpPr>
        <p:spPr>
          <a:xfrm>
            <a:off x="-112718" y="8687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179;p9"/>
          <p:cNvSpPr/>
          <p:nvPr/>
        </p:nvSpPr>
        <p:spPr>
          <a:xfrm>
            <a:off x="1129509" y="83848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180;p9"/>
          <p:cNvSpPr/>
          <p:nvPr/>
        </p:nvSpPr>
        <p:spPr>
          <a:xfrm>
            <a:off x="467007" y="5652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181;p9"/>
          <p:cNvSpPr/>
          <p:nvPr/>
        </p:nvSpPr>
        <p:spPr>
          <a:xfrm>
            <a:off x="202359" y="663236"/>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182;p9"/>
          <p:cNvSpPr/>
          <p:nvPr/>
        </p:nvSpPr>
        <p:spPr>
          <a:xfrm>
            <a:off x="8662222" y="12352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183;p9"/>
          <p:cNvSpPr/>
          <p:nvPr/>
        </p:nvSpPr>
        <p:spPr>
          <a:xfrm>
            <a:off x="593128" y="4267675"/>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184;p9"/>
          <p:cNvSpPr/>
          <p:nvPr/>
        </p:nvSpPr>
        <p:spPr>
          <a:xfrm>
            <a:off x="965303" y="4658275"/>
            <a:ext cx="143845" cy="1437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85" name="Google Shape;185;p9"/>
          <p:cNvGrpSpPr/>
          <p:nvPr/>
        </p:nvGrpSpPr>
        <p:grpSpPr>
          <a:xfrm>
            <a:off x="8341003" y="4314529"/>
            <a:ext cx="710248" cy="675975"/>
            <a:chOff x="8221053" y="198829"/>
            <a:chExt cx="710248" cy="675975"/>
          </a:xfrm>
        </p:grpSpPr>
        <p:sp>
          <p:nvSpPr>
            <p:cNvPr id="186" name="Google Shape;186;p9"/>
            <p:cNvSpPr/>
            <p:nvPr/>
          </p:nvSpPr>
          <p:spPr>
            <a:xfrm>
              <a:off x="8221053" y="198829"/>
              <a:ext cx="383417" cy="347839"/>
            </a:xfrm>
            <a:custGeom>
              <a:avLst/>
              <a:gdLst/>
              <a:ahLst/>
              <a:cxnLst/>
              <a:rect l="l" t="t" r="r" b="b"/>
              <a:pathLst>
                <a:path w="3815" h="3461" extrusionOk="0">
                  <a:moveTo>
                    <a:pt x="1910" y="1"/>
                  </a:moveTo>
                  <a:cubicBezTo>
                    <a:pt x="1467" y="1"/>
                    <a:pt x="1027" y="169"/>
                    <a:pt x="691" y="505"/>
                  </a:cubicBezTo>
                  <a:cubicBezTo>
                    <a:pt x="1" y="1195"/>
                    <a:pt x="1" y="2285"/>
                    <a:pt x="691" y="2957"/>
                  </a:cubicBezTo>
                  <a:cubicBezTo>
                    <a:pt x="1027" y="3293"/>
                    <a:pt x="1467" y="3461"/>
                    <a:pt x="1910" y="3461"/>
                  </a:cubicBezTo>
                  <a:cubicBezTo>
                    <a:pt x="2353" y="3461"/>
                    <a:pt x="2798" y="3293"/>
                    <a:pt x="3143" y="2957"/>
                  </a:cubicBezTo>
                  <a:cubicBezTo>
                    <a:pt x="3815" y="2285"/>
                    <a:pt x="3815" y="1195"/>
                    <a:pt x="3143" y="505"/>
                  </a:cubicBezTo>
                  <a:cubicBezTo>
                    <a:pt x="2798" y="169"/>
                    <a:pt x="2353" y="1"/>
                    <a:pt x="19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187;p9"/>
            <p:cNvSpPr/>
            <p:nvPr/>
          </p:nvSpPr>
          <p:spPr>
            <a:xfrm>
              <a:off x="8388991" y="364957"/>
              <a:ext cx="381608" cy="349246"/>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188;p9"/>
            <p:cNvSpPr/>
            <p:nvPr/>
          </p:nvSpPr>
          <p:spPr>
            <a:xfrm>
              <a:off x="8549593" y="525658"/>
              <a:ext cx="381708" cy="349146"/>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89" name="Google Shape;189;p9"/>
          <p:cNvGrpSpPr/>
          <p:nvPr/>
        </p:nvGrpSpPr>
        <p:grpSpPr>
          <a:xfrm>
            <a:off x="4537633" y="490774"/>
            <a:ext cx="690597" cy="549293"/>
            <a:chOff x="8185921" y="4433374"/>
            <a:chExt cx="690597" cy="549293"/>
          </a:xfrm>
        </p:grpSpPr>
        <p:sp>
          <p:nvSpPr>
            <p:cNvPr id="190" name="Google Shape;190;p9"/>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191;p9"/>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192;p9"/>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193;p9"/>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194;p9"/>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195;p9"/>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196;p9"/>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9"/>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198;p9"/>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99;p9"/>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0" name="Google Shape;200;p9"/>
          <p:cNvSpPr/>
          <p:nvPr/>
        </p:nvSpPr>
        <p:spPr>
          <a:xfrm>
            <a:off x="3789732" y="43782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lt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201;p9"/>
          <p:cNvSpPr/>
          <p:nvPr/>
        </p:nvSpPr>
        <p:spPr>
          <a:xfrm>
            <a:off x="3397182" y="407419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lt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202;p9"/>
          <p:cNvSpPr/>
          <p:nvPr/>
        </p:nvSpPr>
        <p:spPr>
          <a:xfrm>
            <a:off x="3546947" y="16984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3"/>
        <p:cNvGrpSpPr/>
        <p:nvPr/>
      </p:nvGrpSpPr>
      <p:grpSpPr>
        <a:xfrm>
          <a:off x="0" y="0"/>
          <a:ext cx="0" cy="0"/>
          <a:chOff x="0" y="0"/>
          <a:chExt cx="0" cy="0"/>
        </a:xfrm>
      </p:grpSpPr>
      <p:pic>
        <p:nvPicPr>
          <p:cNvPr id="204" name="Google Shape;204;p10"/>
          <p:cNvPicPr preferRelativeResize="0"/>
          <p:nvPr/>
        </p:nvPicPr>
        <p:blipFill rotWithShape="1">
          <a:blip r:embed="rId2">
            <a:alphaModFix/>
          </a:blip>
          <a:srcRect/>
          <a:stretch/>
        </p:blipFill>
        <p:spPr>
          <a:xfrm>
            <a:off x="-1" y="3849"/>
            <a:ext cx="9144002" cy="5135802"/>
          </a:xfrm>
          <a:prstGeom prst="rect">
            <a:avLst/>
          </a:prstGeom>
          <a:noFill/>
          <a:ln>
            <a:noFill/>
          </a:ln>
        </p:spPr>
      </p:pic>
      <p:pic>
        <p:nvPicPr>
          <p:cNvPr id="205" name="Google Shape;205;p10"/>
          <p:cNvPicPr preferRelativeResize="0"/>
          <p:nvPr/>
        </p:nvPicPr>
        <p:blipFill rotWithShape="1">
          <a:blip r:embed="rId3">
            <a:alphaModFix amt="24000"/>
          </a:blip>
          <a:srcRect/>
          <a:stretch/>
        </p:blipFill>
        <p:spPr>
          <a:xfrm>
            <a:off x="0" y="0"/>
            <a:ext cx="9144000" cy="5143500"/>
          </a:xfrm>
          <a:prstGeom prst="rect">
            <a:avLst/>
          </a:prstGeom>
          <a:noFill/>
          <a:ln>
            <a:noFill/>
          </a:ln>
        </p:spPr>
      </p:pic>
      <p:sp>
        <p:nvSpPr>
          <p:cNvPr id="206" name="Google Shape;206;p10"/>
          <p:cNvSpPr txBox="1">
            <a:spLocks noGrp="1"/>
          </p:cNvSpPr>
          <p:nvPr>
            <p:ph type="title"/>
          </p:nvPr>
        </p:nvSpPr>
        <p:spPr>
          <a:xfrm>
            <a:off x="713225" y="1897300"/>
            <a:ext cx="4230600" cy="1177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07" name="Google Shape;207;p10"/>
          <p:cNvSpPr/>
          <p:nvPr/>
        </p:nvSpPr>
        <p:spPr>
          <a:xfrm>
            <a:off x="-184818" y="4607085"/>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08;p10"/>
          <p:cNvSpPr/>
          <p:nvPr/>
        </p:nvSpPr>
        <p:spPr>
          <a:xfrm>
            <a:off x="5219034" y="8345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09;p10"/>
          <p:cNvSpPr/>
          <p:nvPr/>
        </p:nvSpPr>
        <p:spPr>
          <a:xfrm>
            <a:off x="4513809" y="25853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0;p10"/>
          <p:cNvSpPr/>
          <p:nvPr/>
        </p:nvSpPr>
        <p:spPr>
          <a:xfrm>
            <a:off x="7899487" y="96117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11" name="Google Shape;211;p10"/>
          <p:cNvGrpSpPr/>
          <p:nvPr/>
        </p:nvGrpSpPr>
        <p:grpSpPr>
          <a:xfrm>
            <a:off x="2692356" y="949091"/>
            <a:ext cx="602506" cy="573927"/>
            <a:chOff x="330206" y="252541"/>
            <a:chExt cx="602506" cy="573927"/>
          </a:xfrm>
        </p:grpSpPr>
        <p:sp>
          <p:nvSpPr>
            <p:cNvPr id="212" name="Google Shape;212;p10"/>
            <p:cNvSpPr/>
            <p:nvPr/>
          </p:nvSpPr>
          <p:spPr>
            <a:xfrm>
              <a:off x="330206" y="252541"/>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13;p10"/>
            <p:cNvSpPr/>
            <p:nvPr/>
          </p:nvSpPr>
          <p:spPr>
            <a:xfrm>
              <a:off x="466098" y="388516"/>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14;p10"/>
            <p:cNvSpPr/>
            <p:nvPr/>
          </p:nvSpPr>
          <p:spPr>
            <a:xfrm>
              <a:off x="608284" y="532144"/>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5" name="Google Shape;215;p10"/>
          <p:cNvGrpSpPr/>
          <p:nvPr/>
        </p:nvGrpSpPr>
        <p:grpSpPr>
          <a:xfrm>
            <a:off x="362371" y="381586"/>
            <a:ext cx="690597" cy="549293"/>
            <a:chOff x="8185921" y="4433374"/>
            <a:chExt cx="690597" cy="549293"/>
          </a:xfrm>
        </p:grpSpPr>
        <p:sp>
          <p:nvSpPr>
            <p:cNvPr id="216" name="Google Shape;216;p10"/>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217;p10"/>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18;p10"/>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219;p10"/>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0;p10"/>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221;p10"/>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222;p10"/>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23;p10"/>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10"/>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225;p10"/>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6" name="Google Shape;226;p10"/>
          <p:cNvSpPr/>
          <p:nvPr/>
        </p:nvSpPr>
        <p:spPr>
          <a:xfrm>
            <a:off x="8689747" y="17567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10"/>
          <p:cNvSpPr/>
          <p:nvPr/>
        </p:nvSpPr>
        <p:spPr>
          <a:xfrm>
            <a:off x="8243484" y="210898"/>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228;p10"/>
          <p:cNvSpPr/>
          <p:nvPr/>
        </p:nvSpPr>
        <p:spPr>
          <a:xfrm>
            <a:off x="137444" y="4370260"/>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229;p10"/>
          <p:cNvSpPr/>
          <p:nvPr/>
        </p:nvSpPr>
        <p:spPr>
          <a:xfrm>
            <a:off x="1066859" y="466721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230"/>
        <p:cNvGrpSpPr/>
        <p:nvPr/>
      </p:nvGrpSpPr>
      <p:grpSpPr>
        <a:xfrm>
          <a:off x="0" y="0"/>
          <a:ext cx="0" cy="0"/>
          <a:chOff x="0" y="0"/>
          <a:chExt cx="0" cy="0"/>
        </a:xfrm>
      </p:grpSpPr>
      <p:pic>
        <p:nvPicPr>
          <p:cNvPr id="231" name="Google Shape;231;p11"/>
          <p:cNvPicPr preferRelativeResize="0"/>
          <p:nvPr/>
        </p:nvPicPr>
        <p:blipFill rotWithShape="1">
          <a:blip r:embed="rId2">
            <a:alphaModFix amt="24000"/>
          </a:blip>
          <a:srcRect/>
          <a:stretch/>
        </p:blipFill>
        <p:spPr>
          <a:xfrm>
            <a:off x="0" y="0"/>
            <a:ext cx="9144000" cy="5143500"/>
          </a:xfrm>
          <a:prstGeom prst="rect">
            <a:avLst/>
          </a:prstGeom>
          <a:noFill/>
          <a:ln>
            <a:noFill/>
          </a:ln>
        </p:spPr>
      </p:pic>
      <p:sp>
        <p:nvSpPr>
          <p:cNvPr id="232" name="Google Shape;232;p11"/>
          <p:cNvSpPr txBox="1">
            <a:spLocks noGrp="1"/>
          </p:cNvSpPr>
          <p:nvPr>
            <p:ph type="title" hasCustomPrompt="1"/>
          </p:nvPr>
        </p:nvSpPr>
        <p:spPr>
          <a:xfrm>
            <a:off x="3464775" y="1258525"/>
            <a:ext cx="4965900" cy="1644300"/>
          </a:xfrm>
          <a:prstGeom prst="rect">
            <a:avLst/>
          </a:prstGeom>
        </p:spPr>
        <p:txBody>
          <a:bodyPr spcFirstLastPara="1" wrap="square" lIns="91425" tIns="91425" rIns="91425" bIns="91425" anchor="t" anchorCtr="0">
            <a:noAutofit/>
          </a:bodyPr>
          <a:lstStyle>
            <a:lvl1pPr lvl="0" algn="r">
              <a:spcBef>
                <a:spcPts val="0"/>
              </a:spcBef>
              <a:spcAft>
                <a:spcPts val="0"/>
              </a:spcAft>
              <a:buSzPts val="12000"/>
              <a:buNone/>
              <a:defRPr sz="105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33" name="Google Shape;233;p11"/>
          <p:cNvSpPr txBox="1">
            <a:spLocks noGrp="1"/>
          </p:cNvSpPr>
          <p:nvPr>
            <p:ph type="subTitle" idx="1"/>
          </p:nvPr>
        </p:nvSpPr>
        <p:spPr>
          <a:xfrm>
            <a:off x="3464825" y="3042350"/>
            <a:ext cx="4965900" cy="7644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4" name="Google Shape;234;p11"/>
          <p:cNvSpPr/>
          <p:nvPr/>
        </p:nvSpPr>
        <p:spPr>
          <a:xfrm flipH="1">
            <a:off x="5713749" y="4104973"/>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235;p11"/>
          <p:cNvSpPr/>
          <p:nvPr/>
        </p:nvSpPr>
        <p:spPr>
          <a:xfrm flipH="1">
            <a:off x="8835448" y="936761"/>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236;p11"/>
          <p:cNvSpPr/>
          <p:nvPr/>
        </p:nvSpPr>
        <p:spPr>
          <a:xfrm flipH="1">
            <a:off x="276473" y="17471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237;p11"/>
          <p:cNvSpPr/>
          <p:nvPr/>
        </p:nvSpPr>
        <p:spPr>
          <a:xfrm flipH="1">
            <a:off x="5391487" y="3868148"/>
            <a:ext cx="1140442" cy="143774"/>
          </a:xfrm>
          <a:custGeom>
            <a:avLst/>
            <a:gdLst/>
            <a:ahLst/>
            <a:cxnLst/>
            <a:rect l="l" t="t" r="r" b="b"/>
            <a:pathLst>
              <a:path w="11970" h="1509" fill="none" extrusionOk="0">
                <a:moveTo>
                  <a:pt x="0" y="1508"/>
                </a:moveTo>
                <a:lnTo>
                  <a:pt x="636" y="800"/>
                </a:lnTo>
                <a:cubicBezTo>
                  <a:pt x="1290" y="73"/>
                  <a:pt x="2416" y="37"/>
                  <a:pt x="3106" y="727"/>
                </a:cubicBezTo>
                <a:lnTo>
                  <a:pt x="3487" y="1109"/>
                </a:lnTo>
                <a:cubicBezTo>
                  <a:pt x="3833" y="1454"/>
                  <a:pt x="4396" y="1454"/>
                  <a:pt x="4741" y="1109"/>
                </a:cubicBezTo>
                <a:lnTo>
                  <a:pt x="5104" y="745"/>
                </a:lnTo>
                <a:cubicBezTo>
                  <a:pt x="5722" y="128"/>
                  <a:pt x="6721" y="128"/>
                  <a:pt x="7338" y="745"/>
                </a:cubicBezTo>
                <a:lnTo>
                  <a:pt x="7701" y="1109"/>
                </a:lnTo>
                <a:cubicBezTo>
                  <a:pt x="7956" y="1363"/>
                  <a:pt x="8373" y="1363"/>
                  <a:pt x="8628" y="1109"/>
                </a:cubicBezTo>
                <a:lnTo>
                  <a:pt x="9154" y="564"/>
                </a:lnTo>
                <a:cubicBezTo>
                  <a:pt x="9718" y="19"/>
                  <a:pt x="10608" y="1"/>
                  <a:pt x="11171" y="527"/>
                </a:cubicBezTo>
                <a:cubicBezTo>
                  <a:pt x="11770" y="1091"/>
                  <a:pt x="11970" y="1472"/>
                  <a:pt x="11806" y="1472"/>
                </a:cubicBezTo>
              </a:path>
            </a:pathLst>
          </a:custGeom>
          <a:solidFill>
            <a:schemeClr val="dk2"/>
          </a:solid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38" name="Google Shape;238;p11"/>
          <p:cNvGrpSpPr/>
          <p:nvPr/>
        </p:nvGrpSpPr>
        <p:grpSpPr>
          <a:xfrm flipH="1">
            <a:off x="7899486" y="93716"/>
            <a:ext cx="602506" cy="573927"/>
            <a:chOff x="330206" y="252541"/>
            <a:chExt cx="602506" cy="573927"/>
          </a:xfrm>
        </p:grpSpPr>
        <p:sp>
          <p:nvSpPr>
            <p:cNvPr id="239" name="Google Shape;239;p11"/>
            <p:cNvSpPr/>
            <p:nvPr/>
          </p:nvSpPr>
          <p:spPr>
            <a:xfrm>
              <a:off x="330206" y="252541"/>
              <a:ext cx="322897" cy="295514"/>
            </a:xfrm>
            <a:custGeom>
              <a:avLst/>
              <a:gdLst/>
              <a:ahLst/>
              <a:cxnLst/>
              <a:rect l="l" t="t" r="r" b="b"/>
              <a:pathLst>
                <a:path w="3797" h="3475" extrusionOk="0">
                  <a:moveTo>
                    <a:pt x="1892" y="1"/>
                  </a:moveTo>
                  <a:cubicBezTo>
                    <a:pt x="1449" y="1"/>
                    <a:pt x="1009" y="169"/>
                    <a:pt x="673" y="505"/>
                  </a:cubicBezTo>
                  <a:cubicBezTo>
                    <a:pt x="1" y="1195"/>
                    <a:pt x="1" y="2285"/>
                    <a:pt x="673" y="2957"/>
                  </a:cubicBezTo>
                  <a:cubicBezTo>
                    <a:pt x="1009" y="3302"/>
                    <a:pt x="1449" y="3474"/>
                    <a:pt x="1892" y="3474"/>
                  </a:cubicBezTo>
                  <a:cubicBezTo>
                    <a:pt x="2335" y="3474"/>
                    <a:pt x="2780" y="3302"/>
                    <a:pt x="3125" y="2957"/>
                  </a:cubicBezTo>
                  <a:cubicBezTo>
                    <a:pt x="3797" y="2285"/>
                    <a:pt x="3797" y="1195"/>
                    <a:pt x="3125" y="505"/>
                  </a:cubicBezTo>
                  <a:cubicBezTo>
                    <a:pt x="2780" y="169"/>
                    <a:pt x="2335" y="1"/>
                    <a:pt x="1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240;p11"/>
            <p:cNvSpPr/>
            <p:nvPr/>
          </p:nvSpPr>
          <p:spPr>
            <a:xfrm>
              <a:off x="466098" y="388516"/>
              <a:ext cx="322982" cy="295429"/>
            </a:xfrm>
            <a:custGeom>
              <a:avLst/>
              <a:gdLst/>
              <a:ahLst/>
              <a:cxnLst/>
              <a:rect l="l" t="t" r="r" b="b"/>
              <a:pathLst>
                <a:path w="3798" h="3474" extrusionOk="0">
                  <a:moveTo>
                    <a:pt x="1892" y="0"/>
                  </a:moveTo>
                  <a:cubicBezTo>
                    <a:pt x="1450" y="0"/>
                    <a:pt x="1009" y="168"/>
                    <a:pt x="673" y="504"/>
                  </a:cubicBezTo>
                  <a:cubicBezTo>
                    <a:pt x="1" y="1194"/>
                    <a:pt x="1" y="2284"/>
                    <a:pt x="673" y="2956"/>
                  </a:cubicBezTo>
                  <a:cubicBezTo>
                    <a:pt x="1009" y="3301"/>
                    <a:pt x="1450" y="3474"/>
                    <a:pt x="1892" y="3474"/>
                  </a:cubicBezTo>
                  <a:cubicBezTo>
                    <a:pt x="2335" y="3474"/>
                    <a:pt x="2780" y="3301"/>
                    <a:pt x="3125" y="2956"/>
                  </a:cubicBezTo>
                  <a:cubicBezTo>
                    <a:pt x="3797" y="2284"/>
                    <a:pt x="3797" y="1194"/>
                    <a:pt x="3125" y="504"/>
                  </a:cubicBezTo>
                  <a:cubicBezTo>
                    <a:pt x="2780" y="168"/>
                    <a:pt x="2335" y="0"/>
                    <a:pt x="1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241;p11"/>
            <p:cNvSpPr/>
            <p:nvPr/>
          </p:nvSpPr>
          <p:spPr>
            <a:xfrm>
              <a:off x="608284" y="532144"/>
              <a:ext cx="324428" cy="294323"/>
            </a:xfrm>
            <a:custGeom>
              <a:avLst/>
              <a:gdLst/>
              <a:ahLst/>
              <a:cxnLst/>
              <a:rect l="l" t="t" r="r" b="b"/>
              <a:pathLst>
                <a:path w="3815" h="3461" extrusionOk="0">
                  <a:moveTo>
                    <a:pt x="1909" y="0"/>
                  </a:moveTo>
                  <a:cubicBezTo>
                    <a:pt x="1467" y="0"/>
                    <a:pt x="1026" y="168"/>
                    <a:pt x="690" y="504"/>
                  </a:cubicBezTo>
                  <a:cubicBezTo>
                    <a:pt x="0" y="1176"/>
                    <a:pt x="0" y="2284"/>
                    <a:pt x="690" y="2956"/>
                  </a:cubicBezTo>
                  <a:cubicBezTo>
                    <a:pt x="1026" y="3292"/>
                    <a:pt x="1467" y="3460"/>
                    <a:pt x="1909" y="3460"/>
                  </a:cubicBezTo>
                  <a:cubicBezTo>
                    <a:pt x="2352" y="3460"/>
                    <a:pt x="2797" y="3292"/>
                    <a:pt x="3142" y="2956"/>
                  </a:cubicBezTo>
                  <a:cubicBezTo>
                    <a:pt x="3814" y="2284"/>
                    <a:pt x="3814" y="1176"/>
                    <a:pt x="3142" y="504"/>
                  </a:cubicBezTo>
                  <a:cubicBezTo>
                    <a:pt x="2797" y="168"/>
                    <a:pt x="2352" y="0"/>
                    <a:pt x="1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42" name="Google Shape;242;p11"/>
          <p:cNvGrpSpPr/>
          <p:nvPr/>
        </p:nvGrpSpPr>
        <p:grpSpPr>
          <a:xfrm flipH="1">
            <a:off x="417767" y="176561"/>
            <a:ext cx="690597" cy="549293"/>
            <a:chOff x="8185921" y="4433374"/>
            <a:chExt cx="690597" cy="549293"/>
          </a:xfrm>
        </p:grpSpPr>
        <p:sp>
          <p:nvSpPr>
            <p:cNvPr id="243" name="Google Shape;243;p11"/>
            <p:cNvSpPr/>
            <p:nvPr/>
          </p:nvSpPr>
          <p:spPr>
            <a:xfrm>
              <a:off x="8280763" y="4561991"/>
              <a:ext cx="168788" cy="105459"/>
            </a:xfrm>
            <a:custGeom>
              <a:avLst/>
              <a:gdLst/>
              <a:ahLst/>
              <a:cxnLst/>
              <a:rect l="l" t="t" r="r" b="b"/>
              <a:pathLst>
                <a:path w="2908" h="1817" extrusionOk="0">
                  <a:moveTo>
                    <a:pt x="37" y="690"/>
                  </a:moveTo>
                  <a:cubicBezTo>
                    <a:pt x="55" y="672"/>
                    <a:pt x="74" y="654"/>
                    <a:pt x="74" y="636"/>
                  </a:cubicBezTo>
                  <a:cubicBezTo>
                    <a:pt x="55" y="618"/>
                    <a:pt x="37" y="636"/>
                    <a:pt x="37" y="636"/>
                  </a:cubicBezTo>
                  <a:cubicBezTo>
                    <a:pt x="19" y="599"/>
                    <a:pt x="74" y="618"/>
                    <a:pt x="74" y="599"/>
                  </a:cubicBezTo>
                  <a:cubicBezTo>
                    <a:pt x="37" y="545"/>
                    <a:pt x="37" y="599"/>
                    <a:pt x="19" y="563"/>
                  </a:cubicBezTo>
                  <a:cubicBezTo>
                    <a:pt x="37" y="563"/>
                    <a:pt x="55" y="563"/>
                    <a:pt x="55" y="527"/>
                  </a:cubicBezTo>
                  <a:cubicBezTo>
                    <a:pt x="74" y="491"/>
                    <a:pt x="37" y="509"/>
                    <a:pt x="19" y="509"/>
                  </a:cubicBezTo>
                  <a:cubicBezTo>
                    <a:pt x="1" y="491"/>
                    <a:pt x="37" y="491"/>
                    <a:pt x="37" y="472"/>
                  </a:cubicBezTo>
                  <a:cubicBezTo>
                    <a:pt x="55" y="454"/>
                    <a:pt x="19" y="436"/>
                    <a:pt x="37" y="436"/>
                  </a:cubicBezTo>
                  <a:cubicBezTo>
                    <a:pt x="19" y="418"/>
                    <a:pt x="19" y="436"/>
                    <a:pt x="1" y="436"/>
                  </a:cubicBezTo>
                  <a:cubicBezTo>
                    <a:pt x="1" y="400"/>
                    <a:pt x="1" y="363"/>
                    <a:pt x="19" y="327"/>
                  </a:cubicBezTo>
                  <a:cubicBezTo>
                    <a:pt x="37" y="291"/>
                    <a:pt x="55" y="254"/>
                    <a:pt x="92" y="218"/>
                  </a:cubicBezTo>
                  <a:cubicBezTo>
                    <a:pt x="183" y="109"/>
                    <a:pt x="382" y="182"/>
                    <a:pt x="546" y="164"/>
                  </a:cubicBezTo>
                  <a:cubicBezTo>
                    <a:pt x="691" y="127"/>
                    <a:pt x="800" y="91"/>
                    <a:pt x="945" y="73"/>
                  </a:cubicBezTo>
                  <a:cubicBezTo>
                    <a:pt x="1036" y="73"/>
                    <a:pt x="1127" y="36"/>
                    <a:pt x="1218" y="18"/>
                  </a:cubicBezTo>
                  <a:cubicBezTo>
                    <a:pt x="1327" y="0"/>
                    <a:pt x="1418" y="0"/>
                    <a:pt x="1509" y="0"/>
                  </a:cubicBezTo>
                  <a:cubicBezTo>
                    <a:pt x="1599" y="0"/>
                    <a:pt x="1690" y="18"/>
                    <a:pt x="1781" y="36"/>
                  </a:cubicBezTo>
                  <a:cubicBezTo>
                    <a:pt x="1890" y="55"/>
                    <a:pt x="2017" y="145"/>
                    <a:pt x="2126" y="164"/>
                  </a:cubicBezTo>
                  <a:cubicBezTo>
                    <a:pt x="2181" y="164"/>
                    <a:pt x="2253" y="182"/>
                    <a:pt x="2290" y="236"/>
                  </a:cubicBezTo>
                  <a:cubicBezTo>
                    <a:pt x="2326" y="254"/>
                    <a:pt x="2362" y="309"/>
                    <a:pt x="2399" y="345"/>
                  </a:cubicBezTo>
                  <a:cubicBezTo>
                    <a:pt x="2435" y="382"/>
                    <a:pt x="2489" y="436"/>
                    <a:pt x="2544" y="491"/>
                  </a:cubicBezTo>
                  <a:cubicBezTo>
                    <a:pt x="2598" y="545"/>
                    <a:pt x="2653" y="581"/>
                    <a:pt x="2725" y="618"/>
                  </a:cubicBezTo>
                  <a:cubicBezTo>
                    <a:pt x="2762" y="672"/>
                    <a:pt x="2798" y="708"/>
                    <a:pt x="2853" y="745"/>
                  </a:cubicBezTo>
                  <a:cubicBezTo>
                    <a:pt x="2907" y="854"/>
                    <a:pt x="2889" y="890"/>
                    <a:pt x="2889" y="926"/>
                  </a:cubicBezTo>
                  <a:cubicBezTo>
                    <a:pt x="2889" y="1054"/>
                    <a:pt x="2853" y="1199"/>
                    <a:pt x="2798" y="1308"/>
                  </a:cubicBezTo>
                  <a:cubicBezTo>
                    <a:pt x="2744" y="1417"/>
                    <a:pt x="2671" y="1508"/>
                    <a:pt x="2562" y="1562"/>
                  </a:cubicBezTo>
                  <a:cubicBezTo>
                    <a:pt x="2508" y="1598"/>
                    <a:pt x="2453" y="1617"/>
                    <a:pt x="2380" y="1617"/>
                  </a:cubicBezTo>
                  <a:cubicBezTo>
                    <a:pt x="2271" y="1598"/>
                    <a:pt x="2144" y="1617"/>
                    <a:pt x="2035" y="1635"/>
                  </a:cubicBezTo>
                  <a:lnTo>
                    <a:pt x="1908" y="1635"/>
                  </a:lnTo>
                  <a:lnTo>
                    <a:pt x="1854" y="1635"/>
                  </a:lnTo>
                  <a:lnTo>
                    <a:pt x="1799" y="1617"/>
                  </a:lnTo>
                  <a:cubicBezTo>
                    <a:pt x="1745" y="1598"/>
                    <a:pt x="1708" y="1707"/>
                    <a:pt x="1636" y="1707"/>
                  </a:cubicBezTo>
                  <a:cubicBezTo>
                    <a:pt x="1472" y="1707"/>
                    <a:pt x="1309" y="1816"/>
                    <a:pt x="982" y="1617"/>
                  </a:cubicBezTo>
                  <a:cubicBezTo>
                    <a:pt x="855" y="1544"/>
                    <a:pt x="618" y="1290"/>
                    <a:pt x="491" y="1235"/>
                  </a:cubicBezTo>
                  <a:cubicBezTo>
                    <a:pt x="473" y="1199"/>
                    <a:pt x="510" y="1253"/>
                    <a:pt x="491" y="1217"/>
                  </a:cubicBezTo>
                  <a:cubicBezTo>
                    <a:pt x="473" y="1181"/>
                    <a:pt x="455" y="1181"/>
                    <a:pt x="437" y="1181"/>
                  </a:cubicBezTo>
                  <a:cubicBezTo>
                    <a:pt x="419" y="1126"/>
                    <a:pt x="455" y="1181"/>
                    <a:pt x="437" y="1181"/>
                  </a:cubicBezTo>
                  <a:cubicBezTo>
                    <a:pt x="419" y="1144"/>
                    <a:pt x="382" y="1126"/>
                    <a:pt x="346" y="1090"/>
                  </a:cubicBezTo>
                  <a:cubicBezTo>
                    <a:pt x="346" y="1090"/>
                    <a:pt x="346" y="1090"/>
                    <a:pt x="346" y="1090"/>
                  </a:cubicBezTo>
                  <a:cubicBezTo>
                    <a:pt x="310" y="1054"/>
                    <a:pt x="310" y="1072"/>
                    <a:pt x="292" y="1035"/>
                  </a:cubicBezTo>
                  <a:cubicBezTo>
                    <a:pt x="273" y="999"/>
                    <a:pt x="328" y="1054"/>
                    <a:pt x="328" y="1035"/>
                  </a:cubicBezTo>
                  <a:cubicBezTo>
                    <a:pt x="310" y="999"/>
                    <a:pt x="292" y="999"/>
                    <a:pt x="255" y="981"/>
                  </a:cubicBezTo>
                  <a:cubicBezTo>
                    <a:pt x="237" y="963"/>
                    <a:pt x="255" y="981"/>
                    <a:pt x="255" y="981"/>
                  </a:cubicBezTo>
                  <a:cubicBezTo>
                    <a:pt x="219" y="926"/>
                    <a:pt x="292" y="981"/>
                    <a:pt x="292" y="963"/>
                  </a:cubicBezTo>
                  <a:cubicBezTo>
                    <a:pt x="237" y="926"/>
                    <a:pt x="183" y="890"/>
                    <a:pt x="110" y="854"/>
                  </a:cubicBezTo>
                  <a:lnTo>
                    <a:pt x="110" y="836"/>
                  </a:lnTo>
                  <a:cubicBezTo>
                    <a:pt x="110" y="817"/>
                    <a:pt x="92" y="817"/>
                    <a:pt x="74" y="817"/>
                  </a:cubicBezTo>
                  <a:cubicBezTo>
                    <a:pt x="74" y="799"/>
                    <a:pt x="128" y="817"/>
                    <a:pt x="146" y="817"/>
                  </a:cubicBezTo>
                  <a:cubicBezTo>
                    <a:pt x="146" y="817"/>
                    <a:pt x="110" y="763"/>
                    <a:pt x="110" y="763"/>
                  </a:cubicBezTo>
                  <a:lnTo>
                    <a:pt x="74" y="763"/>
                  </a:lnTo>
                  <a:cubicBezTo>
                    <a:pt x="55" y="763"/>
                    <a:pt x="92" y="763"/>
                    <a:pt x="92" y="745"/>
                  </a:cubicBezTo>
                  <a:cubicBezTo>
                    <a:pt x="92" y="690"/>
                    <a:pt x="74" y="708"/>
                    <a:pt x="37" y="6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244;p11"/>
            <p:cNvSpPr/>
            <p:nvPr/>
          </p:nvSpPr>
          <p:spPr>
            <a:xfrm>
              <a:off x="8637148" y="4478703"/>
              <a:ext cx="165537" cy="112830"/>
            </a:xfrm>
            <a:custGeom>
              <a:avLst/>
              <a:gdLst/>
              <a:ahLst/>
              <a:cxnLst/>
              <a:rect l="l" t="t" r="r" b="b"/>
              <a:pathLst>
                <a:path w="2852" h="1944" extrusionOk="0">
                  <a:moveTo>
                    <a:pt x="2598" y="218"/>
                  </a:moveTo>
                  <a:cubicBezTo>
                    <a:pt x="2598" y="236"/>
                    <a:pt x="2598" y="273"/>
                    <a:pt x="2598" y="273"/>
                  </a:cubicBezTo>
                  <a:cubicBezTo>
                    <a:pt x="2634" y="273"/>
                    <a:pt x="2634" y="273"/>
                    <a:pt x="2634" y="273"/>
                  </a:cubicBezTo>
                  <a:cubicBezTo>
                    <a:pt x="2670" y="291"/>
                    <a:pt x="2634" y="309"/>
                    <a:pt x="2634" y="327"/>
                  </a:cubicBezTo>
                  <a:cubicBezTo>
                    <a:pt x="2688" y="345"/>
                    <a:pt x="2670" y="309"/>
                    <a:pt x="2688" y="327"/>
                  </a:cubicBezTo>
                  <a:cubicBezTo>
                    <a:pt x="2688" y="345"/>
                    <a:pt x="2688" y="363"/>
                    <a:pt x="2688" y="382"/>
                  </a:cubicBezTo>
                  <a:cubicBezTo>
                    <a:pt x="2743" y="400"/>
                    <a:pt x="2725" y="382"/>
                    <a:pt x="2743" y="363"/>
                  </a:cubicBezTo>
                  <a:cubicBezTo>
                    <a:pt x="2761" y="363"/>
                    <a:pt x="2743" y="400"/>
                    <a:pt x="2743" y="418"/>
                  </a:cubicBezTo>
                  <a:cubicBezTo>
                    <a:pt x="2743" y="418"/>
                    <a:pt x="2779" y="436"/>
                    <a:pt x="2779" y="436"/>
                  </a:cubicBezTo>
                  <a:cubicBezTo>
                    <a:pt x="2797" y="436"/>
                    <a:pt x="2797" y="418"/>
                    <a:pt x="2816" y="418"/>
                  </a:cubicBezTo>
                  <a:cubicBezTo>
                    <a:pt x="2834" y="454"/>
                    <a:pt x="2852" y="491"/>
                    <a:pt x="2852" y="527"/>
                  </a:cubicBezTo>
                  <a:cubicBezTo>
                    <a:pt x="2852" y="563"/>
                    <a:pt x="2852" y="618"/>
                    <a:pt x="2852" y="654"/>
                  </a:cubicBezTo>
                  <a:cubicBezTo>
                    <a:pt x="2852" y="799"/>
                    <a:pt x="2634" y="854"/>
                    <a:pt x="2525" y="963"/>
                  </a:cubicBezTo>
                  <a:cubicBezTo>
                    <a:pt x="2416" y="1072"/>
                    <a:pt x="2361" y="1181"/>
                    <a:pt x="2253" y="1272"/>
                  </a:cubicBezTo>
                  <a:cubicBezTo>
                    <a:pt x="2180" y="1344"/>
                    <a:pt x="2107" y="1399"/>
                    <a:pt x="2053" y="1471"/>
                  </a:cubicBezTo>
                  <a:cubicBezTo>
                    <a:pt x="1980" y="1544"/>
                    <a:pt x="1907" y="1617"/>
                    <a:pt x="1835" y="1671"/>
                  </a:cubicBezTo>
                  <a:cubicBezTo>
                    <a:pt x="1744" y="1708"/>
                    <a:pt x="1671" y="1762"/>
                    <a:pt x="1599" y="1798"/>
                  </a:cubicBezTo>
                  <a:cubicBezTo>
                    <a:pt x="1526" y="1835"/>
                    <a:pt x="1344" y="1835"/>
                    <a:pt x="1235" y="1889"/>
                  </a:cubicBezTo>
                  <a:cubicBezTo>
                    <a:pt x="1199" y="1926"/>
                    <a:pt x="1126" y="1944"/>
                    <a:pt x="1072" y="1926"/>
                  </a:cubicBezTo>
                  <a:lnTo>
                    <a:pt x="927" y="1907"/>
                  </a:lnTo>
                  <a:lnTo>
                    <a:pt x="709" y="1871"/>
                  </a:lnTo>
                  <a:cubicBezTo>
                    <a:pt x="636" y="1853"/>
                    <a:pt x="563" y="1853"/>
                    <a:pt x="491" y="1853"/>
                  </a:cubicBezTo>
                  <a:cubicBezTo>
                    <a:pt x="418" y="1853"/>
                    <a:pt x="363" y="1835"/>
                    <a:pt x="309" y="1835"/>
                  </a:cubicBezTo>
                  <a:cubicBezTo>
                    <a:pt x="182" y="1780"/>
                    <a:pt x="182" y="1744"/>
                    <a:pt x="164" y="1726"/>
                  </a:cubicBezTo>
                  <a:cubicBezTo>
                    <a:pt x="91" y="1617"/>
                    <a:pt x="37" y="1471"/>
                    <a:pt x="18" y="1344"/>
                  </a:cubicBezTo>
                  <a:cubicBezTo>
                    <a:pt x="0" y="1235"/>
                    <a:pt x="18" y="1126"/>
                    <a:pt x="55" y="1017"/>
                  </a:cubicBezTo>
                  <a:cubicBezTo>
                    <a:pt x="73" y="963"/>
                    <a:pt x="127" y="908"/>
                    <a:pt x="182" y="872"/>
                  </a:cubicBezTo>
                  <a:cubicBezTo>
                    <a:pt x="273" y="799"/>
                    <a:pt x="363" y="727"/>
                    <a:pt x="454" y="636"/>
                  </a:cubicBezTo>
                  <a:cubicBezTo>
                    <a:pt x="472" y="618"/>
                    <a:pt x="509" y="581"/>
                    <a:pt x="545" y="563"/>
                  </a:cubicBezTo>
                  <a:lnTo>
                    <a:pt x="563" y="545"/>
                  </a:lnTo>
                  <a:lnTo>
                    <a:pt x="600" y="527"/>
                  </a:lnTo>
                  <a:cubicBezTo>
                    <a:pt x="600" y="527"/>
                    <a:pt x="618" y="509"/>
                    <a:pt x="636" y="509"/>
                  </a:cubicBezTo>
                  <a:cubicBezTo>
                    <a:pt x="709" y="491"/>
                    <a:pt x="672" y="382"/>
                    <a:pt x="727" y="345"/>
                  </a:cubicBezTo>
                  <a:cubicBezTo>
                    <a:pt x="854" y="236"/>
                    <a:pt x="927" y="55"/>
                    <a:pt x="1290" y="18"/>
                  </a:cubicBezTo>
                  <a:cubicBezTo>
                    <a:pt x="1453" y="0"/>
                    <a:pt x="1780" y="73"/>
                    <a:pt x="1926" y="55"/>
                  </a:cubicBezTo>
                  <a:cubicBezTo>
                    <a:pt x="1944" y="55"/>
                    <a:pt x="1889" y="55"/>
                    <a:pt x="1926" y="73"/>
                  </a:cubicBezTo>
                  <a:cubicBezTo>
                    <a:pt x="1962" y="73"/>
                    <a:pt x="1980" y="73"/>
                    <a:pt x="1998" y="73"/>
                  </a:cubicBezTo>
                  <a:cubicBezTo>
                    <a:pt x="1998" y="55"/>
                    <a:pt x="1980" y="73"/>
                    <a:pt x="1998" y="73"/>
                  </a:cubicBezTo>
                  <a:cubicBezTo>
                    <a:pt x="2035" y="73"/>
                    <a:pt x="2071" y="73"/>
                    <a:pt x="2107" y="73"/>
                  </a:cubicBezTo>
                  <a:cubicBezTo>
                    <a:pt x="2125" y="73"/>
                    <a:pt x="2107" y="73"/>
                    <a:pt x="2107" y="73"/>
                  </a:cubicBezTo>
                  <a:cubicBezTo>
                    <a:pt x="2162" y="91"/>
                    <a:pt x="2162" y="73"/>
                    <a:pt x="2198" y="91"/>
                  </a:cubicBezTo>
                  <a:cubicBezTo>
                    <a:pt x="2234" y="109"/>
                    <a:pt x="2162" y="91"/>
                    <a:pt x="2162" y="91"/>
                  </a:cubicBezTo>
                  <a:cubicBezTo>
                    <a:pt x="2198" y="109"/>
                    <a:pt x="2234" y="109"/>
                    <a:pt x="2253" y="91"/>
                  </a:cubicBezTo>
                  <a:cubicBezTo>
                    <a:pt x="2289" y="109"/>
                    <a:pt x="2253" y="91"/>
                    <a:pt x="2253" y="109"/>
                  </a:cubicBezTo>
                  <a:cubicBezTo>
                    <a:pt x="2325" y="127"/>
                    <a:pt x="2216" y="127"/>
                    <a:pt x="2216" y="145"/>
                  </a:cubicBezTo>
                  <a:cubicBezTo>
                    <a:pt x="2307" y="164"/>
                    <a:pt x="2380" y="164"/>
                    <a:pt x="2452" y="145"/>
                  </a:cubicBezTo>
                  <a:cubicBezTo>
                    <a:pt x="2470" y="145"/>
                    <a:pt x="2452" y="145"/>
                    <a:pt x="2452" y="164"/>
                  </a:cubicBezTo>
                  <a:lnTo>
                    <a:pt x="2489" y="164"/>
                  </a:lnTo>
                  <a:cubicBezTo>
                    <a:pt x="2507" y="164"/>
                    <a:pt x="2452" y="182"/>
                    <a:pt x="2452" y="200"/>
                  </a:cubicBezTo>
                  <a:cubicBezTo>
                    <a:pt x="2434" y="200"/>
                    <a:pt x="2507" y="218"/>
                    <a:pt x="2489" y="218"/>
                  </a:cubicBezTo>
                  <a:cubicBezTo>
                    <a:pt x="2525" y="218"/>
                    <a:pt x="2525" y="218"/>
                    <a:pt x="2543" y="200"/>
                  </a:cubicBezTo>
                  <a:cubicBezTo>
                    <a:pt x="2543" y="182"/>
                    <a:pt x="2543" y="218"/>
                    <a:pt x="2543" y="218"/>
                  </a:cubicBezTo>
                  <a:cubicBezTo>
                    <a:pt x="2561" y="254"/>
                    <a:pt x="2561" y="218"/>
                    <a:pt x="2598" y="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245;p11"/>
            <p:cNvSpPr/>
            <p:nvPr/>
          </p:nvSpPr>
          <p:spPr>
            <a:xfrm>
              <a:off x="8241758" y="4818123"/>
              <a:ext cx="152942" cy="108651"/>
            </a:xfrm>
            <a:custGeom>
              <a:avLst/>
              <a:gdLst/>
              <a:ahLst/>
              <a:cxnLst/>
              <a:rect l="l" t="t" r="r" b="b"/>
              <a:pathLst>
                <a:path w="2635" h="1872" extrusionOk="0">
                  <a:moveTo>
                    <a:pt x="1" y="564"/>
                  </a:moveTo>
                  <a:cubicBezTo>
                    <a:pt x="19" y="546"/>
                    <a:pt x="37" y="546"/>
                    <a:pt x="37" y="509"/>
                  </a:cubicBezTo>
                  <a:cubicBezTo>
                    <a:pt x="37" y="491"/>
                    <a:pt x="19" y="509"/>
                    <a:pt x="19" y="509"/>
                  </a:cubicBezTo>
                  <a:cubicBezTo>
                    <a:pt x="19" y="455"/>
                    <a:pt x="55" y="491"/>
                    <a:pt x="55" y="473"/>
                  </a:cubicBezTo>
                  <a:cubicBezTo>
                    <a:pt x="37" y="419"/>
                    <a:pt x="19" y="455"/>
                    <a:pt x="19" y="419"/>
                  </a:cubicBezTo>
                  <a:cubicBezTo>
                    <a:pt x="37" y="437"/>
                    <a:pt x="55" y="419"/>
                    <a:pt x="55" y="400"/>
                  </a:cubicBezTo>
                  <a:cubicBezTo>
                    <a:pt x="37" y="346"/>
                    <a:pt x="37" y="382"/>
                    <a:pt x="19" y="364"/>
                  </a:cubicBezTo>
                  <a:cubicBezTo>
                    <a:pt x="1" y="364"/>
                    <a:pt x="37" y="346"/>
                    <a:pt x="55" y="346"/>
                  </a:cubicBezTo>
                  <a:cubicBezTo>
                    <a:pt x="55" y="328"/>
                    <a:pt x="55" y="310"/>
                    <a:pt x="55" y="310"/>
                  </a:cubicBezTo>
                  <a:cubicBezTo>
                    <a:pt x="55" y="310"/>
                    <a:pt x="19" y="310"/>
                    <a:pt x="1" y="291"/>
                  </a:cubicBezTo>
                  <a:cubicBezTo>
                    <a:pt x="19" y="255"/>
                    <a:pt x="19" y="219"/>
                    <a:pt x="37" y="182"/>
                  </a:cubicBezTo>
                  <a:cubicBezTo>
                    <a:pt x="74" y="164"/>
                    <a:pt x="92" y="128"/>
                    <a:pt x="128" y="92"/>
                  </a:cubicBezTo>
                  <a:cubicBezTo>
                    <a:pt x="237" y="1"/>
                    <a:pt x="400" y="110"/>
                    <a:pt x="546" y="110"/>
                  </a:cubicBezTo>
                  <a:cubicBezTo>
                    <a:pt x="691" y="110"/>
                    <a:pt x="764" y="73"/>
                    <a:pt x="891" y="92"/>
                  </a:cubicBezTo>
                  <a:cubicBezTo>
                    <a:pt x="1018" y="92"/>
                    <a:pt x="1200" y="37"/>
                    <a:pt x="1345" y="37"/>
                  </a:cubicBezTo>
                  <a:cubicBezTo>
                    <a:pt x="1418" y="37"/>
                    <a:pt x="1508" y="55"/>
                    <a:pt x="1599" y="55"/>
                  </a:cubicBezTo>
                  <a:cubicBezTo>
                    <a:pt x="1708" y="55"/>
                    <a:pt x="1872" y="128"/>
                    <a:pt x="1981" y="146"/>
                  </a:cubicBezTo>
                  <a:cubicBezTo>
                    <a:pt x="2053" y="128"/>
                    <a:pt x="2126" y="146"/>
                    <a:pt x="2199" y="201"/>
                  </a:cubicBezTo>
                  <a:cubicBezTo>
                    <a:pt x="2235" y="237"/>
                    <a:pt x="2271" y="273"/>
                    <a:pt x="2308" y="310"/>
                  </a:cubicBezTo>
                  <a:cubicBezTo>
                    <a:pt x="2380" y="400"/>
                    <a:pt x="2471" y="564"/>
                    <a:pt x="2544" y="655"/>
                  </a:cubicBezTo>
                  <a:cubicBezTo>
                    <a:pt x="2562" y="709"/>
                    <a:pt x="2598" y="764"/>
                    <a:pt x="2616" y="818"/>
                  </a:cubicBezTo>
                  <a:cubicBezTo>
                    <a:pt x="2635" y="873"/>
                    <a:pt x="2635" y="945"/>
                    <a:pt x="2616" y="1000"/>
                  </a:cubicBezTo>
                  <a:cubicBezTo>
                    <a:pt x="2616" y="1200"/>
                    <a:pt x="2562" y="1381"/>
                    <a:pt x="2435" y="1527"/>
                  </a:cubicBezTo>
                  <a:cubicBezTo>
                    <a:pt x="2398" y="1563"/>
                    <a:pt x="2362" y="1563"/>
                    <a:pt x="2326" y="1563"/>
                  </a:cubicBezTo>
                  <a:cubicBezTo>
                    <a:pt x="2126" y="1545"/>
                    <a:pt x="1944" y="1654"/>
                    <a:pt x="1745" y="1636"/>
                  </a:cubicBezTo>
                  <a:cubicBezTo>
                    <a:pt x="1654" y="1636"/>
                    <a:pt x="1581" y="1745"/>
                    <a:pt x="1490" y="1745"/>
                  </a:cubicBezTo>
                  <a:cubicBezTo>
                    <a:pt x="1272" y="1763"/>
                    <a:pt x="1054" y="1872"/>
                    <a:pt x="764" y="1636"/>
                  </a:cubicBezTo>
                  <a:cubicBezTo>
                    <a:pt x="637" y="1545"/>
                    <a:pt x="455" y="1254"/>
                    <a:pt x="346" y="1163"/>
                  </a:cubicBezTo>
                  <a:cubicBezTo>
                    <a:pt x="346" y="1127"/>
                    <a:pt x="364" y="1181"/>
                    <a:pt x="346" y="1145"/>
                  </a:cubicBezTo>
                  <a:cubicBezTo>
                    <a:pt x="310" y="1109"/>
                    <a:pt x="310" y="1091"/>
                    <a:pt x="291" y="1091"/>
                  </a:cubicBezTo>
                  <a:cubicBezTo>
                    <a:pt x="273" y="1054"/>
                    <a:pt x="291" y="1091"/>
                    <a:pt x="291" y="1091"/>
                  </a:cubicBezTo>
                  <a:cubicBezTo>
                    <a:pt x="273" y="1072"/>
                    <a:pt x="237" y="1036"/>
                    <a:pt x="219" y="1000"/>
                  </a:cubicBezTo>
                  <a:cubicBezTo>
                    <a:pt x="219" y="982"/>
                    <a:pt x="219" y="1000"/>
                    <a:pt x="219" y="1000"/>
                  </a:cubicBezTo>
                  <a:cubicBezTo>
                    <a:pt x="201" y="945"/>
                    <a:pt x="201" y="963"/>
                    <a:pt x="164" y="927"/>
                  </a:cubicBezTo>
                  <a:cubicBezTo>
                    <a:pt x="146" y="891"/>
                    <a:pt x="201" y="945"/>
                    <a:pt x="201" y="945"/>
                  </a:cubicBezTo>
                  <a:cubicBezTo>
                    <a:pt x="201" y="909"/>
                    <a:pt x="164" y="891"/>
                    <a:pt x="146" y="891"/>
                  </a:cubicBezTo>
                  <a:cubicBezTo>
                    <a:pt x="146" y="855"/>
                    <a:pt x="164" y="891"/>
                    <a:pt x="164" y="891"/>
                  </a:cubicBezTo>
                  <a:cubicBezTo>
                    <a:pt x="128" y="818"/>
                    <a:pt x="201" y="891"/>
                    <a:pt x="201" y="891"/>
                  </a:cubicBezTo>
                  <a:cubicBezTo>
                    <a:pt x="146" y="836"/>
                    <a:pt x="92" y="782"/>
                    <a:pt x="37" y="727"/>
                  </a:cubicBezTo>
                  <a:lnTo>
                    <a:pt x="37" y="727"/>
                  </a:lnTo>
                  <a:cubicBezTo>
                    <a:pt x="37" y="709"/>
                    <a:pt x="19" y="691"/>
                    <a:pt x="19" y="691"/>
                  </a:cubicBezTo>
                  <a:cubicBezTo>
                    <a:pt x="1" y="691"/>
                    <a:pt x="55" y="709"/>
                    <a:pt x="74" y="691"/>
                  </a:cubicBezTo>
                  <a:cubicBezTo>
                    <a:pt x="74" y="673"/>
                    <a:pt x="37" y="637"/>
                    <a:pt x="55" y="637"/>
                  </a:cubicBezTo>
                  <a:cubicBezTo>
                    <a:pt x="55" y="637"/>
                    <a:pt x="19" y="618"/>
                    <a:pt x="19" y="618"/>
                  </a:cubicBezTo>
                  <a:cubicBezTo>
                    <a:pt x="1" y="618"/>
                    <a:pt x="19" y="618"/>
                    <a:pt x="37" y="618"/>
                  </a:cubicBezTo>
                  <a:cubicBezTo>
                    <a:pt x="55" y="564"/>
                    <a:pt x="37" y="600"/>
                    <a:pt x="1" y="56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246;p11"/>
            <p:cNvSpPr/>
            <p:nvPr/>
          </p:nvSpPr>
          <p:spPr>
            <a:xfrm>
              <a:off x="8525357" y="4701114"/>
              <a:ext cx="167685" cy="92864"/>
            </a:xfrm>
            <a:custGeom>
              <a:avLst/>
              <a:gdLst/>
              <a:ahLst/>
              <a:cxnLst/>
              <a:rect l="l" t="t" r="r" b="b"/>
              <a:pathLst>
                <a:path w="2889" h="1600" extrusionOk="0">
                  <a:moveTo>
                    <a:pt x="183" y="782"/>
                  </a:moveTo>
                  <a:cubicBezTo>
                    <a:pt x="74" y="600"/>
                    <a:pt x="1" y="346"/>
                    <a:pt x="219" y="273"/>
                  </a:cubicBezTo>
                  <a:cubicBezTo>
                    <a:pt x="255" y="255"/>
                    <a:pt x="310" y="255"/>
                    <a:pt x="346" y="273"/>
                  </a:cubicBezTo>
                  <a:cubicBezTo>
                    <a:pt x="727" y="291"/>
                    <a:pt x="1073" y="91"/>
                    <a:pt x="1418" y="37"/>
                  </a:cubicBezTo>
                  <a:cubicBezTo>
                    <a:pt x="1599" y="19"/>
                    <a:pt x="1781" y="1"/>
                    <a:pt x="1963" y="19"/>
                  </a:cubicBezTo>
                  <a:cubicBezTo>
                    <a:pt x="2235" y="55"/>
                    <a:pt x="2471" y="182"/>
                    <a:pt x="2635" y="418"/>
                  </a:cubicBezTo>
                  <a:cubicBezTo>
                    <a:pt x="2798" y="600"/>
                    <a:pt x="2889" y="891"/>
                    <a:pt x="2635" y="1090"/>
                  </a:cubicBezTo>
                  <a:cubicBezTo>
                    <a:pt x="2580" y="1127"/>
                    <a:pt x="2507" y="1163"/>
                    <a:pt x="2435" y="1181"/>
                  </a:cubicBezTo>
                  <a:lnTo>
                    <a:pt x="2053" y="1308"/>
                  </a:lnTo>
                  <a:cubicBezTo>
                    <a:pt x="1999" y="1308"/>
                    <a:pt x="1963" y="1327"/>
                    <a:pt x="1926" y="1363"/>
                  </a:cubicBezTo>
                  <a:cubicBezTo>
                    <a:pt x="1890" y="1381"/>
                    <a:pt x="1854" y="1417"/>
                    <a:pt x="1817" y="1454"/>
                  </a:cubicBezTo>
                  <a:cubicBezTo>
                    <a:pt x="1763" y="1472"/>
                    <a:pt x="1708" y="1508"/>
                    <a:pt x="1654" y="1508"/>
                  </a:cubicBezTo>
                  <a:cubicBezTo>
                    <a:pt x="1454" y="1599"/>
                    <a:pt x="1236" y="1599"/>
                    <a:pt x="1036" y="1508"/>
                  </a:cubicBezTo>
                  <a:cubicBezTo>
                    <a:pt x="764" y="1381"/>
                    <a:pt x="528" y="1218"/>
                    <a:pt x="310" y="1000"/>
                  </a:cubicBezTo>
                  <a:cubicBezTo>
                    <a:pt x="255" y="927"/>
                    <a:pt x="219" y="854"/>
                    <a:pt x="183" y="7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247;p11"/>
            <p:cNvSpPr/>
            <p:nvPr/>
          </p:nvSpPr>
          <p:spPr>
            <a:xfrm>
              <a:off x="8682480" y="4883476"/>
              <a:ext cx="181383" cy="99190"/>
            </a:xfrm>
            <a:custGeom>
              <a:avLst/>
              <a:gdLst/>
              <a:ahLst/>
              <a:cxnLst/>
              <a:rect l="l" t="t" r="r" b="b"/>
              <a:pathLst>
                <a:path w="3125" h="1709" extrusionOk="0">
                  <a:moveTo>
                    <a:pt x="2906" y="709"/>
                  </a:moveTo>
                  <a:cubicBezTo>
                    <a:pt x="3034" y="891"/>
                    <a:pt x="3124" y="1127"/>
                    <a:pt x="2906" y="1218"/>
                  </a:cubicBezTo>
                  <a:cubicBezTo>
                    <a:pt x="2870" y="1236"/>
                    <a:pt x="2816" y="1236"/>
                    <a:pt x="2779" y="1236"/>
                  </a:cubicBezTo>
                  <a:cubicBezTo>
                    <a:pt x="2416" y="1254"/>
                    <a:pt x="1744" y="1563"/>
                    <a:pt x="1399" y="1654"/>
                  </a:cubicBezTo>
                  <a:cubicBezTo>
                    <a:pt x="1217" y="1690"/>
                    <a:pt x="1036" y="1708"/>
                    <a:pt x="854" y="1708"/>
                  </a:cubicBezTo>
                  <a:cubicBezTo>
                    <a:pt x="600" y="1690"/>
                    <a:pt x="345" y="1563"/>
                    <a:pt x="182" y="1363"/>
                  </a:cubicBezTo>
                  <a:cubicBezTo>
                    <a:pt x="0" y="1182"/>
                    <a:pt x="218" y="818"/>
                    <a:pt x="454" y="600"/>
                  </a:cubicBezTo>
                  <a:cubicBezTo>
                    <a:pt x="509" y="564"/>
                    <a:pt x="563" y="528"/>
                    <a:pt x="654" y="491"/>
                  </a:cubicBezTo>
                  <a:lnTo>
                    <a:pt x="1017" y="346"/>
                  </a:lnTo>
                  <a:cubicBezTo>
                    <a:pt x="1054" y="328"/>
                    <a:pt x="1090" y="310"/>
                    <a:pt x="1126" y="292"/>
                  </a:cubicBezTo>
                  <a:cubicBezTo>
                    <a:pt x="1163" y="255"/>
                    <a:pt x="1199" y="219"/>
                    <a:pt x="1235" y="183"/>
                  </a:cubicBezTo>
                  <a:cubicBezTo>
                    <a:pt x="1272" y="146"/>
                    <a:pt x="1326" y="128"/>
                    <a:pt x="1381" y="110"/>
                  </a:cubicBezTo>
                  <a:cubicBezTo>
                    <a:pt x="1580" y="1"/>
                    <a:pt x="1798" y="1"/>
                    <a:pt x="1998" y="55"/>
                  </a:cubicBezTo>
                  <a:cubicBezTo>
                    <a:pt x="2271" y="164"/>
                    <a:pt x="2543" y="328"/>
                    <a:pt x="2761" y="510"/>
                  </a:cubicBezTo>
                  <a:cubicBezTo>
                    <a:pt x="2816" y="582"/>
                    <a:pt x="2870" y="637"/>
                    <a:pt x="2906" y="70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248;p11"/>
            <p:cNvSpPr/>
            <p:nvPr/>
          </p:nvSpPr>
          <p:spPr>
            <a:xfrm>
              <a:off x="8495871" y="4586194"/>
              <a:ext cx="38018" cy="62277"/>
            </a:xfrm>
            <a:custGeom>
              <a:avLst/>
              <a:gdLst/>
              <a:ahLst/>
              <a:cxnLst/>
              <a:rect l="l" t="t" r="r" b="b"/>
              <a:pathLst>
                <a:path w="655" h="1073" extrusionOk="0">
                  <a:moveTo>
                    <a:pt x="364" y="1"/>
                  </a:moveTo>
                  <a:cubicBezTo>
                    <a:pt x="309" y="19"/>
                    <a:pt x="255" y="37"/>
                    <a:pt x="218" y="74"/>
                  </a:cubicBezTo>
                  <a:cubicBezTo>
                    <a:pt x="73" y="219"/>
                    <a:pt x="0" y="437"/>
                    <a:pt x="18" y="655"/>
                  </a:cubicBezTo>
                  <a:cubicBezTo>
                    <a:pt x="18" y="836"/>
                    <a:pt x="91" y="1072"/>
                    <a:pt x="327" y="982"/>
                  </a:cubicBezTo>
                  <a:cubicBezTo>
                    <a:pt x="527" y="873"/>
                    <a:pt x="636" y="673"/>
                    <a:pt x="636" y="455"/>
                  </a:cubicBezTo>
                  <a:cubicBezTo>
                    <a:pt x="654" y="328"/>
                    <a:pt x="618" y="182"/>
                    <a:pt x="527" y="74"/>
                  </a:cubicBezTo>
                  <a:cubicBezTo>
                    <a:pt x="491" y="19"/>
                    <a:pt x="418"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249;p11"/>
            <p:cNvSpPr/>
            <p:nvPr/>
          </p:nvSpPr>
          <p:spPr>
            <a:xfrm>
              <a:off x="8185921" y="4695832"/>
              <a:ext cx="47479" cy="51714"/>
            </a:xfrm>
            <a:custGeom>
              <a:avLst/>
              <a:gdLst/>
              <a:ahLst/>
              <a:cxnLst/>
              <a:rect l="l" t="t" r="r" b="b"/>
              <a:pathLst>
                <a:path w="818" h="891" extrusionOk="0">
                  <a:moveTo>
                    <a:pt x="672" y="92"/>
                  </a:moveTo>
                  <a:cubicBezTo>
                    <a:pt x="563" y="1"/>
                    <a:pt x="418" y="1"/>
                    <a:pt x="309" y="92"/>
                  </a:cubicBezTo>
                  <a:cubicBezTo>
                    <a:pt x="164" y="219"/>
                    <a:pt x="0" y="473"/>
                    <a:pt x="91" y="673"/>
                  </a:cubicBezTo>
                  <a:cubicBezTo>
                    <a:pt x="182" y="891"/>
                    <a:pt x="400" y="800"/>
                    <a:pt x="509" y="655"/>
                  </a:cubicBezTo>
                  <a:cubicBezTo>
                    <a:pt x="618" y="509"/>
                    <a:pt x="818" y="273"/>
                    <a:pt x="672" y="9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250;p11"/>
            <p:cNvSpPr/>
            <p:nvPr/>
          </p:nvSpPr>
          <p:spPr>
            <a:xfrm>
              <a:off x="8418906" y="4433374"/>
              <a:ext cx="34826" cy="48521"/>
            </a:xfrm>
            <a:custGeom>
              <a:avLst/>
              <a:gdLst/>
              <a:ahLst/>
              <a:cxnLst/>
              <a:rect l="l" t="t" r="r" b="b"/>
              <a:pathLst>
                <a:path w="600" h="836" extrusionOk="0">
                  <a:moveTo>
                    <a:pt x="382" y="18"/>
                  </a:moveTo>
                  <a:cubicBezTo>
                    <a:pt x="327" y="0"/>
                    <a:pt x="273" y="18"/>
                    <a:pt x="236" y="55"/>
                  </a:cubicBezTo>
                  <a:cubicBezTo>
                    <a:pt x="91" y="164"/>
                    <a:pt x="0" y="363"/>
                    <a:pt x="37" y="545"/>
                  </a:cubicBezTo>
                  <a:cubicBezTo>
                    <a:pt x="37" y="672"/>
                    <a:pt x="109" y="836"/>
                    <a:pt x="255" y="799"/>
                  </a:cubicBezTo>
                  <a:cubicBezTo>
                    <a:pt x="491" y="763"/>
                    <a:pt x="600" y="472"/>
                    <a:pt x="563" y="273"/>
                  </a:cubicBezTo>
                  <a:cubicBezTo>
                    <a:pt x="545" y="200"/>
                    <a:pt x="509" y="127"/>
                    <a:pt x="454" y="73"/>
                  </a:cubicBezTo>
                  <a:cubicBezTo>
                    <a:pt x="436" y="36"/>
                    <a:pt x="418" y="18"/>
                    <a:pt x="382"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251;p11"/>
            <p:cNvSpPr/>
            <p:nvPr/>
          </p:nvSpPr>
          <p:spPr>
            <a:xfrm>
              <a:off x="8832173" y="4809707"/>
              <a:ext cx="44344" cy="49624"/>
            </a:xfrm>
            <a:custGeom>
              <a:avLst/>
              <a:gdLst/>
              <a:ahLst/>
              <a:cxnLst/>
              <a:rect l="l" t="t" r="r" b="b"/>
              <a:pathLst>
                <a:path w="764" h="855" extrusionOk="0">
                  <a:moveTo>
                    <a:pt x="455" y="19"/>
                  </a:moveTo>
                  <a:cubicBezTo>
                    <a:pt x="400" y="19"/>
                    <a:pt x="364" y="37"/>
                    <a:pt x="327" y="55"/>
                  </a:cubicBezTo>
                  <a:cubicBezTo>
                    <a:pt x="109" y="182"/>
                    <a:pt x="0" y="854"/>
                    <a:pt x="382" y="782"/>
                  </a:cubicBezTo>
                  <a:cubicBezTo>
                    <a:pt x="618" y="727"/>
                    <a:pt x="763" y="509"/>
                    <a:pt x="763" y="273"/>
                  </a:cubicBezTo>
                  <a:cubicBezTo>
                    <a:pt x="745" y="110"/>
                    <a:pt x="600" y="1"/>
                    <a:pt x="455" y="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252;p11"/>
            <p:cNvSpPr/>
            <p:nvPr/>
          </p:nvSpPr>
          <p:spPr>
            <a:xfrm>
              <a:off x="8338748" y="4743309"/>
              <a:ext cx="36973" cy="47477"/>
            </a:xfrm>
            <a:custGeom>
              <a:avLst/>
              <a:gdLst/>
              <a:ahLst/>
              <a:cxnLst/>
              <a:rect l="l" t="t" r="r" b="b"/>
              <a:pathLst>
                <a:path w="637" h="818" extrusionOk="0">
                  <a:moveTo>
                    <a:pt x="546" y="182"/>
                  </a:moveTo>
                  <a:cubicBezTo>
                    <a:pt x="346" y="0"/>
                    <a:pt x="92" y="200"/>
                    <a:pt x="37" y="400"/>
                  </a:cubicBezTo>
                  <a:cubicBezTo>
                    <a:pt x="1" y="527"/>
                    <a:pt x="37" y="709"/>
                    <a:pt x="164" y="745"/>
                  </a:cubicBezTo>
                  <a:cubicBezTo>
                    <a:pt x="346" y="818"/>
                    <a:pt x="564" y="618"/>
                    <a:pt x="618" y="454"/>
                  </a:cubicBezTo>
                  <a:cubicBezTo>
                    <a:pt x="637" y="363"/>
                    <a:pt x="618" y="255"/>
                    <a:pt x="546" y="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253;p11"/>
          <p:cNvSpPr/>
          <p:nvPr/>
        </p:nvSpPr>
        <p:spPr>
          <a:xfrm flipH="1">
            <a:off x="2272935" y="9372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254;p11"/>
          <p:cNvSpPr/>
          <p:nvPr/>
        </p:nvSpPr>
        <p:spPr>
          <a:xfrm flipH="1">
            <a:off x="5221273" y="4226773"/>
            <a:ext cx="204466" cy="204375"/>
          </a:xfrm>
          <a:custGeom>
            <a:avLst/>
            <a:gdLst/>
            <a:ahLst/>
            <a:cxnLst/>
            <a:rect l="l" t="t" r="r" b="b"/>
            <a:pathLst>
              <a:path w="2254" h="2253" extrusionOk="0">
                <a:moveTo>
                  <a:pt x="1127" y="0"/>
                </a:moveTo>
                <a:lnTo>
                  <a:pt x="727" y="727"/>
                </a:lnTo>
                <a:lnTo>
                  <a:pt x="1" y="1126"/>
                </a:lnTo>
                <a:lnTo>
                  <a:pt x="727" y="1526"/>
                </a:lnTo>
                <a:lnTo>
                  <a:pt x="1127" y="2252"/>
                </a:lnTo>
                <a:lnTo>
                  <a:pt x="1527" y="1526"/>
                </a:lnTo>
                <a:lnTo>
                  <a:pt x="2253" y="1126"/>
                </a:lnTo>
                <a:lnTo>
                  <a:pt x="1527" y="727"/>
                </a:lnTo>
                <a:lnTo>
                  <a:pt x="1127" y="0"/>
                </a:ln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25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2072"/>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1pPr>
            <a:lvl2pPr lvl="1">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2pPr>
            <a:lvl3pPr lvl="2">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3pPr>
            <a:lvl4pPr lvl="3">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4pPr>
            <a:lvl5pPr lvl="4">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5pPr>
            <a:lvl6pPr lvl="5">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6pPr>
            <a:lvl7pPr lvl="6">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7pPr>
            <a:lvl8pPr lvl="7">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8pPr>
            <a:lvl9pPr lvl="8">
              <a:spcBef>
                <a:spcPts val="0"/>
              </a:spcBef>
              <a:spcAft>
                <a:spcPts val="0"/>
              </a:spcAft>
              <a:buClr>
                <a:schemeClr val="dk1"/>
              </a:buClr>
              <a:buSzPts val="3600"/>
              <a:buFont typeface="Chelsea Market"/>
              <a:buNone/>
              <a:defRPr sz="3600">
                <a:solidFill>
                  <a:schemeClr val="dk1"/>
                </a:solidFill>
                <a:latin typeface="Chelsea Market"/>
                <a:ea typeface="Chelsea Market"/>
                <a:cs typeface="Chelsea Market"/>
                <a:sym typeface="Chelsea Market"/>
              </a:defRPr>
            </a:lvl9pPr>
          </a:lstStyle>
          <a:p>
            <a:endParaRPr/>
          </a:p>
        </p:txBody>
      </p:sp>
      <p:sp>
        <p:nvSpPr>
          <p:cNvPr id="7" name="Google Shape;7;p1"/>
          <p:cNvSpPr txBox="1">
            <a:spLocks noGrp="1"/>
          </p:cNvSpPr>
          <p:nvPr>
            <p:ph type="body" idx="1"/>
          </p:nvPr>
        </p:nvSpPr>
        <p:spPr>
          <a:xfrm>
            <a:off x="713225" y="1345776"/>
            <a:ext cx="7717500" cy="32628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4" r:id="rId5"/>
    <p:sldLayoutId id="2147483655" r:id="rId6"/>
    <p:sldLayoutId id="2147483656" r:id="rId7"/>
    <p:sldLayoutId id="2147483657" r:id="rId8"/>
    <p:sldLayoutId id="2147483658" r:id="rId9"/>
    <p:sldLayoutId id="2147483665" r:id="rId10"/>
    <p:sldLayoutId id="2147483668" r:id="rId11"/>
    <p:sldLayoutId id="2147483675" r:id="rId12"/>
    <p:sldLayoutId id="2147483678" r:id="rId13"/>
    <p:sldLayoutId id="2147483682" r:id="rId14"/>
    <p:sldLayoutId id="2147483683" r:id="rId15"/>
    <p:sldLayoutId id="2147483687" r:id="rId16"/>
    <p:sldLayoutId id="2147483688"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66"/>
        <p:cNvGrpSpPr/>
        <p:nvPr/>
      </p:nvGrpSpPr>
      <p:grpSpPr>
        <a:xfrm>
          <a:off x="0" y="0"/>
          <a:ext cx="0" cy="0"/>
          <a:chOff x="0" y="0"/>
          <a:chExt cx="0" cy="0"/>
        </a:xfrm>
      </p:grpSpPr>
      <p:sp>
        <p:nvSpPr>
          <p:cNvPr id="867" name="Google Shape;867;p41"/>
          <p:cNvSpPr/>
          <p:nvPr/>
        </p:nvSpPr>
        <p:spPr>
          <a:xfrm>
            <a:off x="762875" y="3702262"/>
            <a:ext cx="4164900" cy="42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8" name="Google Shape;868;p41"/>
          <p:cNvSpPr txBox="1">
            <a:spLocks noGrp="1"/>
          </p:cNvSpPr>
          <p:nvPr>
            <p:ph type="ctrTitle"/>
          </p:nvPr>
        </p:nvSpPr>
        <p:spPr>
          <a:xfrm>
            <a:off x="713225" y="1165775"/>
            <a:ext cx="5279700" cy="247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chemeClr val="lt2"/>
                </a:solidFill>
              </a:rPr>
              <a:t>Lewensori</a:t>
            </a:r>
            <a:r>
              <a:rPr lang="en-ZA" sz="2400" dirty="0" err="1">
                <a:solidFill>
                  <a:schemeClr val="lt2"/>
                </a:solidFill>
              </a:rPr>
              <a:t>ëntering</a:t>
            </a:r>
            <a:r>
              <a:rPr lang="en" sz="2400" dirty="0">
                <a:solidFill>
                  <a:schemeClr val="lt2"/>
                </a:solidFill>
              </a:rPr>
              <a:t>:</a:t>
            </a:r>
            <a:br>
              <a:rPr lang="en" sz="3400" dirty="0">
                <a:solidFill>
                  <a:schemeClr val="lt2"/>
                </a:solidFill>
              </a:rPr>
            </a:br>
            <a:br>
              <a:rPr lang="en" sz="3400" dirty="0">
                <a:solidFill>
                  <a:schemeClr val="lt2"/>
                </a:solidFill>
              </a:rPr>
            </a:br>
            <a:r>
              <a:rPr lang="en" sz="5400" dirty="0">
                <a:solidFill>
                  <a:schemeClr val="bg2">
                    <a:lumMod val="75000"/>
                  </a:schemeClr>
                </a:solidFill>
              </a:rPr>
              <a:t>VERHOUDINGS</a:t>
            </a:r>
            <a:endParaRPr sz="4800" dirty="0">
              <a:solidFill>
                <a:schemeClr val="bg2">
                  <a:lumMod val="75000"/>
                </a:schemeClr>
              </a:solidFill>
            </a:endParaRPr>
          </a:p>
        </p:txBody>
      </p:sp>
      <p:sp>
        <p:nvSpPr>
          <p:cNvPr id="869" name="Google Shape;869;p41"/>
          <p:cNvSpPr txBox="1">
            <a:spLocks noGrp="1"/>
          </p:cNvSpPr>
          <p:nvPr>
            <p:ph type="subTitle" idx="1"/>
          </p:nvPr>
        </p:nvSpPr>
        <p:spPr>
          <a:xfrm>
            <a:off x="876662" y="3727124"/>
            <a:ext cx="4051800" cy="45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 1 – PowerPoint 1</a:t>
            </a:r>
            <a:endParaRPr dirty="0"/>
          </a:p>
        </p:txBody>
      </p:sp>
      <p:sp>
        <p:nvSpPr>
          <p:cNvPr id="870" name="Google Shape;870;p41"/>
          <p:cNvSpPr txBox="1">
            <a:spLocks noGrp="1"/>
          </p:cNvSpPr>
          <p:nvPr>
            <p:ph type="subTitle" idx="1"/>
          </p:nvPr>
        </p:nvSpPr>
        <p:spPr>
          <a:xfrm>
            <a:off x="538085" y="1666137"/>
            <a:ext cx="1530000" cy="45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chemeClr val="accent2"/>
                </a:solidFill>
                <a:latin typeface="Chelsea Market"/>
                <a:ea typeface="Chelsea Market"/>
                <a:cs typeface="Chelsea Market"/>
                <a:sym typeface="Chelsea Market"/>
              </a:rPr>
              <a:t>Graad 8</a:t>
            </a:r>
            <a:endParaRPr sz="1800" dirty="0">
              <a:solidFill>
                <a:schemeClr val="accent2"/>
              </a:solidFill>
              <a:latin typeface="Chelsea Market"/>
              <a:ea typeface="Chelsea Market"/>
              <a:cs typeface="Chelsea Market"/>
              <a:sym typeface="Chelsea Market"/>
            </a:endParaRPr>
          </a:p>
        </p:txBody>
      </p:sp>
      <p:grpSp>
        <p:nvGrpSpPr>
          <p:cNvPr id="871" name="Google Shape;871;p41"/>
          <p:cNvGrpSpPr/>
          <p:nvPr/>
        </p:nvGrpSpPr>
        <p:grpSpPr>
          <a:xfrm>
            <a:off x="5796849" y="1366303"/>
            <a:ext cx="2680823" cy="2805096"/>
            <a:chOff x="5796849" y="1366303"/>
            <a:chExt cx="2680823" cy="2805096"/>
          </a:xfrm>
        </p:grpSpPr>
        <p:grpSp>
          <p:nvGrpSpPr>
            <p:cNvPr id="872" name="Google Shape;872;p41"/>
            <p:cNvGrpSpPr/>
            <p:nvPr/>
          </p:nvGrpSpPr>
          <p:grpSpPr>
            <a:xfrm>
              <a:off x="5981224" y="1366305"/>
              <a:ext cx="2316261" cy="2805093"/>
              <a:chOff x="5981224" y="1366305"/>
              <a:chExt cx="2316261" cy="2805093"/>
            </a:xfrm>
          </p:grpSpPr>
          <p:sp>
            <p:nvSpPr>
              <p:cNvPr id="873" name="Google Shape;873;p41"/>
              <p:cNvSpPr/>
              <p:nvPr/>
            </p:nvSpPr>
            <p:spPr>
              <a:xfrm flipH="1">
                <a:off x="8044360" y="1852166"/>
                <a:ext cx="43759" cy="96354"/>
              </a:xfrm>
              <a:custGeom>
                <a:avLst/>
                <a:gdLst/>
                <a:ahLst/>
                <a:cxnLst/>
                <a:rect l="l" t="t" r="r" b="b"/>
                <a:pathLst>
                  <a:path w="619" h="1363" extrusionOk="0">
                    <a:moveTo>
                      <a:pt x="255" y="0"/>
                    </a:moveTo>
                    <a:cubicBezTo>
                      <a:pt x="164" y="454"/>
                      <a:pt x="73" y="908"/>
                      <a:pt x="0" y="1362"/>
                    </a:cubicBezTo>
                    <a:lnTo>
                      <a:pt x="618" y="1362"/>
                    </a:lnTo>
                    <a:cubicBezTo>
                      <a:pt x="491" y="908"/>
                      <a:pt x="364" y="454"/>
                      <a:pt x="25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4" name="Google Shape;874;p41"/>
              <p:cNvSpPr/>
              <p:nvPr/>
            </p:nvSpPr>
            <p:spPr>
              <a:xfrm flipH="1">
                <a:off x="8044360" y="1948449"/>
                <a:ext cx="43759" cy="96354"/>
              </a:xfrm>
              <a:custGeom>
                <a:avLst/>
                <a:gdLst/>
                <a:ahLst/>
                <a:cxnLst/>
                <a:rect l="l" t="t" r="r" b="b"/>
                <a:pathLst>
                  <a:path w="619" h="1363" extrusionOk="0">
                    <a:moveTo>
                      <a:pt x="0" y="0"/>
                    </a:moveTo>
                    <a:cubicBezTo>
                      <a:pt x="73" y="454"/>
                      <a:pt x="164" y="909"/>
                      <a:pt x="255" y="1363"/>
                    </a:cubicBezTo>
                    <a:cubicBezTo>
                      <a:pt x="364" y="909"/>
                      <a:pt x="491" y="454"/>
                      <a:pt x="618"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5" name="Google Shape;875;p41"/>
              <p:cNvSpPr/>
              <p:nvPr/>
            </p:nvSpPr>
            <p:spPr>
              <a:xfrm flipH="1">
                <a:off x="7660505" y="1795613"/>
                <a:ext cx="43688" cy="96425"/>
              </a:xfrm>
              <a:custGeom>
                <a:avLst/>
                <a:gdLst/>
                <a:ahLst/>
                <a:cxnLst/>
                <a:rect l="l" t="t" r="r" b="b"/>
                <a:pathLst>
                  <a:path w="618" h="1364" extrusionOk="0">
                    <a:moveTo>
                      <a:pt x="0" y="1"/>
                    </a:moveTo>
                    <a:cubicBezTo>
                      <a:pt x="73" y="455"/>
                      <a:pt x="164" y="909"/>
                      <a:pt x="255" y="1363"/>
                    </a:cubicBezTo>
                    <a:cubicBezTo>
                      <a:pt x="382" y="909"/>
                      <a:pt x="509" y="455"/>
                      <a:pt x="618"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6" name="Google Shape;876;p41"/>
              <p:cNvSpPr/>
              <p:nvPr/>
            </p:nvSpPr>
            <p:spPr>
              <a:xfrm flipH="1">
                <a:off x="7614273" y="1773840"/>
                <a:ext cx="71965" cy="43688"/>
              </a:xfrm>
              <a:custGeom>
                <a:avLst/>
                <a:gdLst/>
                <a:ahLst/>
                <a:cxnLst/>
                <a:rect l="l" t="t" r="r" b="b"/>
                <a:pathLst>
                  <a:path w="1018" h="618" extrusionOk="0">
                    <a:moveTo>
                      <a:pt x="1" y="0"/>
                    </a:moveTo>
                    <a:lnTo>
                      <a:pt x="1" y="618"/>
                    </a:lnTo>
                    <a:lnTo>
                      <a:pt x="1018" y="363"/>
                    </a:lnTo>
                    <a:lnTo>
                      <a:pt x="1" y="0"/>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7" name="Google Shape;877;p41"/>
              <p:cNvSpPr/>
              <p:nvPr/>
            </p:nvSpPr>
            <p:spPr>
              <a:xfrm flipH="1">
                <a:off x="6366217" y="1933038"/>
                <a:ext cx="43688" cy="96354"/>
              </a:xfrm>
              <a:custGeom>
                <a:avLst/>
                <a:gdLst/>
                <a:ahLst/>
                <a:cxnLst/>
                <a:rect l="l" t="t" r="r" b="b"/>
                <a:pathLst>
                  <a:path w="618" h="1363" extrusionOk="0">
                    <a:moveTo>
                      <a:pt x="255" y="0"/>
                    </a:moveTo>
                    <a:cubicBezTo>
                      <a:pt x="164" y="455"/>
                      <a:pt x="91" y="909"/>
                      <a:pt x="0" y="1363"/>
                    </a:cubicBezTo>
                    <a:lnTo>
                      <a:pt x="618" y="1363"/>
                    </a:lnTo>
                    <a:cubicBezTo>
                      <a:pt x="509" y="909"/>
                      <a:pt x="382" y="455"/>
                      <a:pt x="2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8" name="Google Shape;878;p41"/>
              <p:cNvSpPr/>
              <p:nvPr/>
            </p:nvSpPr>
            <p:spPr>
              <a:xfrm flipH="1">
                <a:off x="6366217" y="2029320"/>
                <a:ext cx="43688" cy="96354"/>
              </a:xfrm>
              <a:custGeom>
                <a:avLst/>
                <a:gdLst/>
                <a:ahLst/>
                <a:cxnLst/>
                <a:rect l="l" t="t" r="r" b="b"/>
                <a:pathLst>
                  <a:path w="618" h="1363" extrusionOk="0">
                    <a:moveTo>
                      <a:pt x="0" y="1"/>
                    </a:moveTo>
                    <a:cubicBezTo>
                      <a:pt x="91" y="455"/>
                      <a:pt x="164" y="909"/>
                      <a:pt x="255" y="1363"/>
                    </a:cubicBezTo>
                    <a:cubicBezTo>
                      <a:pt x="382" y="909"/>
                      <a:pt x="509" y="455"/>
                      <a:pt x="61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9" name="Google Shape;879;p41"/>
              <p:cNvSpPr/>
              <p:nvPr/>
            </p:nvSpPr>
            <p:spPr>
              <a:xfrm flipH="1">
                <a:off x="6391877" y="2006204"/>
                <a:ext cx="71965" cy="45031"/>
              </a:xfrm>
              <a:custGeom>
                <a:avLst/>
                <a:gdLst/>
                <a:ahLst/>
                <a:cxnLst/>
                <a:rect l="l" t="t" r="r" b="b"/>
                <a:pathLst>
                  <a:path w="1018" h="637" extrusionOk="0">
                    <a:moveTo>
                      <a:pt x="1018" y="1"/>
                    </a:moveTo>
                    <a:lnTo>
                      <a:pt x="0" y="364"/>
                    </a:lnTo>
                    <a:lnTo>
                      <a:pt x="1018" y="636"/>
                    </a:lnTo>
                    <a:lnTo>
                      <a:pt x="1018"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0" name="Google Shape;880;p41"/>
              <p:cNvSpPr/>
              <p:nvPr/>
            </p:nvSpPr>
            <p:spPr>
              <a:xfrm flipH="1">
                <a:off x="6319984" y="2006204"/>
                <a:ext cx="71965" cy="45031"/>
              </a:xfrm>
              <a:custGeom>
                <a:avLst/>
                <a:gdLst/>
                <a:ahLst/>
                <a:cxnLst/>
                <a:rect l="l" t="t" r="r" b="b"/>
                <a:pathLst>
                  <a:path w="1018" h="637" extrusionOk="0">
                    <a:moveTo>
                      <a:pt x="1" y="1"/>
                    </a:moveTo>
                    <a:lnTo>
                      <a:pt x="1" y="636"/>
                    </a:lnTo>
                    <a:lnTo>
                      <a:pt x="1018" y="364"/>
                    </a:lnTo>
                    <a:lnTo>
                      <a:pt x="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1" name="Google Shape;881;p41"/>
              <p:cNvSpPr/>
              <p:nvPr/>
            </p:nvSpPr>
            <p:spPr>
              <a:xfrm flipH="1">
                <a:off x="7660505" y="1699330"/>
                <a:ext cx="43688" cy="96354"/>
              </a:xfrm>
              <a:custGeom>
                <a:avLst/>
                <a:gdLst/>
                <a:ahLst/>
                <a:cxnLst/>
                <a:rect l="l" t="t" r="r" b="b"/>
                <a:pathLst>
                  <a:path w="618" h="1363" extrusionOk="0">
                    <a:moveTo>
                      <a:pt x="255" y="1"/>
                    </a:moveTo>
                    <a:cubicBezTo>
                      <a:pt x="164" y="455"/>
                      <a:pt x="73" y="909"/>
                      <a:pt x="0" y="1363"/>
                    </a:cubicBezTo>
                    <a:lnTo>
                      <a:pt x="618" y="1363"/>
                    </a:lnTo>
                    <a:cubicBezTo>
                      <a:pt x="509" y="909"/>
                      <a:pt x="382" y="455"/>
                      <a:pt x="2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2" name="Google Shape;882;p41"/>
              <p:cNvSpPr/>
              <p:nvPr/>
            </p:nvSpPr>
            <p:spPr>
              <a:xfrm flipH="1">
                <a:off x="7686166" y="1773840"/>
                <a:ext cx="71965" cy="43688"/>
              </a:xfrm>
              <a:custGeom>
                <a:avLst/>
                <a:gdLst/>
                <a:ahLst/>
                <a:cxnLst/>
                <a:rect l="l" t="t" r="r" b="b"/>
                <a:pathLst>
                  <a:path w="1018" h="618" extrusionOk="0">
                    <a:moveTo>
                      <a:pt x="1018" y="0"/>
                    </a:moveTo>
                    <a:lnTo>
                      <a:pt x="1" y="363"/>
                    </a:lnTo>
                    <a:lnTo>
                      <a:pt x="1018" y="618"/>
                    </a:lnTo>
                    <a:lnTo>
                      <a:pt x="1018"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3" name="Google Shape;883;p41"/>
              <p:cNvSpPr/>
              <p:nvPr/>
            </p:nvSpPr>
            <p:spPr>
              <a:xfrm flipH="1">
                <a:off x="6690541" y="2119028"/>
                <a:ext cx="510329" cy="167188"/>
              </a:xfrm>
              <a:custGeom>
                <a:avLst/>
                <a:gdLst/>
                <a:ahLst/>
                <a:cxnLst/>
                <a:rect l="l" t="t" r="r" b="b"/>
                <a:pathLst>
                  <a:path w="7219" h="2365" extrusionOk="0">
                    <a:moveTo>
                      <a:pt x="3575" y="0"/>
                    </a:moveTo>
                    <a:cubicBezTo>
                      <a:pt x="3155" y="0"/>
                      <a:pt x="2740" y="66"/>
                      <a:pt x="2344" y="203"/>
                    </a:cubicBezTo>
                    <a:cubicBezTo>
                      <a:pt x="854" y="712"/>
                      <a:pt x="19" y="2255"/>
                      <a:pt x="19" y="2274"/>
                    </a:cubicBezTo>
                    <a:cubicBezTo>
                      <a:pt x="1" y="2310"/>
                      <a:pt x="19" y="2346"/>
                      <a:pt x="55" y="2364"/>
                    </a:cubicBezTo>
                    <a:lnTo>
                      <a:pt x="73" y="2364"/>
                    </a:lnTo>
                    <a:cubicBezTo>
                      <a:pt x="91" y="2364"/>
                      <a:pt x="110" y="2346"/>
                      <a:pt x="128" y="2328"/>
                    </a:cubicBezTo>
                    <a:cubicBezTo>
                      <a:pt x="128" y="2328"/>
                      <a:pt x="927" y="802"/>
                      <a:pt x="2380" y="312"/>
                    </a:cubicBezTo>
                    <a:cubicBezTo>
                      <a:pt x="2767" y="180"/>
                      <a:pt x="3171" y="116"/>
                      <a:pt x="3579" y="116"/>
                    </a:cubicBezTo>
                    <a:cubicBezTo>
                      <a:pt x="4855" y="116"/>
                      <a:pt x="6166" y="741"/>
                      <a:pt x="7103" y="1856"/>
                    </a:cubicBezTo>
                    <a:cubicBezTo>
                      <a:pt x="7113" y="1878"/>
                      <a:pt x="7129" y="1886"/>
                      <a:pt x="7145" y="1886"/>
                    </a:cubicBezTo>
                    <a:cubicBezTo>
                      <a:pt x="7182" y="1886"/>
                      <a:pt x="7219" y="1839"/>
                      <a:pt x="7193" y="1801"/>
                    </a:cubicBezTo>
                    <a:cubicBezTo>
                      <a:pt x="6244" y="645"/>
                      <a:pt x="4888" y="0"/>
                      <a:pt x="357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4" name="Google Shape;884;p41"/>
              <p:cNvSpPr/>
              <p:nvPr/>
            </p:nvSpPr>
            <p:spPr>
              <a:xfrm flipH="1">
                <a:off x="7132723" y="2107788"/>
                <a:ext cx="68572" cy="101373"/>
              </a:xfrm>
              <a:custGeom>
                <a:avLst/>
                <a:gdLst/>
                <a:ahLst/>
                <a:cxnLst/>
                <a:rect l="l" t="t" r="r" b="b"/>
                <a:pathLst>
                  <a:path w="970" h="1434" extrusionOk="0">
                    <a:moveTo>
                      <a:pt x="73" y="1"/>
                    </a:moveTo>
                    <a:cubicBezTo>
                      <a:pt x="33" y="1"/>
                      <a:pt x="0" y="41"/>
                      <a:pt x="25" y="89"/>
                    </a:cubicBezTo>
                    <a:lnTo>
                      <a:pt x="860" y="1397"/>
                    </a:lnTo>
                    <a:cubicBezTo>
                      <a:pt x="860" y="1415"/>
                      <a:pt x="878" y="1434"/>
                      <a:pt x="897" y="1434"/>
                    </a:cubicBezTo>
                    <a:cubicBezTo>
                      <a:pt x="915" y="1434"/>
                      <a:pt x="915" y="1434"/>
                      <a:pt x="933" y="1415"/>
                    </a:cubicBezTo>
                    <a:cubicBezTo>
                      <a:pt x="951" y="1397"/>
                      <a:pt x="969" y="1361"/>
                      <a:pt x="951" y="1343"/>
                    </a:cubicBezTo>
                    <a:lnTo>
                      <a:pt x="134" y="35"/>
                    </a:lnTo>
                    <a:cubicBezTo>
                      <a:pt x="116" y="11"/>
                      <a:pt x="93" y="1"/>
                      <a:pt x="7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5" name="Google Shape;885;p41"/>
              <p:cNvSpPr/>
              <p:nvPr/>
            </p:nvSpPr>
            <p:spPr>
              <a:xfrm flipH="1">
                <a:off x="6974799" y="2008254"/>
                <a:ext cx="52737" cy="120036"/>
              </a:xfrm>
              <a:custGeom>
                <a:avLst/>
                <a:gdLst/>
                <a:ahLst/>
                <a:cxnLst/>
                <a:rect l="l" t="t" r="r" b="b"/>
                <a:pathLst>
                  <a:path w="746" h="1698" extrusionOk="0">
                    <a:moveTo>
                      <a:pt x="66" y="1"/>
                    </a:moveTo>
                    <a:cubicBezTo>
                      <a:pt x="56" y="1"/>
                      <a:pt x="47" y="3"/>
                      <a:pt x="37" y="8"/>
                    </a:cubicBezTo>
                    <a:cubicBezTo>
                      <a:pt x="19" y="8"/>
                      <a:pt x="1" y="44"/>
                      <a:pt x="19" y="81"/>
                    </a:cubicBezTo>
                    <a:lnTo>
                      <a:pt x="636" y="1661"/>
                    </a:lnTo>
                    <a:cubicBezTo>
                      <a:pt x="636" y="1679"/>
                      <a:pt x="655" y="1697"/>
                      <a:pt x="691" y="1697"/>
                    </a:cubicBezTo>
                    <a:lnTo>
                      <a:pt x="709" y="1697"/>
                    </a:lnTo>
                    <a:cubicBezTo>
                      <a:pt x="727" y="1679"/>
                      <a:pt x="745" y="1661"/>
                      <a:pt x="727" y="1625"/>
                    </a:cubicBezTo>
                    <a:lnTo>
                      <a:pt x="128" y="44"/>
                    </a:lnTo>
                    <a:cubicBezTo>
                      <a:pt x="114" y="18"/>
                      <a:pt x="91" y="1"/>
                      <a:pt x="6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6" name="Google Shape;886;p41"/>
              <p:cNvSpPr/>
              <p:nvPr/>
            </p:nvSpPr>
            <p:spPr>
              <a:xfrm flipH="1">
                <a:off x="6818147" y="2016525"/>
                <a:ext cx="11664" cy="137426"/>
              </a:xfrm>
              <a:custGeom>
                <a:avLst/>
                <a:gdLst/>
                <a:ahLst/>
                <a:cxnLst/>
                <a:rect l="l" t="t" r="r" b="b"/>
                <a:pathLst>
                  <a:path w="165" h="1944" extrusionOk="0">
                    <a:moveTo>
                      <a:pt x="92" y="0"/>
                    </a:moveTo>
                    <a:cubicBezTo>
                      <a:pt x="73" y="0"/>
                      <a:pt x="37" y="18"/>
                      <a:pt x="37" y="55"/>
                    </a:cubicBezTo>
                    <a:lnTo>
                      <a:pt x="1" y="1871"/>
                    </a:lnTo>
                    <a:cubicBezTo>
                      <a:pt x="1" y="1907"/>
                      <a:pt x="37" y="1944"/>
                      <a:pt x="73" y="1944"/>
                    </a:cubicBezTo>
                    <a:cubicBezTo>
                      <a:pt x="92" y="1944"/>
                      <a:pt x="128" y="1907"/>
                      <a:pt x="128" y="1889"/>
                    </a:cubicBezTo>
                    <a:lnTo>
                      <a:pt x="146" y="55"/>
                    </a:lnTo>
                    <a:cubicBezTo>
                      <a:pt x="164" y="18"/>
                      <a:pt x="128" y="0"/>
                      <a:pt x="9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7" name="Google Shape;887;p41"/>
              <p:cNvSpPr/>
              <p:nvPr/>
            </p:nvSpPr>
            <p:spPr>
              <a:xfrm>
                <a:off x="7286714" y="2415308"/>
                <a:ext cx="467331" cy="328704"/>
              </a:xfrm>
              <a:custGeom>
                <a:avLst/>
                <a:gdLst/>
                <a:ahLst/>
                <a:cxnLst/>
                <a:rect l="l" t="t" r="r" b="b"/>
                <a:pathLst>
                  <a:path w="5559" h="3910" extrusionOk="0">
                    <a:moveTo>
                      <a:pt x="5105" y="0"/>
                    </a:moveTo>
                    <a:cubicBezTo>
                      <a:pt x="4633" y="164"/>
                      <a:pt x="4179" y="364"/>
                      <a:pt x="3743" y="582"/>
                    </a:cubicBezTo>
                    <a:cubicBezTo>
                      <a:pt x="3743" y="582"/>
                      <a:pt x="3488" y="691"/>
                      <a:pt x="2907" y="1036"/>
                    </a:cubicBezTo>
                    <a:cubicBezTo>
                      <a:pt x="2816" y="1090"/>
                      <a:pt x="2725" y="1127"/>
                      <a:pt x="2635" y="1199"/>
                    </a:cubicBezTo>
                    <a:lnTo>
                      <a:pt x="2616" y="1217"/>
                    </a:lnTo>
                    <a:cubicBezTo>
                      <a:pt x="2417" y="1326"/>
                      <a:pt x="2181" y="1472"/>
                      <a:pt x="1908" y="1635"/>
                    </a:cubicBezTo>
                    <a:cubicBezTo>
                      <a:pt x="1799" y="1708"/>
                      <a:pt x="1708" y="1762"/>
                      <a:pt x="1617" y="1817"/>
                    </a:cubicBezTo>
                    <a:lnTo>
                      <a:pt x="1163" y="2107"/>
                    </a:lnTo>
                    <a:cubicBezTo>
                      <a:pt x="964" y="2235"/>
                      <a:pt x="764" y="2362"/>
                      <a:pt x="582" y="2489"/>
                    </a:cubicBezTo>
                    <a:cubicBezTo>
                      <a:pt x="836" y="2598"/>
                      <a:pt x="982" y="2888"/>
                      <a:pt x="927" y="3161"/>
                    </a:cubicBezTo>
                    <a:cubicBezTo>
                      <a:pt x="807" y="3461"/>
                      <a:pt x="515" y="3661"/>
                      <a:pt x="202" y="3661"/>
                    </a:cubicBezTo>
                    <a:cubicBezTo>
                      <a:pt x="135" y="3661"/>
                      <a:pt x="68" y="3652"/>
                      <a:pt x="1" y="3633"/>
                    </a:cubicBezTo>
                    <a:lnTo>
                      <a:pt x="1" y="3633"/>
                    </a:lnTo>
                    <a:cubicBezTo>
                      <a:pt x="183" y="3797"/>
                      <a:pt x="401" y="3887"/>
                      <a:pt x="637" y="3906"/>
                    </a:cubicBezTo>
                    <a:cubicBezTo>
                      <a:pt x="669" y="3908"/>
                      <a:pt x="701" y="3909"/>
                      <a:pt x="733" y="3909"/>
                    </a:cubicBezTo>
                    <a:cubicBezTo>
                      <a:pt x="955" y="3909"/>
                      <a:pt x="1173" y="3855"/>
                      <a:pt x="1363" y="3760"/>
                    </a:cubicBezTo>
                    <a:cubicBezTo>
                      <a:pt x="1527" y="3688"/>
                      <a:pt x="1690" y="3597"/>
                      <a:pt x="1854" y="3506"/>
                    </a:cubicBezTo>
                    <a:cubicBezTo>
                      <a:pt x="1944" y="3452"/>
                      <a:pt x="2035" y="3397"/>
                      <a:pt x="2126" y="3361"/>
                    </a:cubicBezTo>
                    <a:lnTo>
                      <a:pt x="2507" y="3143"/>
                    </a:lnTo>
                    <a:lnTo>
                      <a:pt x="2798" y="2979"/>
                    </a:lnTo>
                    <a:cubicBezTo>
                      <a:pt x="2980" y="2907"/>
                      <a:pt x="3143" y="2816"/>
                      <a:pt x="3325" y="2707"/>
                    </a:cubicBezTo>
                    <a:cubicBezTo>
                      <a:pt x="3343" y="2689"/>
                      <a:pt x="3379" y="2689"/>
                      <a:pt x="3398" y="2671"/>
                    </a:cubicBezTo>
                    <a:lnTo>
                      <a:pt x="3488" y="2616"/>
                    </a:lnTo>
                    <a:lnTo>
                      <a:pt x="3506" y="2616"/>
                    </a:lnTo>
                    <a:cubicBezTo>
                      <a:pt x="3561" y="2598"/>
                      <a:pt x="3615" y="2562"/>
                      <a:pt x="3670" y="2525"/>
                    </a:cubicBezTo>
                    <a:cubicBezTo>
                      <a:pt x="3761" y="2471"/>
                      <a:pt x="3852" y="2416"/>
                      <a:pt x="3961" y="2380"/>
                    </a:cubicBezTo>
                    <a:cubicBezTo>
                      <a:pt x="3979" y="2362"/>
                      <a:pt x="3997" y="2344"/>
                      <a:pt x="4015" y="2344"/>
                    </a:cubicBezTo>
                    <a:cubicBezTo>
                      <a:pt x="4179" y="2271"/>
                      <a:pt x="4324" y="2180"/>
                      <a:pt x="4469" y="2107"/>
                    </a:cubicBezTo>
                    <a:cubicBezTo>
                      <a:pt x="5105" y="1926"/>
                      <a:pt x="5541" y="1417"/>
                      <a:pt x="5559" y="909"/>
                    </a:cubicBezTo>
                    <a:cubicBezTo>
                      <a:pt x="5559" y="545"/>
                      <a:pt x="5396" y="218"/>
                      <a:pt x="510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8" name="Google Shape;888;p41"/>
              <p:cNvSpPr/>
              <p:nvPr/>
            </p:nvSpPr>
            <p:spPr>
              <a:xfrm>
                <a:off x="5981224" y="2845652"/>
                <a:ext cx="1204855" cy="1325744"/>
              </a:xfrm>
              <a:custGeom>
                <a:avLst/>
                <a:gdLst/>
                <a:ahLst/>
                <a:cxnLst/>
                <a:rect l="l" t="t" r="r" b="b"/>
                <a:pathLst>
                  <a:path w="14332" h="15770" extrusionOk="0">
                    <a:moveTo>
                      <a:pt x="8451" y="0"/>
                    </a:moveTo>
                    <a:cubicBezTo>
                      <a:pt x="7309" y="0"/>
                      <a:pt x="6357" y="923"/>
                      <a:pt x="6357" y="2092"/>
                    </a:cubicBezTo>
                    <a:cubicBezTo>
                      <a:pt x="6375" y="2292"/>
                      <a:pt x="6394" y="2510"/>
                      <a:pt x="6466" y="2710"/>
                    </a:cubicBezTo>
                    <a:lnTo>
                      <a:pt x="2579" y="2710"/>
                    </a:lnTo>
                    <a:lnTo>
                      <a:pt x="2579" y="7251"/>
                    </a:lnTo>
                    <a:cubicBezTo>
                      <a:pt x="2398" y="7178"/>
                      <a:pt x="2198" y="7160"/>
                      <a:pt x="2016" y="7160"/>
                    </a:cubicBezTo>
                    <a:cubicBezTo>
                      <a:pt x="890" y="7196"/>
                      <a:pt x="0" y="8105"/>
                      <a:pt x="0" y="9231"/>
                    </a:cubicBezTo>
                    <a:cubicBezTo>
                      <a:pt x="0" y="10357"/>
                      <a:pt x="890" y="11283"/>
                      <a:pt x="2016" y="11319"/>
                    </a:cubicBezTo>
                    <a:cubicBezTo>
                      <a:pt x="2198" y="11319"/>
                      <a:pt x="2398" y="11283"/>
                      <a:pt x="2579" y="11229"/>
                    </a:cubicBezTo>
                    <a:lnTo>
                      <a:pt x="2579" y="15770"/>
                    </a:lnTo>
                    <a:lnTo>
                      <a:pt x="14331" y="15770"/>
                    </a:lnTo>
                    <a:lnTo>
                      <a:pt x="14331" y="11338"/>
                    </a:lnTo>
                    <a:cubicBezTo>
                      <a:pt x="13187" y="11338"/>
                      <a:pt x="12260" y="10393"/>
                      <a:pt x="12260" y="9249"/>
                    </a:cubicBezTo>
                    <a:cubicBezTo>
                      <a:pt x="12260" y="8086"/>
                      <a:pt x="13187" y="7160"/>
                      <a:pt x="14331" y="7160"/>
                    </a:cubicBezTo>
                    <a:lnTo>
                      <a:pt x="14331" y="7142"/>
                    </a:lnTo>
                    <a:lnTo>
                      <a:pt x="14331" y="2710"/>
                    </a:lnTo>
                    <a:lnTo>
                      <a:pt x="10426" y="2710"/>
                    </a:lnTo>
                    <a:cubicBezTo>
                      <a:pt x="10807" y="1493"/>
                      <a:pt x="10008" y="222"/>
                      <a:pt x="8755" y="22"/>
                    </a:cubicBezTo>
                    <a:cubicBezTo>
                      <a:pt x="8652" y="7"/>
                      <a:pt x="8551" y="0"/>
                      <a:pt x="845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9" name="Google Shape;889;p41"/>
              <p:cNvSpPr/>
              <p:nvPr/>
            </p:nvSpPr>
            <p:spPr>
              <a:xfrm>
                <a:off x="7089743" y="3073393"/>
                <a:ext cx="1204855" cy="1098006"/>
              </a:xfrm>
              <a:custGeom>
                <a:avLst/>
                <a:gdLst/>
                <a:ahLst/>
                <a:cxnLst/>
                <a:rect l="l" t="t" r="r" b="b"/>
                <a:pathLst>
                  <a:path w="14332" h="13061" extrusionOk="0">
                    <a:moveTo>
                      <a:pt x="2580" y="1"/>
                    </a:moveTo>
                    <a:lnTo>
                      <a:pt x="2580" y="4542"/>
                    </a:lnTo>
                    <a:cubicBezTo>
                      <a:pt x="2398" y="4469"/>
                      <a:pt x="2199" y="4451"/>
                      <a:pt x="2017" y="4451"/>
                    </a:cubicBezTo>
                    <a:cubicBezTo>
                      <a:pt x="891" y="4487"/>
                      <a:pt x="1" y="5396"/>
                      <a:pt x="1" y="6522"/>
                    </a:cubicBezTo>
                    <a:cubicBezTo>
                      <a:pt x="1" y="7648"/>
                      <a:pt x="891" y="8574"/>
                      <a:pt x="2017" y="8610"/>
                    </a:cubicBezTo>
                    <a:cubicBezTo>
                      <a:pt x="2199" y="8610"/>
                      <a:pt x="2398" y="8574"/>
                      <a:pt x="2580" y="8520"/>
                    </a:cubicBezTo>
                    <a:lnTo>
                      <a:pt x="2580" y="13061"/>
                    </a:lnTo>
                    <a:lnTo>
                      <a:pt x="6376" y="13061"/>
                    </a:lnTo>
                    <a:cubicBezTo>
                      <a:pt x="6340" y="11880"/>
                      <a:pt x="7284" y="10899"/>
                      <a:pt x="8465" y="10899"/>
                    </a:cubicBezTo>
                    <a:cubicBezTo>
                      <a:pt x="9646" y="10899"/>
                      <a:pt x="10590" y="11880"/>
                      <a:pt x="10536" y="13061"/>
                    </a:cubicBezTo>
                    <a:lnTo>
                      <a:pt x="14332" y="13061"/>
                    </a:lnTo>
                    <a:lnTo>
                      <a:pt x="14332" y="8629"/>
                    </a:lnTo>
                    <a:cubicBezTo>
                      <a:pt x="13188" y="8629"/>
                      <a:pt x="12261" y="7684"/>
                      <a:pt x="12261" y="6540"/>
                    </a:cubicBezTo>
                    <a:cubicBezTo>
                      <a:pt x="12261" y="5377"/>
                      <a:pt x="13188" y="4451"/>
                      <a:pt x="14332" y="4451"/>
                    </a:cubicBezTo>
                    <a:lnTo>
                      <a:pt x="14332" y="4433"/>
                    </a:lnTo>
                    <a:lnTo>
                      <a:pt x="14332"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0" name="Google Shape;890;p41"/>
              <p:cNvSpPr/>
              <p:nvPr/>
            </p:nvSpPr>
            <p:spPr>
              <a:xfrm>
                <a:off x="6189292" y="1607497"/>
                <a:ext cx="1062445" cy="1017049"/>
              </a:xfrm>
              <a:custGeom>
                <a:avLst/>
                <a:gdLst/>
                <a:ahLst/>
                <a:cxnLst/>
                <a:rect l="l" t="t" r="r" b="b"/>
                <a:pathLst>
                  <a:path w="12638" h="12098" extrusionOk="0">
                    <a:moveTo>
                      <a:pt x="3937" y="1"/>
                    </a:moveTo>
                    <a:lnTo>
                      <a:pt x="2738" y="2471"/>
                    </a:lnTo>
                    <a:cubicBezTo>
                      <a:pt x="2522" y="2380"/>
                      <a:pt x="2314" y="2339"/>
                      <a:pt x="2118" y="2339"/>
                    </a:cubicBezTo>
                    <a:cubicBezTo>
                      <a:pt x="752" y="2339"/>
                      <a:pt x="0" y="4331"/>
                      <a:pt x="1430" y="5141"/>
                    </a:cubicBezTo>
                    <a:lnTo>
                      <a:pt x="104" y="7829"/>
                    </a:lnTo>
                    <a:lnTo>
                      <a:pt x="3065" y="9283"/>
                    </a:lnTo>
                    <a:cubicBezTo>
                      <a:pt x="3325" y="8737"/>
                      <a:pt x="3873" y="8414"/>
                      <a:pt x="4443" y="8414"/>
                    </a:cubicBezTo>
                    <a:cubicBezTo>
                      <a:pt x="4670" y="8414"/>
                      <a:pt x="4900" y="8466"/>
                      <a:pt x="5117" y="8574"/>
                    </a:cubicBezTo>
                    <a:cubicBezTo>
                      <a:pt x="5898" y="8956"/>
                      <a:pt x="6207" y="9882"/>
                      <a:pt x="5844" y="10645"/>
                    </a:cubicBezTo>
                    <a:lnTo>
                      <a:pt x="8805" y="12098"/>
                    </a:lnTo>
                    <a:lnTo>
                      <a:pt x="12637" y="4269"/>
                    </a:lnTo>
                    <a:lnTo>
                      <a:pt x="9622" y="2780"/>
                    </a:lnTo>
                    <a:cubicBezTo>
                      <a:pt x="9713" y="2671"/>
                      <a:pt x="9804" y="2544"/>
                      <a:pt x="9876" y="2417"/>
                    </a:cubicBezTo>
                    <a:cubicBezTo>
                      <a:pt x="10240" y="1654"/>
                      <a:pt x="9931" y="728"/>
                      <a:pt x="9150" y="346"/>
                    </a:cubicBezTo>
                    <a:cubicBezTo>
                      <a:pt x="8934" y="243"/>
                      <a:pt x="8704" y="194"/>
                      <a:pt x="8479" y="194"/>
                    </a:cubicBezTo>
                    <a:cubicBezTo>
                      <a:pt x="7907" y="194"/>
                      <a:pt x="7358" y="508"/>
                      <a:pt x="7097" y="1054"/>
                    </a:cubicBezTo>
                    <a:cubicBezTo>
                      <a:pt x="7025" y="1200"/>
                      <a:pt x="6988" y="1327"/>
                      <a:pt x="6970" y="1472"/>
                    </a:cubicBezTo>
                    <a:lnTo>
                      <a:pt x="3937"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1" name="Google Shape;891;p41"/>
              <p:cNvSpPr/>
              <p:nvPr/>
            </p:nvSpPr>
            <p:spPr>
              <a:xfrm>
                <a:off x="7627272" y="2386304"/>
                <a:ext cx="355858" cy="610834"/>
              </a:xfrm>
              <a:custGeom>
                <a:avLst/>
                <a:gdLst/>
                <a:ahLst/>
                <a:cxnLst/>
                <a:rect l="l" t="t" r="r" b="b"/>
                <a:pathLst>
                  <a:path w="4233" h="7266" extrusionOk="0">
                    <a:moveTo>
                      <a:pt x="1817" y="0"/>
                    </a:moveTo>
                    <a:cubicBezTo>
                      <a:pt x="1780" y="0"/>
                      <a:pt x="1744" y="19"/>
                      <a:pt x="1708" y="19"/>
                    </a:cubicBezTo>
                    <a:cubicBezTo>
                      <a:pt x="1653" y="37"/>
                      <a:pt x="1599" y="55"/>
                      <a:pt x="1562" y="73"/>
                    </a:cubicBezTo>
                    <a:cubicBezTo>
                      <a:pt x="890" y="309"/>
                      <a:pt x="364" y="872"/>
                      <a:pt x="164" y="1562"/>
                    </a:cubicBezTo>
                    <a:cubicBezTo>
                      <a:pt x="0" y="2071"/>
                      <a:pt x="200" y="2362"/>
                      <a:pt x="418" y="3361"/>
                    </a:cubicBezTo>
                    <a:cubicBezTo>
                      <a:pt x="600" y="4160"/>
                      <a:pt x="727" y="4977"/>
                      <a:pt x="781" y="5795"/>
                    </a:cubicBezTo>
                    <a:cubicBezTo>
                      <a:pt x="781" y="5795"/>
                      <a:pt x="781" y="5813"/>
                      <a:pt x="800" y="5831"/>
                    </a:cubicBezTo>
                    <a:cubicBezTo>
                      <a:pt x="927" y="6321"/>
                      <a:pt x="1036" y="6812"/>
                      <a:pt x="1145" y="7266"/>
                    </a:cubicBezTo>
                    <a:lnTo>
                      <a:pt x="4233" y="6903"/>
                    </a:lnTo>
                    <a:cubicBezTo>
                      <a:pt x="4214" y="6685"/>
                      <a:pt x="4214" y="6467"/>
                      <a:pt x="4196" y="6249"/>
                    </a:cubicBezTo>
                    <a:cubicBezTo>
                      <a:pt x="4178" y="6194"/>
                      <a:pt x="4178" y="6140"/>
                      <a:pt x="4178" y="6067"/>
                    </a:cubicBezTo>
                    <a:cubicBezTo>
                      <a:pt x="4015" y="4178"/>
                      <a:pt x="3851" y="2271"/>
                      <a:pt x="3706" y="364"/>
                    </a:cubicBezTo>
                    <a:cubicBezTo>
                      <a:pt x="3106" y="128"/>
                      <a:pt x="2471" y="0"/>
                      <a:pt x="181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2" name="Google Shape;892;p41"/>
              <p:cNvSpPr/>
              <p:nvPr/>
            </p:nvSpPr>
            <p:spPr>
              <a:xfrm>
                <a:off x="7398188" y="2838254"/>
                <a:ext cx="623108" cy="236986"/>
              </a:xfrm>
              <a:custGeom>
                <a:avLst/>
                <a:gdLst/>
                <a:ahLst/>
                <a:cxnLst/>
                <a:rect l="l" t="t" r="r" b="b"/>
                <a:pathLst>
                  <a:path w="7412" h="2819" extrusionOk="0">
                    <a:moveTo>
                      <a:pt x="1363" y="1"/>
                    </a:moveTo>
                    <a:cubicBezTo>
                      <a:pt x="873" y="382"/>
                      <a:pt x="419" y="800"/>
                      <a:pt x="1" y="1254"/>
                    </a:cubicBezTo>
                    <a:lnTo>
                      <a:pt x="945" y="2653"/>
                    </a:lnTo>
                    <a:lnTo>
                      <a:pt x="1127" y="2653"/>
                    </a:lnTo>
                    <a:lnTo>
                      <a:pt x="1981" y="2671"/>
                    </a:lnTo>
                    <a:lnTo>
                      <a:pt x="2435" y="2671"/>
                    </a:lnTo>
                    <a:lnTo>
                      <a:pt x="4070" y="2707"/>
                    </a:lnTo>
                    <a:lnTo>
                      <a:pt x="4814" y="2707"/>
                    </a:lnTo>
                    <a:lnTo>
                      <a:pt x="5759" y="2743"/>
                    </a:lnTo>
                    <a:lnTo>
                      <a:pt x="6104" y="2743"/>
                    </a:lnTo>
                    <a:cubicBezTo>
                      <a:pt x="6227" y="2791"/>
                      <a:pt x="6361" y="2819"/>
                      <a:pt x="6493" y="2819"/>
                    </a:cubicBezTo>
                    <a:cubicBezTo>
                      <a:pt x="6615" y="2819"/>
                      <a:pt x="6736" y="2795"/>
                      <a:pt x="6849" y="2743"/>
                    </a:cubicBezTo>
                    <a:cubicBezTo>
                      <a:pt x="7030" y="2689"/>
                      <a:pt x="7175" y="2562"/>
                      <a:pt x="7284" y="2417"/>
                    </a:cubicBezTo>
                    <a:cubicBezTo>
                      <a:pt x="7212" y="2308"/>
                      <a:pt x="7121" y="1654"/>
                      <a:pt x="7266" y="1036"/>
                    </a:cubicBezTo>
                    <a:cubicBezTo>
                      <a:pt x="7412" y="400"/>
                      <a:pt x="6540" y="19"/>
                      <a:pt x="5977" y="19"/>
                    </a:cubicBezTo>
                    <a:lnTo>
                      <a:pt x="4178" y="19"/>
                    </a:lnTo>
                    <a:lnTo>
                      <a:pt x="354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3" name="Google Shape;893;p41"/>
              <p:cNvSpPr/>
              <p:nvPr/>
            </p:nvSpPr>
            <p:spPr>
              <a:xfrm>
                <a:off x="7091256" y="3006222"/>
                <a:ext cx="447491" cy="607808"/>
              </a:xfrm>
              <a:custGeom>
                <a:avLst/>
                <a:gdLst/>
                <a:ahLst/>
                <a:cxnLst/>
                <a:rect l="l" t="t" r="r" b="b"/>
                <a:pathLst>
                  <a:path w="5323" h="7230" extrusionOk="0">
                    <a:moveTo>
                      <a:pt x="2907" y="1"/>
                    </a:moveTo>
                    <a:lnTo>
                      <a:pt x="2798" y="201"/>
                    </a:lnTo>
                    <a:lnTo>
                      <a:pt x="655" y="4687"/>
                    </a:lnTo>
                    <a:lnTo>
                      <a:pt x="255" y="5541"/>
                    </a:lnTo>
                    <a:lnTo>
                      <a:pt x="1" y="6086"/>
                    </a:lnTo>
                    <a:lnTo>
                      <a:pt x="2417" y="7230"/>
                    </a:lnTo>
                    <a:lnTo>
                      <a:pt x="2508" y="7048"/>
                    </a:lnTo>
                    <a:lnTo>
                      <a:pt x="2798" y="6431"/>
                    </a:lnTo>
                    <a:lnTo>
                      <a:pt x="2871" y="6304"/>
                    </a:lnTo>
                    <a:lnTo>
                      <a:pt x="2925" y="6176"/>
                    </a:lnTo>
                    <a:lnTo>
                      <a:pt x="3052" y="5886"/>
                    </a:lnTo>
                    <a:lnTo>
                      <a:pt x="3161" y="5650"/>
                    </a:lnTo>
                    <a:lnTo>
                      <a:pt x="3161" y="5631"/>
                    </a:lnTo>
                    <a:lnTo>
                      <a:pt x="3743" y="4433"/>
                    </a:lnTo>
                    <a:lnTo>
                      <a:pt x="3833" y="4251"/>
                    </a:lnTo>
                    <a:lnTo>
                      <a:pt x="3942" y="4015"/>
                    </a:lnTo>
                    <a:lnTo>
                      <a:pt x="4070" y="3761"/>
                    </a:lnTo>
                    <a:lnTo>
                      <a:pt x="4197" y="3488"/>
                    </a:lnTo>
                    <a:lnTo>
                      <a:pt x="4215" y="3434"/>
                    </a:lnTo>
                    <a:lnTo>
                      <a:pt x="4814" y="2199"/>
                    </a:lnTo>
                    <a:lnTo>
                      <a:pt x="4941" y="1944"/>
                    </a:lnTo>
                    <a:lnTo>
                      <a:pt x="4978" y="1890"/>
                    </a:lnTo>
                    <a:lnTo>
                      <a:pt x="5287" y="1254"/>
                    </a:lnTo>
                    <a:lnTo>
                      <a:pt x="5323" y="1163"/>
                    </a:lnTo>
                    <a:lnTo>
                      <a:pt x="5287" y="1127"/>
                    </a:lnTo>
                    <a:lnTo>
                      <a:pt x="4651" y="836"/>
                    </a:lnTo>
                    <a:lnTo>
                      <a:pt x="4360" y="691"/>
                    </a:lnTo>
                    <a:lnTo>
                      <a:pt x="2907"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4" name="Google Shape;894;p41"/>
              <p:cNvSpPr/>
              <p:nvPr/>
            </p:nvSpPr>
            <p:spPr>
              <a:xfrm>
                <a:off x="6779785" y="3461535"/>
                <a:ext cx="525338" cy="303736"/>
              </a:xfrm>
              <a:custGeom>
                <a:avLst/>
                <a:gdLst/>
                <a:ahLst/>
                <a:cxnLst/>
                <a:rect l="l" t="t" r="r" b="b"/>
                <a:pathLst>
                  <a:path w="6249" h="3613" extrusionOk="0">
                    <a:moveTo>
                      <a:pt x="1725" y="0"/>
                    </a:moveTo>
                    <a:cubicBezTo>
                      <a:pt x="1081" y="0"/>
                      <a:pt x="558" y="192"/>
                      <a:pt x="273" y="561"/>
                    </a:cubicBezTo>
                    <a:cubicBezTo>
                      <a:pt x="110" y="779"/>
                      <a:pt x="1" y="1051"/>
                      <a:pt x="1" y="1342"/>
                    </a:cubicBezTo>
                    <a:lnTo>
                      <a:pt x="5958" y="3612"/>
                    </a:lnTo>
                    <a:cubicBezTo>
                      <a:pt x="6013" y="3594"/>
                      <a:pt x="6049" y="3558"/>
                      <a:pt x="6085" y="3539"/>
                    </a:cubicBezTo>
                    <a:cubicBezTo>
                      <a:pt x="6140" y="3521"/>
                      <a:pt x="6176" y="3467"/>
                      <a:pt x="6194" y="3430"/>
                    </a:cubicBezTo>
                    <a:cubicBezTo>
                      <a:pt x="6249" y="3303"/>
                      <a:pt x="6231" y="3140"/>
                      <a:pt x="6158" y="3013"/>
                    </a:cubicBezTo>
                    <a:cubicBezTo>
                      <a:pt x="6140" y="2976"/>
                      <a:pt x="6122" y="2922"/>
                      <a:pt x="6104" y="2867"/>
                    </a:cubicBezTo>
                    <a:cubicBezTo>
                      <a:pt x="6104" y="2849"/>
                      <a:pt x="6085" y="2831"/>
                      <a:pt x="6085" y="2813"/>
                    </a:cubicBezTo>
                    <a:lnTo>
                      <a:pt x="6085" y="2795"/>
                    </a:lnTo>
                    <a:cubicBezTo>
                      <a:pt x="6085" y="2777"/>
                      <a:pt x="6085" y="2758"/>
                      <a:pt x="6085" y="2740"/>
                    </a:cubicBezTo>
                    <a:cubicBezTo>
                      <a:pt x="6085" y="2668"/>
                      <a:pt x="6085" y="2577"/>
                      <a:pt x="6085" y="2504"/>
                    </a:cubicBezTo>
                    <a:cubicBezTo>
                      <a:pt x="6085" y="2486"/>
                      <a:pt x="6067" y="2468"/>
                      <a:pt x="6085" y="2431"/>
                    </a:cubicBezTo>
                    <a:cubicBezTo>
                      <a:pt x="6104" y="2377"/>
                      <a:pt x="6104" y="2322"/>
                      <a:pt x="6104" y="2268"/>
                    </a:cubicBezTo>
                    <a:cubicBezTo>
                      <a:pt x="6122" y="2032"/>
                      <a:pt x="6140" y="1796"/>
                      <a:pt x="6140" y="1796"/>
                    </a:cubicBezTo>
                    <a:cubicBezTo>
                      <a:pt x="6140" y="1796"/>
                      <a:pt x="6140" y="1778"/>
                      <a:pt x="6158" y="1759"/>
                    </a:cubicBezTo>
                    <a:cubicBezTo>
                      <a:pt x="6158" y="1705"/>
                      <a:pt x="6176" y="1614"/>
                      <a:pt x="6176" y="1505"/>
                    </a:cubicBezTo>
                    <a:lnTo>
                      <a:pt x="6176" y="1469"/>
                    </a:lnTo>
                    <a:lnTo>
                      <a:pt x="6176" y="1451"/>
                    </a:lnTo>
                    <a:lnTo>
                      <a:pt x="5849" y="1342"/>
                    </a:lnTo>
                    <a:lnTo>
                      <a:pt x="5649" y="1269"/>
                    </a:lnTo>
                    <a:cubicBezTo>
                      <a:pt x="4796" y="978"/>
                      <a:pt x="4414" y="815"/>
                      <a:pt x="4233" y="742"/>
                    </a:cubicBezTo>
                    <a:cubicBezTo>
                      <a:pt x="4196" y="724"/>
                      <a:pt x="4087" y="670"/>
                      <a:pt x="3924" y="597"/>
                    </a:cubicBezTo>
                    <a:cubicBezTo>
                      <a:pt x="3851" y="579"/>
                      <a:pt x="3797" y="542"/>
                      <a:pt x="3724" y="506"/>
                    </a:cubicBezTo>
                    <a:lnTo>
                      <a:pt x="3670" y="488"/>
                    </a:lnTo>
                    <a:cubicBezTo>
                      <a:pt x="3579" y="433"/>
                      <a:pt x="3452" y="379"/>
                      <a:pt x="3343" y="343"/>
                    </a:cubicBezTo>
                    <a:lnTo>
                      <a:pt x="3270" y="306"/>
                    </a:lnTo>
                    <a:cubicBezTo>
                      <a:pt x="2721" y="100"/>
                      <a:pt x="2191" y="0"/>
                      <a:pt x="172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5" name="Google Shape;895;p41"/>
              <p:cNvSpPr/>
              <p:nvPr/>
            </p:nvSpPr>
            <p:spPr>
              <a:xfrm>
                <a:off x="6779785" y="3447580"/>
                <a:ext cx="523825" cy="317691"/>
              </a:xfrm>
              <a:custGeom>
                <a:avLst/>
                <a:gdLst/>
                <a:ahLst/>
                <a:cxnLst/>
                <a:rect l="l" t="t" r="r" b="b"/>
                <a:pathLst>
                  <a:path w="6231" h="3779" extrusionOk="0">
                    <a:moveTo>
                      <a:pt x="3833" y="0"/>
                    </a:moveTo>
                    <a:cubicBezTo>
                      <a:pt x="3452" y="109"/>
                      <a:pt x="3052" y="163"/>
                      <a:pt x="2652" y="163"/>
                    </a:cubicBezTo>
                    <a:cubicBezTo>
                      <a:pt x="2089" y="150"/>
                      <a:pt x="1743" y="8"/>
                      <a:pt x="1403" y="8"/>
                    </a:cubicBezTo>
                    <a:cubicBezTo>
                      <a:pt x="1283" y="8"/>
                      <a:pt x="1164" y="25"/>
                      <a:pt x="1036" y="73"/>
                    </a:cubicBezTo>
                    <a:cubicBezTo>
                      <a:pt x="709" y="200"/>
                      <a:pt x="437" y="436"/>
                      <a:pt x="273" y="727"/>
                    </a:cubicBezTo>
                    <a:cubicBezTo>
                      <a:pt x="110" y="945"/>
                      <a:pt x="1" y="1217"/>
                      <a:pt x="1" y="1508"/>
                    </a:cubicBezTo>
                    <a:lnTo>
                      <a:pt x="5958" y="3778"/>
                    </a:lnTo>
                    <a:cubicBezTo>
                      <a:pt x="6013" y="3760"/>
                      <a:pt x="6049" y="3724"/>
                      <a:pt x="6085" y="3705"/>
                    </a:cubicBezTo>
                    <a:cubicBezTo>
                      <a:pt x="6140" y="3687"/>
                      <a:pt x="6176" y="3633"/>
                      <a:pt x="6194" y="3596"/>
                    </a:cubicBezTo>
                    <a:cubicBezTo>
                      <a:pt x="6231" y="3542"/>
                      <a:pt x="6231" y="3469"/>
                      <a:pt x="6231" y="3415"/>
                    </a:cubicBezTo>
                    <a:cubicBezTo>
                      <a:pt x="6213" y="3324"/>
                      <a:pt x="6176" y="3251"/>
                      <a:pt x="6158" y="3179"/>
                    </a:cubicBezTo>
                    <a:cubicBezTo>
                      <a:pt x="6140" y="3142"/>
                      <a:pt x="6104" y="3088"/>
                      <a:pt x="6104" y="3033"/>
                    </a:cubicBezTo>
                    <a:cubicBezTo>
                      <a:pt x="6085" y="3015"/>
                      <a:pt x="6085" y="2997"/>
                      <a:pt x="6085" y="2979"/>
                    </a:cubicBezTo>
                    <a:lnTo>
                      <a:pt x="6085" y="2961"/>
                    </a:lnTo>
                    <a:cubicBezTo>
                      <a:pt x="6085" y="2943"/>
                      <a:pt x="6085" y="2924"/>
                      <a:pt x="6085" y="2906"/>
                    </a:cubicBezTo>
                    <a:cubicBezTo>
                      <a:pt x="6067" y="2834"/>
                      <a:pt x="6067" y="2743"/>
                      <a:pt x="6085" y="2670"/>
                    </a:cubicBezTo>
                    <a:cubicBezTo>
                      <a:pt x="5068" y="2597"/>
                      <a:pt x="4723" y="2307"/>
                      <a:pt x="4614" y="2053"/>
                    </a:cubicBezTo>
                    <a:cubicBezTo>
                      <a:pt x="4342" y="1489"/>
                      <a:pt x="4941" y="836"/>
                      <a:pt x="4614" y="363"/>
                    </a:cubicBezTo>
                    <a:cubicBezTo>
                      <a:pt x="4414" y="127"/>
                      <a:pt x="4124" y="0"/>
                      <a:pt x="383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6" name="Google Shape;896;p41"/>
              <p:cNvSpPr/>
              <p:nvPr/>
            </p:nvSpPr>
            <p:spPr>
              <a:xfrm>
                <a:off x="7323367" y="2898615"/>
                <a:ext cx="268848" cy="266578"/>
              </a:xfrm>
              <a:custGeom>
                <a:avLst/>
                <a:gdLst/>
                <a:ahLst/>
                <a:cxnLst/>
                <a:rect l="l" t="t" r="r" b="b"/>
                <a:pathLst>
                  <a:path w="3198" h="3171" extrusionOk="0">
                    <a:moveTo>
                      <a:pt x="1556" y="0"/>
                    </a:moveTo>
                    <a:cubicBezTo>
                      <a:pt x="1504" y="0"/>
                      <a:pt x="1452" y="3"/>
                      <a:pt x="1399" y="9"/>
                    </a:cubicBezTo>
                    <a:cubicBezTo>
                      <a:pt x="1345" y="9"/>
                      <a:pt x="1309" y="9"/>
                      <a:pt x="1272" y="27"/>
                    </a:cubicBezTo>
                    <a:cubicBezTo>
                      <a:pt x="1091" y="46"/>
                      <a:pt x="909" y="118"/>
                      <a:pt x="764" y="209"/>
                    </a:cubicBezTo>
                    <a:cubicBezTo>
                      <a:pt x="691" y="245"/>
                      <a:pt x="637" y="282"/>
                      <a:pt x="582" y="336"/>
                    </a:cubicBezTo>
                    <a:cubicBezTo>
                      <a:pt x="455" y="427"/>
                      <a:pt x="364" y="554"/>
                      <a:pt x="273" y="681"/>
                    </a:cubicBezTo>
                    <a:cubicBezTo>
                      <a:pt x="273" y="700"/>
                      <a:pt x="273" y="700"/>
                      <a:pt x="273" y="718"/>
                    </a:cubicBezTo>
                    <a:lnTo>
                      <a:pt x="219" y="809"/>
                    </a:lnTo>
                    <a:lnTo>
                      <a:pt x="182" y="881"/>
                    </a:lnTo>
                    <a:cubicBezTo>
                      <a:pt x="128" y="1008"/>
                      <a:pt x="92" y="1154"/>
                      <a:pt x="73" y="1281"/>
                    </a:cubicBezTo>
                    <a:cubicBezTo>
                      <a:pt x="1" y="1735"/>
                      <a:pt x="128" y="2207"/>
                      <a:pt x="437" y="2570"/>
                    </a:cubicBezTo>
                    <a:cubicBezTo>
                      <a:pt x="741" y="2961"/>
                      <a:pt x="1208" y="3171"/>
                      <a:pt x="1677" y="3171"/>
                    </a:cubicBezTo>
                    <a:cubicBezTo>
                      <a:pt x="1993" y="3171"/>
                      <a:pt x="2310" y="3076"/>
                      <a:pt x="2580" y="2879"/>
                    </a:cubicBezTo>
                    <a:lnTo>
                      <a:pt x="2653" y="2843"/>
                    </a:lnTo>
                    <a:cubicBezTo>
                      <a:pt x="2689" y="2807"/>
                      <a:pt x="2725" y="2770"/>
                      <a:pt x="2780" y="2716"/>
                    </a:cubicBezTo>
                    <a:cubicBezTo>
                      <a:pt x="2816" y="2679"/>
                      <a:pt x="2871" y="2625"/>
                      <a:pt x="2907" y="2570"/>
                    </a:cubicBezTo>
                    <a:cubicBezTo>
                      <a:pt x="2980" y="2461"/>
                      <a:pt x="3034" y="2352"/>
                      <a:pt x="3089" y="2225"/>
                    </a:cubicBezTo>
                    <a:lnTo>
                      <a:pt x="3107" y="2189"/>
                    </a:lnTo>
                    <a:cubicBezTo>
                      <a:pt x="3125" y="2153"/>
                      <a:pt x="3125" y="2098"/>
                      <a:pt x="3143" y="2062"/>
                    </a:cubicBezTo>
                    <a:cubicBezTo>
                      <a:pt x="3179" y="1898"/>
                      <a:pt x="3198" y="1717"/>
                      <a:pt x="3179" y="1535"/>
                    </a:cubicBezTo>
                    <a:cubicBezTo>
                      <a:pt x="3125" y="990"/>
                      <a:pt x="2816" y="482"/>
                      <a:pt x="2326" y="209"/>
                    </a:cubicBezTo>
                    <a:lnTo>
                      <a:pt x="2308" y="209"/>
                    </a:lnTo>
                    <a:cubicBezTo>
                      <a:pt x="2066" y="73"/>
                      <a:pt x="1812" y="0"/>
                      <a:pt x="155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7" name="Google Shape;897;p41"/>
              <p:cNvSpPr/>
              <p:nvPr/>
            </p:nvSpPr>
            <p:spPr>
              <a:xfrm>
                <a:off x="7613485" y="2876505"/>
                <a:ext cx="421599" cy="206134"/>
              </a:xfrm>
              <a:custGeom>
                <a:avLst/>
                <a:gdLst/>
                <a:ahLst/>
                <a:cxnLst/>
                <a:rect l="l" t="t" r="r" b="b"/>
                <a:pathLst>
                  <a:path w="5015" h="2452" extrusionOk="0">
                    <a:moveTo>
                      <a:pt x="1834" y="1"/>
                    </a:moveTo>
                    <a:cubicBezTo>
                      <a:pt x="1605" y="1"/>
                      <a:pt x="1375" y="6"/>
                      <a:pt x="1145" y="18"/>
                    </a:cubicBezTo>
                    <a:cubicBezTo>
                      <a:pt x="727" y="36"/>
                      <a:pt x="364" y="54"/>
                      <a:pt x="1" y="109"/>
                    </a:cubicBezTo>
                    <a:lnTo>
                      <a:pt x="945" y="2452"/>
                    </a:lnTo>
                    <a:lnTo>
                      <a:pt x="4742" y="2397"/>
                    </a:lnTo>
                    <a:cubicBezTo>
                      <a:pt x="5014" y="1653"/>
                      <a:pt x="4869" y="835"/>
                      <a:pt x="4360" y="236"/>
                    </a:cubicBezTo>
                    <a:cubicBezTo>
                      <a:pt x="3518" y="79"/>
                      <a:pt x="2676" y="1"/>
                      <a:pt x="18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8" name="Google Shape;898;p41"/>
              <p:cNvSpPr/>
              <p:nvPr/>
            </p:nvSpPr>
            <p:spPr>
              <a:xfrm>
                <a:off x="7502011" y="2997059"/>
                <a:ext cx="481118" cy="607808"/>
              </a:xfrm>
              <a:custGeom>
                <a:avLst/>
                <a:gdLst/>
                <a:ahLst/>
                <a:cxnLst/>
                <a:rect l="l" t="t" r="r" b="b"/>
                <a:pathLst>
                  <a:path w="5723" h="7230" extrusionOk="0">
                    <a:moveTo>
                      <a:pt x="2435" y="1"/>
                    </a:moveTo>
                    <a:lnTo>
                      <a:pt x="1745" y="310"/>
                    </a:lnTo>
                    <a:lnTo>
                      <a:pt x="1472" y="455"/>
                    </a:lnTo>
                    <a:lnTo>
                      <a:pt x="1" y="1163"/>
                    </a:lnTo>
                    <a:lnTo>
                      <a:pt x="110" y="1363"/>
                    </a:lnTo>
                    <a:lnTo>
                      <a:pt x="2290" y="5849"/>
                    </a:lnTo>
                    <a:lnTo>
                      <a:pt x="2689" y="6685"/>
                    </a:lnTo>
                    <a:lnTo>
                      <a:pt x="2943" y="7230"/>
                    </a:lnTo>
                    <a:lnTo>
                      <a:pt x="5723" y="7194"/>
                    </a:lnTo>
                    <a:cubicBezTo>
                      <a:pt x="5614" y="6830"/>
                      <a:pt x="5486" y="6449"/>
                      <a:pt x="5359" y="6067"/>
                    </a:cubicBezTo>
                    <a:lnTo>
                      <a:pt x="5268" y="5868"/>
                    </a:lnTo>
                    <a:lnTo>
                      <a:pt x="4978" y="5268"/>
                    </a:lnTo>
                    <a:lnTo>
                      <a:pt x="4923" y="5123"/>
                    </a:lnTo>
                    <a:lnTo>
                      <a:pt x="4851" y="4996"/>
                    </a:lnTo>
                    <a:lnTo>
                      <a:pt x="4705" y="4705"/>
                    </a:lnTo>
                    <a:lnTo>
                      <a:pt x="4615" y="4487"/>
                    </a:lnTo>
                    <a:lnTo>
                      <a:pt x="4596" y="4451"/>
                    </a:lnTo>
                    <a:lnTo>
                      <a:pt x="4015" y="3270"/>
                    </a:lnTo>
                    <a:lnTo>
                      <a:pt x="3924" y="3089"/>
                    </a:lnTo>
                    <a:lnTo>
                      <a:pt x="3815" y="2852"/>
                    </a:lnTo>
                    <a:lnTo>
                      <a:pt x="3688" y="2598"/>
                    </a:lnTo>
                    <a:lnTo>
                      <a:pt x="3561" y="2326"/>
                    </a:lnTo>
                    <a:lnTo>
                      <a:pt x="3525" y="2271"/>
                    </a:lnTo>
                    <a:lnTo>
                      <a:pt x="2925" y="1036"/>
                    </a:lnTo>
                    <a:lnTo>
                      <a:pt x="2798" y="782"/>
                    </a:lnTo>
                    <a:lnTo>
                      <a:pt x="2780" y="727"/>
                    </a:lnTo>
                    <a:lnTo>
                      <a:pt x="2471" y="92"/>
                    </a:lnTo>
                    <a:lnTo>
                      <a:pt x="243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9" name="Google Shape;899;p41"/>
              <p:cNvSpPr/>
              <p:nvPr/>
            </p:nvSpPr>
            <p:spPr>
              <a:xfrm>
                <a:off x="7463845" y="2885753"/>
                <a:ext cx="271958" cy="258087"/>
              </a:xfrm>
              <a:custGeom>
                <a:avLst/>
                <a:gdLst/>
                <a:ahLst/>
                <a:cxnLst/>
                <a:rect l="l" t="t" r="r" b="b"/>
                <a:pathLst>
                  <a:path w="3235" h="3070" extrusionOk="0">
                    <a:moveTo>
                      <a:pt x="1612" y="0"/>
                    </a:moveTo>
                    <a:cubicBezTo>
                      <a:pt x="1400" y="0"/>
                      <a:pt x="1187" y="41"/>
                      <a:pt x="982" y="126"/>
                    </a:cubicBezTo>
                    <a:lnTo>
                      <a:pt x="964" y="126"/>
                    </a:lnTo>
                    <a:cubicBezTo>
                      <a:pt x="673" y="253"/>
                      <a:pt x="419" y="453"/>
                      <a:pt x="255" y="725"/>
                    </a:cubicBezTo>
                    <a:cubicBezTo>
                      <a:pt x="219" y="762"/>
                      <a:pt x="201" y="798"/>
                      <a:pt x="183" y="834"/>
                    </a:cubicBezTo>
                    <a:cubicBezTo>
                      <a:pt x="92" y="998"/>
                      <a:pt x="37" y="1161"/>
                      <a:pt x="19" y="1343"/>
                    </a:cubicBezTo>
                    <a:cubicBezTo>
                      <a:pt x="1" y="1416"/>
                      <a:pt x="1" y="1488"/>
                      <a:pt x="19" y="1561"/>
                    </a:cubicBezTo>
                    <a:cubicBezTo>
                      <a:pt x="19" y="1706"/>
                      <a:pt x="37" y="1870"/>
                      <a:pt x="92" y="2015"/>
                    </a:cubicBezTo>
                    <a:cubicBezTo>
                      <a:pt x="92" y="2015"/>
                      <a:pt x="92" y="2033"/>
                      <a:pt x="92" y="2033"/>
                    </a:cubicBezTo>
                    <a:lnTo>
                      <a:pt x="146" y="2142"/>
                    </a:lnTo>
                    <a:lnTo>
                      <a:pt x="183" y="2233"/>
                    </a:lnTo>
                    <a:cubicBezTo>
                      <a:pt x="255" y="2342"/>
                      <a:pt x="328" y="2451"/>
                      <a:pt x="419" y="2560"/>
                    </a:cubicBezTo>
                    <a:cubicBezTo>
                      <a:pt x="732" y="2873"/>
                      <a:pt x="1145" y="3070"/>
                      <a:pt x="1594" y="3070"/>
                    </a:cubicBezTo>
                    <a:cubicBezTo>
                      <a:pt x="1614" y="3070"/>
                      <a:pt x="1634" y="3069"/>
                      <a:pt x="1654" y="3068"/>
                    </a:cubicBezTo>
                    <a:cubicBezTo>
                      <a:pt x="2489" y="3068"/>
                      <a:pt x="3198" y="2415"/>
                      <a:pt x="3234" y="1579"/>
                    </a:cubicBezTo>
                    <a:cubicBezTo>
                      <a:pt x="3234" y="1561"/>
                      <a:pt x="3234" y="1525"/>
                      <a:pt x="3234" y="1506"/>
                    </a:cubicBezTo>
                    <a:cubicBezTo>
                      <a:pt x="3234" y="1452"/>
                      <a:pt x="3234" y="1397"/>
                      <a:pt x="3234" y="1325"/>
                    </a:cubicBezTo>
                    <a:cubicBezTo>
                      <a:pt x="3216" y="1270"/>
                      <a:pt x="3198" y="1198"/>
                      <a:pt x="3180" y="1143"/>
                    </a:cubicBezTo>
                    <a:cubicBezTo>
                      <a:pt x="3143" y="1016"/>
                      <a:pt x="3107" y="889"/>
                      <a:pt x="3034" y="780"/>
                    </a:cubicBezTo>
                    <a:lnTo>
                      <a:pt x="3016" y="744"/>
                    </a:lnTo>
                    <a:cubicBezTo>
                      <a:pt x="2998" y="707"/>
                      <a:pt x="2962" y="671"/>
                      <a:pt x="2943" y="635"/>
                    </a:cubicBezTo>
                    <a:cubicBezTo>
                      <a:pt x="2834" y="489"/>
                      <a:pt x="2707" y="380"/>
                      <a:pt x="2562" y="289"/>
                    </a:cubicBezTo>
                    <a:cubicBezTo>
                      <a:pt x="2274" y="101"/>
                      <a:pt x="1944" y="0"/>
                      <a:pt x="161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0" name="Google Shape;900;p41"/>
              <p:cNvSpPr/>
              <p:nvPr/>
            </p:nvSpPr>
            <p:spPr>
              <a:xfrm>
                <a:off x="7627272" y="2381848"/>
                <a:ext cx="436815" cy="531979"/>
              </a:xfrm>
              <a:custGeom>
                <a:avLst/>
                <a:gdLst/>
                <a:ahLst/>
                <a:cxnLst/>
                <a:rect l="l" t="t" r="r" b="b"/>
                <a:pathLst>
                  <a:path w="5196" h="6328" extrusionOk="0">
                    <a:moveTo>
                      <a:pt x="2287" y="0"/>
                    </a:moveTo>
                    <a:cubicBezTo>
                      <a:pt x="2130" y="0"/>
                      <a:pt x="1972" y="12"/>
                      <a:pt x="1817" y="35"/>
                    </a:cubicBezTo>
                    <a:cubicBezTo>
                      <a:pt x="1780" y="53"/>
                      <a:pt x="1726" y="53"/>
                      <a:pt x="1690" y="72"/>
                    </a:cubicBezTo>
                    <a:cubicBezTo>
                      <a:pt x="1635" y="90"/>
                      <a:pt x="1599" y="90"/>
                      <a:pt x="1544" y="108"/>
                    </a:cubicBezTo>
                    <a:cubicBezTo>
                      <a:pt x="872" y="362"/>
                      <a:pt x="346" y="925"/>
                      <a:pt x="146" y="1615"/>
                    </a:cubicBezTo>
                    <a:cubicBezTo>
                      <a:pt x="0" y="2124"/>
                      <a:pt x="182" y="2396"/>
                      <a:pt x="400" y="3414"/>
                    </a:cubicBezTo>
                    <a:cubicBezTo>
                      <a:pt x="600" y="4213"/>
                      <a:pt x="709" y="5012"/>
                      <a:pt x="763" y="5829"/>
                    </a:cubicBezTo>
                    <a:cubicBezTo>
                      <a:pt x="763" y="5848"/>
                      <a:pt x="781" y="5866"/>
                      <a:pt x="781" y="5884"/>
                    </a:cubicBezTo>
                    <a:cubicBezTo>
                      <a:pt x="1599" y="6138"/>
                      <a:pt x="2434" y="6283"/>
                      <a:pt x="3270" y="6320"/>
                    </a:cubicBezTo>
                    <a:cubicBezTo>
                      <a:pt x="3360" y="6325"/>
                      <a:pt x="3451" y="6327"/>
                      <a:pt x="3541" y="6327"/>
                    </a:cubicBezTo>
                    <a:cubicBezTo>
                      <a:pt x="3758" y="6327"/>
                      <a:pt x="3973" y="6314"/>
                      <a:pt x="4178" y="6302"/>
                    </a:cubicBezTo>
                    <a:cubicBezTo>
                      <a:pt x="4523" y="6283"/>
                      <a:pt x="4868" y="6247"/>
                      <a:pt x="5195" y="6193"/>
                    </a:cubicBezTo>
                    <a:cubicBezTo>
                      <a:pt x="4777" y="4285"/>
                      <a:pt x="4360" y="2378"/>
                      <a:pt x="3942" y="471"/>
                    </a:cubicBezTo>
                    <a:cubicBezTo>
                      <a:pt x="3442" y="157"/>
                      <a:pt x="2864" y="0"/>
                      <a:pt x="228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1" name="Google Shape;901;p41"/>
              <p:cNvSpPr/>
              <p:nvPr/>
            </p:nvSpPr>
            <p:spPr>
              <a:xfrm>
                <a:off x="7418028" y="2889200"/>
                <a:ext cx="117695" cy="268259"/>
              </a:xfrm>
              <a:custGeom>
                <a:avLst/>
                <a:gdLst/>
                <a:ahLst/>
                <a:cxnLst/>
                <a:rect l="l" t="t" r="r" b="b"/>
                <a:pathLst>
                  <a:path w="1400" h="3191" extrusionOk="0">
                    <a:moveTo>
                      <a:pt x="593" y="0"/>
                    </a:moveTo>
                    <a:cubicBezTo>
                      <a:pt x="573" y="0"/>
                      <a:pt x="557" y="9"/>
                      <a:pt x="546" y="30"/>
                    </a:cubicBezTo>
                    <a:cubicBezTo>
                      <a:pt x="455" y="176"/>
                      <a:pt x="1" y="939"/>
                      <a:pt x="328" y="1738"/>
                    </a:cubicBezTo>
                    <a:cubicBezTo>
                      <a:pt x="437" y="2010"/>
                      <a:pt x="600" y="2246"/>
                      <a:pt x="818" y="2428"/>
                    </a:cubicBezTo>
                    <a:lnTo>
                      <a:pt x="1309" y="3155"/>
                    </a:lnTo>
                    <a:cubicBezTo>
                      <a:pt x="1327" y="3173"/>
                      <a:pt x="1345" y="3191"/>
                      <a:pt x="1363" y="3191"/>
                    </a:cubicBezTo>
                    <a:cubicBezTo>
                      <a:pt x="1363" y="3173"/>
                      <a:pt x="1381" y="3173"/>
                      <a:pt x="1381" y="3173"/>
                    </a:cubicBezTo>
                    <a:cubicBezTo>
                      <a:pt x="1400" y="3155"/>
                      <a:pt x="1400" y="3118"/>
                      <a:pt x="1400" y="3082"/>
                    </a:cubicBezTo>
                    <a:lnTo>
                      <a:pt x="891" y="2337"/>
                    </a:lnTo>
                    <a:cubicBezTo>
                      <a:pt x="673" y="2174"/>
                      <a:pt x="528" y="1956"/>
                      <a:pt x="419" y="1702"/>
                    </a:cubicBezTo>
                    <a:cubicBezTo>
                      <a:pt x="128" y="939"/>
                      <a:pt x="564" y="230"/>
                      <a:pt x="655" y="85"/>
                    </a:cubicBezTo>
                    <a:cubicBezTo>
                      <a:pt x="655" y="67"/>
                      <a:pt x="655" y="30"/>
                      <a:pt x="637" y="12"/>
                    </a:cubicBezTo>
                    <a:cubicBezTo>
                      <a:pt x="622" y="5"/>
                      <a:pt x="607" y="0"/>
                      <a:pt x="59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2" name="Google Shape;902;p41"/>
              <p:cNvSpPr/>
              <p:nvPr/>
            </p:nvSpPr>
            <p:spPr>
              <a:xfrm>
                <a:off x="7688306" y="2973520"/>
                <a:ext cx="49011" cy="80116"/>
              </a:xfrm>
              <a:custGeom>
                <a:avLst/>
                <a:gdLst/>
                <a:ahLst/>
                <a:cxnLst/>
                <a:rect l="l" t="t" r="r" b="b"/>
                <a:pathLst>
                  <a:path w="583" h="953" extrusionOk="0">
                    <a:moveTo>
                      <a:pt x="57" y="1"/>
                    </a:moveTo>
                    <a:cubicBezTo>
                      <a:pt x="49" y="1"/>
                      <a:pt x="43" y="3"/>
                      <a:pt x="37" y="8"/>
                    </a:cubicBezTo>
                    <a:cubicBezTo>
                      <a:pt x="1" y="26"/>
                      <a:pt x="1" y="63"/>
                      <a:pt x="19" y="81"/>
                    </a:cubicBezTo>
                    <a:lnTo>
                      <a:pt x="473" y="917"/>
                    </a:lnTo>
                    <a:cubicBezTo>
                      <a:pt x="473" y="935"/>
                      <a:pt x="491" y="953"/>
                      <a:pt x="510" y="953"/>
                    </a:cubicBezTo>
                    <a:lnTo>
                      <a:pt x="546" y="953"/>
                    </a:lnTo>
                    <a:cubicBezTo>
                      <a:pt x="564" y="935"/>
                      <a:pt x="582" y="898"/>
                      <a:pt x="564" y="862"/>
                    </a:cubicBezTo>
                    <a:lnTo>
                      <a:pt x="110" y="26"/>
                    </a:lnTo>
                    <a:cubicBezTo>
                      <a:pt x="97" y="14"/>
                      <a:pt x="75" y="1"/>
                      <a:pt x="5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3" name="Google Shape;903;p41"/>
              <p:cNvSpPr/>
              <p:nvPr/>
            </p:nvSpPr>
            <p:spPr>
              <a:xfrm>
                <a:off x="7485282" y="3591000"/>
                <a:ext cx="557368" cy="181838"/>
              </a:xfrm>
              <a:custGeom>
                <a:avLst/>
                <a:gdLst/>
                <a:ahLst/>
                <a:cxnLst/>
                <a:rect l="l" t="t" r="r" b="b"/>
                <a:pathLst>
                  <a:path w="6630" h="2163" extrusionOk="0">
                    <a:moveTo>
                      <a:pt x="2725" y="1"/>
                    </a:moveTo>
                    <a:cubicBezTo>
                      <a:pt x="1362" y="1"/>
                      <a:pt x="323" y="505"/>
                      <a:pt x="73" y="1273"/>
                    </a:cubicBezTo>
                    <a:cubicBezTo>
                      <a:pt x="0" y="1527"/>
                      <a:pt x="0" y="1818"/>
                      <a:pt x="91" y="2090"/>
                    </a:cubicBezTo>
                    <a:cubicBezTo>
                      <a:pt x="2216" y="2108"/>
                      <a:pt x="4341" y="2145"/>
                      <a:pt x="6466" y="2163"/>
                    </a:cubicBezTo>
                    <a:cubicBezTo>
                      <a:pt x="6503" y="2145"/>
                      <a:pt x="6539" y="2108"/>
                      <a:pt x="6575" y="2054"/>
                    </a:cubicBezTo>
                    <a:cubicBezTo>
                      <a:pt x="6594" y="2018"/>
                      <a:pt x="6612" y="1981"/>
                      <a:pt x="6630" y="1927"/>
                    </a:cubicBezTo>
                    <a:cubicBezTo>
                      <a:pt x="6612" y="1781"/>
                      <a:pt x="6539" y="1636"/>
                      <a:pt x="6412" y="1563"/>
                    </a:cubicBezTo>
                    <a:cubicBezTo>
                      <a:pt x="6376" y="1509"/>
                      <a:pt x="6339" y="1473"/>
                      <a:pt x="6303" y="1436"/>
                    </a:cubicBezTo>
                    <a:cubicBezTo>
                      <a:pt x="6303" y="1418"/>
                      <a:pt x="6285" y="1400"/>
                      <a:pt x="6285" y="1382"/>
                    </a:cubicBezTo>
                    <a:cubicBezTo>
                      <a:pt x="6285" y="1382"/>
                      <a:pt x="6285" y="1364"/>
                      <a:pt x="6285" y="1364"/>
                    </a:cubicBezTo>
                    <a:cubicBezTo>
                      <a:pt x="6267" y="1345"/>
                      <a:pt x="6267" y="1327"/>
                      <a:pt x="6248" y="1309"/>
                    </a:cubicBezTo>
                    <a:cubicBezTo>
                      <a:pt x="6230" y="1237"/>
                      <a:pt x="6194" y="1164"/>
                      <a:pt x="6176" y="1091"/>
                    </a:cubicBezTo>
                    <a:lnTo>
                      <a:pt x="6139" y="1000"/>
                    </a:lnTo>
                    <a:lnTo>
                      <a:pt x="6103" y="855"/>
                    </a:lnTo>
                    <a:cubicBezTo>
                      <a:pt x="6049" y="637"/>
                      <a:pt x="5994" y="401"/>
                      <a:pt x="5994" y="401"/>
                    </a:cubicBezTo>
                    <a:cubicBezTo>
                      <a:pt x="5994" y="401"/>
                      <a:pt x="5994" y="383"/>
                      <a:pt x="5994" y="365"/>
                    </a:cubicBezTo>
                    <a:cubicBezTo>
                      <a:pt x="5976" y="310"/>
                      <a:pt x="5958" y="219"/>
                      <a:pt x="5922" y="129"/>
                    </a:cubicBezTo>
                    <a:cubicBezTo>
                      <a:pt x="5922" y="110"/>
                      <a:pt x="5922" y="92"/>
                      <a:pt x="5922" y="92"/>
                    </a:cubicBezTo>
                    <a:lnTo>
                      <a:pt x="5922" y="74"/>
                    </a:lnTo>
                    <a:lnTo>
                      <a:pt x="5340" y="74"/>
                    </a:lnTo>
                    <a:cubicBezTo>
                      <a:pt x="4450" y="74"/>
                      <a:pt x="4051" y="74"/>
                      <a:pt x="3833" y="56"/>
                    </a:cubicBezTo>
                    <a:cubicBezTo>
                      <a:pt x="3815" y="56"/>
                      <a:pt x="3687" y="38"/>
                      <a:pt x="3506" y="38"/>
                    </a:cubicBezTo>
                    <a:cubicBezTo>
                      <a:pt x="3433" y="38"/>
                      <a:pt x="3360" y="20"/>
                      <a:pt x="3270" y="20"/>
                    </a:cubicBezTo>
                    <a:lnTo>
                      <a:pt x="3233" y="20"/>
                    </a:lnTo>
                    <a:cubicBezTo>
                      <a:pt x="3106" y="1"/>
                      <a:pt x="2979" y="1"/>
                      <a:pt x="2870" y="1"/>
                    </a:cubicBezTo>
                    <a:lnTo>
                      <a:pt x="2797" y="1"/>
                    </a:lnTo>
                    <a:cubicBezTo>
                      <a:pt x="2773" y="1"/>
                      <a:pt x="2749" y="1"/>
                      <a:pt x="272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4" name="Google Shape;904;p41"/>
              <p:cNvSpPr/>
              <p:nvPr/>
            </p:nvSpPr>
            <p:spPr>
              <a:xfrm>
                <a:off x="7485282" y="3531396"/>
                <a:ext cx="557368" cy="241442"/>
              </a:xfrm>
              <a:custGeom>
                <a:avLst/>
                <a:gdLst/>
                <a:ahLst/>
                <a:cxnLst/>
                <a:rect l="l" t="t" r="r" b="b"/>
                <a:pathLst>
                  <a:path w="6630" h="2872" extrusionOk="0">
                    <a:moveTo>
                      <a:pt x="3516" y="1"/>
                    </a:moveTo>
                    <a:cubicBezTo>
                      <a:pt x="3398" y="1"/>
                      <a:pt x="3278" y="20"/>
                      <a:pt x="3161" y="57"/>
                    </a:cubicBezTo>
                    <a:cubicBezTo>
                      <a:pt x="2834" y="311"/>
                      <a:pt x="2489" y="492"/>
                      <a:pt x="2107" y="620"/>
                    </a:cubicBezTo>
                    <a:cubicBezTo>
                      <a:pt x="1381" y="856"/>
                      <a:pt x="963" y="747"/>
                      <a:pt x="563" y="1092"/>
                    </a:cubicBezTo>
                    <a:cubicBezTo>
                      <a:pt x="291" y="1328"/>
                      <a:pt x="127" y="1637"/>
                      <a:pt x="73" y="1982"/>
                    </a:cubicBezTo>
                    <a:cubicBezTo>
                      <a:pt x="0" y="2236"/>
                      <a:pt x="0" y="2527"/>
                      <a:pt x="91" y="2799"/>
                    </a:cubicBezTo>
                    <a:cubicBezTo>
                      <a:pt x="2216" y="2817"/>
                      <a:pt x="4341" y="2854"/>
                      <a:pt x="6466" y="2872"/>
                    </a:cubicBezTo>
                    <a:cubicBezTo>
                      <a:pt x="6503" y="2854"/>
                      <a:pt x="6539" y="2817"/>
                      <a:pt x="6575" y="2763"/>
                    </a:cubicBezTo>
                    <a:cubicBezTo>
                      <a:pt x="6594" y="2727"/>
                      <a:pt x="6612" y="2690"/>
                      <a:pt x="6630" y="2636"/>
                    </a:cubicBezTo>
                    <a:cubicBezTo>
                      <a:pt x="6630" y="2563"/>
                      <a:pt x="6612" y="2509"/>
                      <a:pt x="6575" y="2454"/>
                    </a:cubicBezTo>
                    <a:cubicBezTo>
                      <a:pt x="6539" y="2381"/>
                      <a:pt x="6485" y="2309"/>
                      <a:pt x="6430" y="2254"/>
                    </a:cubicBezTo>
                    <a:cubicBezTo>
                      <a:pt x="6394" y="2218"/>
                      <a:pt x="6357" y="2182"/>
                      <a:pt x="6321" y="2127"/>
                    </a:cubicBezTo>
                    <a:cubicBezTo>
                      <a:pt x="6303" y="2127"/>
                      <a:pt x="6303" y="2109"/>
                      <a:pt x="6285" y="2091"/>
                    </a:cubicBezTo>
                    <a:cubicBezTo>
                      <a:pt x="6285" y="2091"/>
                      <a:pt x="6285" y="2073"/>
                      <a:pt x="6285" y="2073"/>
                    </a:cubicBezTo>
                    <a:cubicBezTo>
                      <a:pt x="6285" y="2054"/>
                      <a:pt x="6267" y="2036"/>
                      <a:pt x="6267" y="2018"/>
                    </a:cubicBezTo>
                    <a:cubicBezTo>
                      <a:pt x="6230" y="1946"/>
                      <a:pt x="6194" y="1873"/>
                      <a:pt x="6176" y="1800"/>
                    </a:cubicBezTo>
                    <a:cubicBezTo>
                      <a:pt x="5812" y="1903"/>
                      <a:pt x="5526" y="1944"/>
                      <a:pt x="5300" y="1944"/>
                    </a:cubicBezTo>
                    <a:cubicBezTo>
                      <a:pt x="4928" y="1944"/>
                      <a:pt x="4720" y="1834"/>
                      <a:pt x="4596" y="1709"/>
                    </a:cubicBezTo>
                    <a:cubicBezTo>
                      <a:pt x="4160" y="1292"/>
                      <a:pt x="4487" y="474"/>
                      <a:pt x="4014" y="129"/>
                    </a:cubicBezTo>
                    <a:cubicBezTo>
                      <a:pt x="3863" y="42"/>
                      <a:pt x="3691" y="1"/>
                      <a:pt x="351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5" name="Google Shape;905;p41"/>
              <p:cNvSpPr/>
              <p:nvPr/>
            </p:nvSpPr>
            <p:spPr>
              <a:xfrm>
                <a:off x="7483769" y="3674396"/>
                <a:ext cx="15300" cy="93903"/>
              </a:xfrm>
              <a:custGeom>
                <a:avLst/>
                <a:gdLst/>
                <a:ahLst/>
                <a:cxnLst/>
                <a:rect l="l" t="t" r="r" b="b"/>
                <a:pathLst>
                  <a:path w="182" h="1117" extrusionOk="0">
                    <a:moveTo>
                      <a:pt x="148" y="1"/>
                    </a:moveTo>
                    <a:cubicBezTo>
                      <a:pt x="136" y="1"/>
                      <a:pt x="127" y="14"/>
                      <a:pt x="127" y="27"/>
                    </a:cubicBezTo>
                    <a:cubicBezTo>
                      <a:pt x="109" y="63"/>
                      <a:pt x="109" y="99"/>
                      <a:pt x="91" y="136"/>
                    </a:cubicBezTo>
                    <a:cubicBezTo>
                      <a:pt x="18" y="444"/>
                      <a:pt x="0" y="789"/>
                      <a:pt x="73" y="1098"/>
                    </a:cubicBezTo>
                    <a:cubicBezTo>
                      <a:pt x="91" y="1116"/>
                      <a:pt x="91" y="1116"/>
                      <a:pt x="109" y="1116"/>
                    </a:cubicBezTo>
                    <a:cubicBezTo>
                      <a:pt x="127" y="1116"/>
                      <a:pt x="145" y="1098"/>
                      <a:pt x="145" y="1080"/>
                    </a:cubicBezTo>
                    <a:cubicBezTo>
                      <a:pt x="73" y="771"/>
                      <a:pt x="73" y="462"/>
                      <a:pt x="145" y="154"/>
                    </a:cubicBezTo>
                    <a:cubicBezTo>
                      <a:pt x="163" y="117"/>
                      <a:pt x="182" y="81"/>
                      <a:pt x="182" y="45"/>
                    </a:cubicBezTo>
                    <a:cubicBezTo>
                      <a:pt x="182" y="27"/>
                      <a:pt x="182" y="8"/>
                      <a:pt x="163" y="8"/>
                    </a:cubicBezTo>
                    <a:cubicBezTo>
                      <a:pt x="158" y="3"/>
                      <a:pt x="153" y="1"/>
                      <a:pt x="14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6" name="Google Shape;906;p41"/>
              <p:cNvSpPr/>
              <p:nvPr/>
            </p:nvSpPr>
            <p:spPr>
              <a:xfrm>
                <a:off x="7886874" y="2438342"/>
                <a:ext cx="244384" cy="509953"/>
              </a:xfrm>
              <a:custGeom>
                <a:avLst/>
                <a:gdLst/>
                <a:ahLst/>
                <a:cxnLst/>
                <a:rect l="l" t="t" r="r" b="b"/>
                <a:pathLst>
                  <a:path w="2907" h="6066" extrusionOk="0">
                    <a:moveTo>
                      <a:pt x="717" y="1"/>
                    </a:moveTo>
                    <a:cubicBezTo>
                      <a:pt x="458" y="1"/>
                      <a:pt x="204" y="100"/>
                      <a:pt x="0" y="290"/>
                    </a:cubicBezTo>
                    <a:cubicBezTo>
                      <a:pt x="55" y="780"/>
                      <a:pt x="146" y="1270"/>
                      <a:pt x="273" y="1743"/>
                    </a:cubicBezTo>
                    <a:cubicBezTo>
                      <a:pt x="273" y="1743"/>
                      <a:pt x="327" y="1997"/>
                      <a:pt x="545" y="2651"/>
                    </a:cubicBezTo>
                    <a:cubicBezTo>
                      <a:pt x="563" y="2742"/>
                      <a:pt x="600" y="2832"/>
                      <a:pt x="636" y="2941"/>
                    </a:cubicBezTo>
                    <a:lnTo>
                      <a:pt x="636" y="2978"/>
                    </a:lnTo>
                    <a:cubicBezTo>
                      <a:pt x="709" y="3196"/>
                      <a:pt x="799" y="3450"/>
                      <a:pt x="908" y="3759"/>
                    </a:cubicBezTo>
                    <a:cubicBezTo>
                      <a:pt x="945" y="3868"/>
                      <a:pt x="981" y="3977"/>
                      <a:pt x="1017" y="4086"/>
                    </a:cubicBezTo>
                    <a:lnTo>
                      <a:pt x="1199" y="4594"/>
                    </a:lnTo>
                    <a:cubicBezTo>
                      <a:pt x="1290" y="4812"/>
                      <a:pt x="1362" y="5030"/>
                      <a:pt x="1453" y="5248"/>
                    </a:cubicBezTo>
                    <a:cubicBezTo>
                      <a:pt x="1567" y="5085"/>
                      <a:pt x="1741" y="4991"/>
                      <a:pt x="1928" y="4991"/>
                    </a:cubicBezTo>
                    <a:cubicBezTo>
                      <a:pt x="2011" y="4991"/>
                      <a:pt x="2096" y="5009"/>
                      <a:pt x="2180" y="5048"/>
                    </a:cubicBezTo>
                    <a:cubicBezTo>
                      <a:pt x="2507" y="5266"/>
                      <a:pt x="2616" y="5702"/>
                      <a:pt x="2434" y="6066"/>
                    </a:cubicBezTo>
                    <a:cubicBezTo>
                      <a:pt x="2634" y="5920"/>
                      <a:pt x="2761" y="5720"/>
                      <a:pt x="2852" y="5484"/>
                    </a:cubicBezTo>
                    <a:cubicBezTo>
                      <a:pt x="2906" y="5248"/>
                      <a:pt x="2906" y="4994"/>
                      <a:pt x="2852" y="4758"/>
                    </a:cubicBezTo>
                    <a:cubicBezTo>
                      <a:pt x="2816" y="4576"/>
                      <a:pt x="2779" y="4395"/>
                      <a:pt x="2707" y="4231"/>
                    </a:cubicBezTo>
                    <a:cubicBezTo>
                      <a:pt x="2670" y="4122"/>
                      <a:pt x="2652" y="4031"/>
                      <a:pt x="2634" y="3922"/>
                    </a:cubicBezTo>
                    <a:lnTo>
                      <a:pt x="2634" y="3904"/>
                    </a:lnTo>
                    <a:lnTo>
                      <a:pt x="2507" y="3486"/>
                    </a:lnTo>
                    <a:cubicBezTo>
                      <a:pt x="2489" y="3396"/>
                      <a:pt x="2452" y="3268"/>
                      <a:pt x="2416" y="3159"/>
                    </a:cubicBezTo>
                    <a:cubicBezTo>
                      <a:pt x="2361" y="2978"/>
                      <a:pt x="2325" y="2796"/>
                      <a:pt x="2253" y="2596"/>
                    </a:cubicBezTo>
                    <a:cubicBezTo>
                      <a:pt x="2253" y="2578"/>
                      <a:pt x="2253" y="2542"/>
                      <a:pt x="2234" y="2524"/>
                    </a:cubicBezTo>
                    <a:cubicBezTo>
                      <a:pt x="2234" y="2487"/>
                      <a:pt x="2216" y="2451"/>
                      <a:pt x="2216" y="2415"/>
                    </a:cubicBezTo>
                    <a:lnTo>
                      <a:pt x="2216" y="2397"/>
                    </a:lnTo>
                    <a:cubicBezTo>
                      <a:pt x="2198" y="2342"/>
                      <a:pt x="2180" y="2288"/>
                      <a:pt x="2162" y="2215"/>
                    </a:cubicBezTo>
                    <a:cubicBezTo>
                      <a:pt x="2125" y="2106"/>
                      <a:pt x="2107" y="2015"/>
                      <a:pt x="2071" y="1906"/>
                    </a:cubicBezTo>
                    <a:cubicBezTo>
                      <a:pt x="2053" y="1888"/>
                      <a:pt x="2053" y="1870"/>
                      <a:pt x="2053" y="1833"/>
                    </a:cubicBezTo>
                    <a:cubicBezTo>
                      <a:pt x="2016" y="1670"/>
                      <a:pt x="1962" y="1507"/>
                      <a:pt x="1926" y="1361"/>
                    </a:cubicBezTo>
                    <a:cubicBezTo>
                      <a:pt x="1871" y="707"/>
                      <a:pt x="1490" y="162"/>
                      <a:pt x="981" y="35"/>
                    </a:cubicBezTo>
                    <a:cubicBezTo>
                      <a:pt x="894" y="12"/>
                      <a:pt x="805" y="1"/>
                      <a:pt x="71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7" name="Google Shape;907;p41"/>
              <p:cNvSpPr/>
              <p:nvPr/>
            </p:nvSpPr>
            <p:spPr>
              <a:xfrm>
                <a:off x="7941854" y="2648933"/>
                <a:ext cx="149724" cy="55064"/>
              </a:xfrm>
              <a:custGeom>
                <a:avLst/>
                <a:gdLst/>
                <a:ahLst/>
                <a:cxnLst/>
                <a:rect l="l" t="t" r="r" b="b"/>
                <a:pathLst>
                  <a:path w="1781" h="655" extrusionOk="0">
                    <a:moveTo>
                      <a:pt x="1599" y="0"/>
                    </a:moveTo>
                    <a:cubicBezTo>
                      <a:pt x="1072" y="37"/>
                      <a:pt x="545" y="73"/>
                      <a:pt x="18" y="109"/>
                    </a:cubicBezTo>
                    <a:cubicBezTo>
                      <a:pt x="18" y="237"/>
                      <a:pt x="0" y="346"/>
                      <a:pt x="0" y="473"/>
                    </a:cubicBezTo>
                    <a:lnTo>
                      <a:pt x="1780" y="654"/>
                    </a:lnTo>
                    <a:cubicBezTo>
                      <a:pt x="1744" y="473"/>
                      <a:pt x="1689" y="273"/>
                      <a:pt x="1635" y="91"/>
                    </a:cubicBezTo>
                    <a:cubicBezTo>
                      <a:pt x="1617" y="55"/>
                      <a:pt x="1617" y="37"/>
                      <a:pt x="159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8" name="Google Shape;908;p41"/>
              <p:cNvSpPr/>
              <p:nvPr/>
            </p:nvSpPr>
            <p:spPr>
              <a:xfrm>
                <a:off x="7863923" y="2416737"/>
                <a:ext cx="255145" cy="275069"/>
              </a:xfrm>
              <a:custGeom>
                <a:avLst/>
                <a:gdLst/>
                <a:ahLst/>
                <a:cxnLst/>
                <a:rect l="l" t="t" r="r" b="b"/>
                <a:pathLst>
                  <a:path w="3035" h="3272" extrusionOk="0">
                    <a:moveTo>
                      <a:pt x="811" y="0"/>
                    </a:moveTo>
                    <a:cubicBezTo>
                      <a:pt x="608" y="0"/>
                      <a:pt x="403" y="65"/>
                      <a:pt x="237" y="183"/>
                    </a:cubicBezTo>
                    <a:cubicBezTo>
                      <a:pt x="128" y="274"/>
                      <a:pt x="55" y="383"/>
                      <a:pt x="1" y="510"/>
                    </a:cubicBezTo>
                    <a:lnTo>
                      <a:pt x="764" y="3271"/>
                    </a:lnTo>
                    <a:lnTo>
                      <a:pt x="3034" y="2962"/>
                    </a:lnTo>
                    <a:cubicBezTo>
                      <a:pt x="2925" y="2018"/>
                      <a:pt x="2489" y="1164"/>
                      <a:pt x="1799" y="510"/>
                    </a:cubicBezTo>
                    <a:cubicBezTo>
                      <a:pt x="1599" y="329"/>
                      <a:pt x="1381" y="183"/>
                      <a:pt x="1127" y="56"/>
                    </a:cubicBezTo>
                    <a:cubicBezTo>
                      <a:pt x="1026" y="18"/>
                      <a:pt x="919" y="0"/>
                      <a:pt x="81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9" name="Google Shape;909;p41"/>
              <p:cNvSpPr/>
              <p:nvPr/>
            </p:nvSpPr>
            <p:spPr>
              <a:xfrm>
                <a:off x="7766237" y="2235150"/>
                <a:ext cx="94744" cy="214120"/>
              </a:xfrm>
              <a:custGeom>
                <a:avLst/>
                <a:gdLst/>
                <a:ahLst/>
                <a:cxnLst/>
                <a:rect l="l" t="t" r="r" b="b"/>
                <a:pathLst>
                  <a:path w="1127" h="2547" extrusionOk="0">
                    <a:moveTo>
                      <a:pt x="582" y="0"/>
                    </a:moveTo>
                    <a:lnTo>
                      <a:pt x="382" y="109"/>
                    </a:lnTo>
                    <a:lnTo>
                      <a:pt x="91" y="254"/>
                    </a:lnTo>
                    <a:lnTo>
                      <a:pt x="91" y="436"/>
                    </a:lnTo>
                    <a:cubicBezTo>
                      <a:pt x="73" y="618"/>
                      <a:pt x="55" y="854"/>
                      <a:pt x="55" y="1090"/>
                    </a:cubicBezTo>
                    <a:lnTo>
                      <a:pt x="55" y="1235"/>
                    </a:lnTo>
                    <a:cubicBezTo>
                      <a:pt x="55" y="1399"/>
                      <a:pt x="37" y="1544"/>
                      <a:pt x="37" y="1653"/>
                    </a:cubicBezTo>
                    <a:lnTo>
                      <a:pt x="37" y="1689"/>
                    </a:lnTo>
                    <a:lnTo>
                      <a:pt x="37" y="1817"/>
                    </a:lnTo>
                    <a:cubicBezTo>
                      <a:pt x="37" y="1871"/>
                      <a:pt x="37" y="1926"/>
                      <a:pt x="18" y="1980"/>
                    </a:cubicBezTo>
                    <a:cubicBezTo>
                      <a:pt x="0" y="2143"/>
                      <a:pt x="18" y="2307"/>
                      <a:pt x="109" y="2434"/>
                    </a:cubicBezTo>
                    <a:cubicBezTo>
                      <a:pt x="165" y="2508"/>
                      <a:pt x="252" y="2546"/>
                      <a:pt x="358" y="2546"/>
                    </a:cubicBezTo>
                    <a:cubicBezTo>
                      <a:pt x="567" y="2546"/>
                      <a:pt x="850" y="2401"/>
                      <a:pt x="1126" y="2089"/>
                    </a:cubicBezTo>
                    <a:cubicBezTo>
                      <a:pt x="1126" y="2016"/>
                      <a:pt x="1108" y="1926"/>
                      <a:pt x="1072" y="1853"/>
                    </a:cubicBezTo>
                    <a:cubicBezTo>
                      <a:pt x="999" y="1599"/>
                      <a:pt x="945" y="1344"/>
                      <a:pt x="872" y="1090"/>
                    </a:cubicBezTo>
                    <a:cubicBezTo>
                      <a:pt x="854" y="1017"/>
                      <a:pt x="854" y="963"/>
                      <a:pt x="836" y="890"/>
                    </a:cubicBezTo>
                    <a:cubicBezTo>
                      <a:pt x="781" y="727"/>
                      <a:pt x="745" y="581"/>
                      <a:pt x="709" y="418"/>
                    </a:cubicBezTo>
                    <a:cubicBezTo>
                      <a:pt x="691" y="345"/>
                      <a:pt x="672" y="273"/>
                      <a:pt x="654" y="182"/>
                    </a:cubicBezTo>
                    <a:cubicBezTo>
                      <a:pt x="654" y="182"/>
                      <a:pt x="654" y="182"/>
                      <a:pt x="654" y="164"/>
                    </a:cubicBezTo>
                    <a:cubicBezTo>
                      <a:pt x="636" y="127"/>
                      <a:pt x="600" y="55"/>
                      <a:pt x="600" y="37"/>
                    </a:cubicBezTo>
                    <a:cubicBezTo>
                      <a:pt x="600" y="18"/>
                      <a:pt x="582" y="0"/>
                      <a:pt x="5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0" name="Google Shape;910;p41"/>
              <p:cNvSpPr/>
              <p:nvPr/>
            </p:nvSpPr>
            <p:spPr>
              <a:xfrm>
                <a:off x="7769263" y="2245826"/>
                <a:ext cx="73391" cy="157374"/>
              </a:xfrm>
              <a:custGeom>
                <a:avLst/>
                <a:gdLst/>
                <a:ahLst/>
                <a:cxnLst/>
                <a:rect l="l" t="t" r="r" b="b"/>
                <a:pathLst>
                  <a:path w="873" h="1872" extrusionOk="0">
                    <a:moveTo>
                      <a:pt x="346" y="0"/>
                    </a:moveTo>
                    <a:lnTo>
                      <a:pt x="55" y="146"/>
                    </a:lnTo>
                    <a:lnTo>
                      <a:pt x="55" y="327"/>
                    </a:lnTo>
                    <a:cubicBezTo>
                      <a:pt x="37" y="509"/>
                      <a:pt x="19" y="745"/>
                      <a:pt x="19" y="963"/>
                    </a:cubicBezTo>
                    <a:lnTo>
                      <a:pt x="19" y="1126"/>
                    </a:lnTo>
                    <a:cubicBezTo>
                      <a:pt x="19" y="1290"/>
                      <a:pt x="1" y="1435"/>
                      <a:pt x="1" y="1544"/>
                    </a:cubicBezTo>
                    <a:lnTo>
                      <a:pt x="1" y="1581"/>
                    </a:lnTo>
                    <a:lnTo>
                      <a:pt x="1" y="1708"/>
                    </a:lnTo>
                    <a:cubicBezTo>
                      <a:pt x="1" y="1762"/>
                      <a:pt x="1" y="1817"/>
                      <a:pt x="1" y="1853"/>
                    </a:cubicBezTo>
                    <a:lnTo>
                      <a:pt x="1" y="1871"/>
                    </a:lnTo>
                    <a:cubicBezTo>
                      <a:pt x="473" y="1817"/>
                      <a:pt x="836" y="1435"/>
                      <a:pt x="872" y="963"/>
                    </a:cubicBezTo>
                    <a:cubicBezTo>
                      <a:pt x="872" y="927"/>
                      <a:pt x="872" y="890"/>
                      <a:pt x="872" y="872"/>
                    </a:cubicBezTo>
                    <a:lnTo>
                      <a:pt x="854" y="872"/>
                    </a:lnTo>
                    <a:cubicBezTo>
                      <a:pt x="854" y="509"/>
                      <a:pt x="673" y="182"/>
                      <a:pt x="34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1" name="Google Shape;911;p41"/>
              <p:cNvSpPr/>
              <p:nvPr/>
            </p:nvSpPr>
            <p:spPr>
              <a:xfrm>
                <a:off x="7714283" y="2123087"/>
                <a:ext cx="187891" cy="216978"/>
              </a:xfrm>
              <a:custGeom>
                <a:avLst/>
                <a:gdLst/>
                <a:ahLst/>
                <a:cxnLst/>
                <a:rect l="l" t="t" r="r" b="b"/>
                <a:pathLst>
                  <a:path w="2235" h="2581" extrusionOk="0">
                    <a:moveTo>
                      <a:pt x="1246" y="0"/>
                    </a:moveTo>
                    <a:cubicBezTo>
                      <a:pt x="1046" y="0"/>
                      <a:pt x="852" y="65"/>
                      <a:pt x="691" y="189"/>
                    </a:cubicBezTo>
                    <a:cubicBezTo>
                      <a:pt x="473" y="352"/>
                      <a:pt x="291" y="588"/>
                      <a:pt x="182" y="843"/>
                    </a:cubicBezTo>
                    <a:lnTo>
                      <a:pt x="128" y="970"/>
                    </a:lnTo>
                    <a:cubicBezTo>
                      <a:pt x="92" y="1061"/>
                      <a:pt x="73" y="1170"/>
                      <a:pt x="55" y="1279"/>
                    </a:cubicBezTo>
                    <a:cubicBezTo>
                      <a:pt x="1" y="1842"/>
                      <a:pt x="219" y="2387"/>
                      <a:pt x="673" y="2532"/>
                    </a:cubicBezTo>
                    <a:cubicBezTo>
                      <a:pt x="760" y="2565"/>
                      <a:pt x="850" y="2581"/>
                      <a:pt x="941" y="2581"/>
                    </a:cubicBezTo>
                    <a:cubicBezTo>
                      <a:pt x="1399" y="2581"/>
                      <a:pt x="1871" y="2184"/>
                      <a:pt x="2053" y="1624"/>
                    </a:cubicBezTo>
                    <a:cubicBezTo>
                      <a:pt x="2071" y="1551"/>
                      <a:pt x="2090" y="1478"/>
                      <a:pt x="2108" y="1424"/>
                    </a:cubicBezTo>
                    <a:cubicBezTo>
                      <a:pt x="2235" y="825"/>
                      <a:pt x="2035" y="243"/>
                      <a:pt x="1581" y="62"/>
                    </a:cubicBezTo>
                    <a:lnTo>
                      <a:pt x="1526" y="44"/>
                    </a:lnTo>
                    <a:cubicBezTo>
                      <a:pt x="1434" y="15"/>
                      <a:pt x="1339" y="0"/>
                      <a:pt x="124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2" name="Google Shape;912;p41"/>
              <p:cNvSpPr/>
              <p:nvPr/>
            </p:nvSpPr>
            <p:spPr>
              <a:xfrm>
                <a:off x="7813146" y="2254317"/>
                <a:ext cx="52374" cy="44135"/>
              </a:xfrm>
              <a:custGeom>
                <a:avLst/>
                <a:gdLst/>
                <a:ahLst/>
                <a:cxnLst/>
                <a:rect l="l" t="t" r="r" b="b"/>
                <a:pathLst>
                  <a:path w="623" h="525" extrusionOk="0">
                    <a:moveTo>
                      <a:pt x="269" y="0"/>
                    </a:moveTo>
                    <a:cubicBezTo>
                      <a:pt x="151" y="0"/>
                      <a:pt x="57" y="84"/>
                      <a:pt x="42" y="208"/>
                    </a:cubicBezTo>
                    <a:cubicBezTo>
                      <a:pt x="0" y="387"/>
                      <a:pt x="137" y="525"/>
                      <a:pt x="293" y="525"/>
                    </a:cubicBezTo>
                    <a:cubicBezTo>
                      <a:pt x="342" y="525"/>
                      <a:pt x="393" y="511"/>
                      <a:pt x="441" y="481"/>
                    </a:cubicBezTo>
                    <a:cubicBezTo>
                      <a:pt x="623" y="335"/>
                      <a:pt x="568" y="45"/>
                      <a:pt x="332" y="8"/>
                    </a:cubicBezTo>
                    <a:cubicBezTo>
                      <a:pt x="311" y="3"/>
                      <a:pt x="289" y="0"/>
                      <a:pt x="26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3" name="Google Shape;913;p41"/>
              <p:cNvSpPr/>
              <p:nvPr/>
            </p:nvSpPr>
            <p:spPr>
              <a:xfrm>
                <a:off x="7716048" y="2229265"/>
                <a:ext cx="49600" cy="44304"/>
              </a:xfrm>
              <a:custGeom>
                <a:avLst/>
                <a:gdLst/>
                <a:ahLst/>
                <a:cxnLst/>
                <a:rect l="l" t="t" r="r" b="b"/>
                <a:pathLst>
                  <a:path w="590" h="527" extrusionOk="0">
                    <a:moveTo>
                      <a:pt x="309" y="0"/>
                    </a:moveTo>
                    <a:cubicBezTo>
                      <a:pt x="201" y="0"/>
                      <a:pt x="92" y="63"/>
                      <a:pt x="52" y="197"/>
                    </a:cubicBezTo>
                    <a:cubicBezTo>
                      <a:pt x="1" y="403"/>
                      <a:pt x="159" y="527"/>
                      <a:pt x="316" y="527"/>
                    </a:cubicBezTo>
                    <a:cubicBezTo>
                      <a:pt x="436" y="527"/>
                      <a:pt x="555" y="454"/>
                      <a:pt x="579" y="288"/>
                    </a:cubicBezTo>
                    <a:cubicBezTo>
                      <a:pt x="589" y="104"/>
                      <a:pt x="450" y="0"/>
                      <a:pt x="30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4" name="Google Shape;914;p41"/>
              <p:cNvSpPr/>
              <p:nvPr/>
            </p:nvSpPr>
            <p:spPr>
              <a:xfrm>
                <a:off x="7761613" y="2285506"/>
                <a:ext cx="47414" cy="20681"/>
              </a:xfrm>
              <a:custGeom>
                <a:avLst/>
                <a:gdLst/>
                <a:ahLst/>
                <a:cxnLst/>
                <a:rect l="l" t="t" r="r" b="b"/>
                <a:pathLst>
                  <a:path w="564" h="246" extrusionOk="0">
                    <a:moveTo>
                      <a:pt x="1" y="1"/>
                    </a:moveTo>
                    <a:cubicBezTo>
                      <a:pt x="1" y="73"/>
                      <a:pt x="37" y="164"/>
                      <a:pt x="110" y="219"/>
                    </a:cubicBezTo>
                    <a:cubicBezTo>
                      <a:pt x="137" y="237"/>
                      <a:pt x="171" y="246"/>
                      <a:pt x="209" y="246"/>
                    </a:cubicBezTo>
                    <a:cubicBezTo>
                      <a:pt x="322" y="246"/>
                      <a:pt x="469" y="164"/>
                      <a:pt x="56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5" name="Google Shape;915;p41"/>
              <p:cNvSpPr/>
              <p:nvPr/>
            </p:nvSpPr>
            <p:spPr>
              <a:xfrm>
                <a:off x="7862830" y="2231871"/>
                <a:ext cx="48507" cy="41445"/>
              </a:xfrm>
              <a:custGeom>
                <a:avLst/>
                <a:gdLst/>
                <a:ahLst/>
                <a:cxnLst/>
                <a:rect l="l" t="t" r="r" b="b"/>
                <a:pathLst>
                  <a:path w="577" h="493" extrusionOk="0">
                    <a:moveTo>
                      <a:pt x="272" y="1"/>
                    </a:moveTo>
                    <a:cubicBezTo>
                      <a:pt x="139" y="1"/>
                      <a:pt x="14" y="104"/>
                      <a:pt x="14" y="239"/>
                    </a:cubicBezTo>
                    <a:cubicBezTo>
                      <a:pt x="1" y="393"/>
                      <a:pt x="125" y="493"/>
                      <a:pt x="256" y="493"/>
                    </a:cubicBezTo>
                    <a:cubicBezTo>
                      <a:pt x="310" y="493"/>
                      <a:pt x="366" y="476"/>
                      <a:pt x="413" y="439"/>
                    </a:cubicBezTo>
                    <a:cubicBezTo>
                      <a:pt x="577" y="293"/>
                      <a:pt x="504" y="39"/>
                      <a:pt x="304" y="3"/>
                    </a:cubicBezTo>
                    <a:cubicBezTo>
                      <a:pt x="294" y="2"/>
                      <a:pt x="283" y="1"/>
                      <a:pt x="27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6" name="Google Shape;916;p41"/>
              <p:cNvSpPr/>
              <p:nvPr/>
            </p:nvSpPr>
            <p:spPr>
              <a:xfrm>
                <a:off x="7711256" y="2728377"/>
                <a:ext cx="430678" cy="224712"/>
              </a:xfrm>
              <a:custGeom>
                <a:avLst/>
                <a:gdLst/>
                <a:ahLst/>
                <a:cxnLst/>
                <a:rect l="l" t="t" r="r" b="b"/>
                <a:pathLst>
                  <a:path w="5123" h="2673" extrusionOk="0">
                    <a:moveTo>
                      <a:pt x="128" y="0"/>
                    </a:moveTo>
                    <a:cubicBezTo>
                      <a:pt x="37" y="291"/>
                      <a:pt x="0" y="618"/>
                      <a:pt x="55" y="926"/>
                    </a:cubicBezTo>
                    <a:cubicBezTo>
                      <a:pt x="73" y="999"/>
                      <a:pt x="91" y="1090"/>
                      <a:pt x="128" y="1162"/>
                    </a:cubicBezTo>
                    <a:cubicBezTo>
                      <a:pt x="273" y="1362"/>
                      <a:pt x="436" y="1544"/>
                      <a:pt x="618" y="1707"/>
                    </a:cubicBezTo>
                    <a:cubicBezTo>
                      <a:pt x="1054" y="2107"/>
                      <a:pt x="1599" y="2379"/>
                      <a:pt x="2180" y="2507"/>
                    </a:cubicBezTo>
                    <a:cubicBezTo>
                      <a:pt x="2596" y="2616"/>
                      <a:pt x="3025" y="2673"/>
                      <a:pt x="3459" y="2673"/>
                    </a:cubicBezTo>
                    <a:cubicBezTo>
                      <a:pt x="3745" y="2673"/>
                      <a:pt x="4034" y="2648"/>
                      <a:pt x="4323" y="2597"/>
                    </a:cubicBezTo>
                    <a:cubicBezTo>
                      <a:pt x="4323" y="2606"/>
                      <a:pt x="4328" y="2611"/>
                      <a:pt x="4332" y="2611"/>
                    </a:cubicBezTo>
                    <a:cubicBezTo>
                      <a:pt x="4337" y="2611"/>
                      <a:pt x="4342" y="2606"/>
                      <a:pt x="4342" y="2597"/>
                    </a:cubicBezTo>
                    <a:cubicBezTo>
                      <a:pt x="4369" y="2606"/>
                      <a:pt x="4391" y="2611"/>
                      <a:pt x="4412" y="2611"/>
                    </a:cubicBezTo>
                    <a:cubicBezTo>
                      <a:pt x="4432" y="2611"/>
                      <a:pt x="4450" y="2606"/>
                      <a:pt x="4469" y="2597"/>
                    </a:cubicBezTo>
                    <a:cubicBezTo>
                      <a:pt x="4723" y="2543"/>
                      <a:pt x="4941" y="2343"/>
                      <a:pt x="5014" y="2107"/>
                    </a:cubicBezTo>
                    <a:cubicBezTo>
                      <a:pt x="5123" y="1816"/>
                      <a:pt x="5068" y="1489"/>
                      <a:pt x="4850" y="1271"/>
                    </a:cubicBezTo>
                    <a:cubicBezTo>
                      <a:pt x="4814" y="1217"/>
                      <a:pt x="4759" y="1162"/>
                      <a:pt x="4687" y="1144"/>
                    </a:cubicBezTo>
                    <a:lnTo>
                      <a:pt x="3070" y="727"/>
                    </a:lnTo>
                    <a:lnTo>
                      <a:pt x="128"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7" name="Google Shape;917;p41"/>
              <p:cNvSpPr/>
              <p:nvPr/>
            </p:nvSpPr>
            <p:spPr>
              <a:xfrm>
                <a:off x="7156997" y="2235150"/>
                <a:ext cx="311554" cy="401422"/>
              </a:xfrm>
              <a:custGeom>
                <a:avLst/>
                <a:gdLst/>
                <a:ahLst/>
                <a:cxnLst/>
                <a:rect l="l" t="t" r="r" b="b"/>
                <a:pathLst>
                  <a:path w="3706" h="4775" extrusionOk="0">
                    <a:moveTo>
                      <a:pt x="745" y="0"/>
                    </a:moveTo>
                    <a:cubicBezTo>
                      <a:pt x="472" y="164"/>
                      <a:pt x="254" y="400"/>
                      <a:pt x="109" y="672"/>
                    </a:cubicBezTo>
                    <a:cubicBezTo>
                      <a:pt x="73" y="763"/>
                      <a:pt x="36" y="836"/>
                      <a:pt x="0" y="908"/>
                    </a:cubicBezTo>
                    <a:cubicBezTo>
                      <a:pt x="0" y="1144"/>
                      <a:pt x="18" y="1399"/>
                      <a:pt x="54" y="1635"/>
                    </a:cubicBezTo>
                    <a:cubicBezTo>
                      <a:pt x="182" y="2216"/>
                      <a:pt x="436" y="2761"/>
                      <a:pt x="799" y="3233"/>
                    </a:cubicBezTo>
                    <a:cubicBezTo>
                      <a:pt x="1235" y="3796"/>
                      <a:pt x="1798" y="4287"/>
                      <a:pt x="2434" y="4614"/>
                    </a:cubicBezTo>
                    <a:cubicBezTo>
                      <a:pt x="2434" y="4632"/>
                      <a:pt x="2434" y="4632"/>
                      <a:pt x="2452" y="4632"/>
                    </a:cubicBezTo>
                    <a:cubicBezTo>
                      <a:pt x="2488" y="4668"/>
                      <a:pt x="2525" y="4686"/>
                      <a:pt x="2561" y="4705"/>
                    </a:cubicBezTo>
                    <a:cubicBezTo>
                      <a:pt x="2662" y="4751"/>
                      <a:pt x="2770" y="4775"/>
                      <a:pt x="2878" y="4775"/>
                    </a:cubicBezTo>
                    <a:cubicBezTo>
                      <a:pt x="3021" y="4775"/>
                      <a:pt x="3163" y="4733"/>
                      <a:pt x="3288" y="4650"/>
                    </a:cubicBezTo>
                    <a:cubicBezTo>
                      <a:pt x="3560" y="4487"/>
                      <a:pt x="3705" y="4196"/>
                      <a:pt x="3687" y="3887"/>
                    </a:cubicBezTo>
                    <a:cubicBezTo>
                      <a:pt x="3669" y="3833"/>
                      <a:pt x="3651" y="3760"/>
                      <a:pt x="3633" y="3706"/>
                    </a:cubicBezTo>
                    <a:lnTo>
                      <a:pt x="2597" y="2380"/>
                    </a:lnTo>
                    <a:lnTo>
                      <a:pt x="745"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8" name="Google Shape;918;p41"/>
              <p:cNvSpPr/>
              <p:nvPr/>
            </p:nvSpPr>
            <p:spPr>
              <a:xfrm>
                <a:off x="7969765" y="2787729"/>
                <a:ext cx="101890" cy="36906"/>
              </a:xfrm>
              <a:custGeom>
                <a:avLst/>
                <a:gdLst/>
                <a:ahLst/>
                <a:cxnLst/>
                <a:rect l="l" t="t" r="r" b="b"/>
                <a:pathLst>
                  <a:path w="1212" h="439" extrusionOk="0">
                    <a:moveTo>
                      <a:pt x="88" y="0"/>
                    </a:moveTo>
                    <a:cubicBezTo>
                      <a:pt x="26" y="0"/>
                      <a:pt x="1" y="95"/>
                      <a:pt x="68" y="111"/>
                    </a:cubicBezTo>
                    <a:lnTo>
                      <a:pt x="1121" y="438"/>
                    </a:lnTo>
                    <a:cubicBezTo>
                      <a:pt x="1194" y="438"/>
                      <a:pt x="1212" y="347"/>
                      <a:pt x="1139" y="329"/>
                    </a:cubicBezTo>
                    <a:lnTo>
                      <a:pt x="104" y="2"/>
                    </a:lnTo>
                    <a:cubicBezTo>
                      <a:pt x="98" y="1"/>
                      <a:pt x="93" y="0"/>
                      <a:pt x="8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9" name="Google Shape;919;p41"/>
              <p:cNvSpPr/>
              <p:nvPr/>
            </p:nvSpPr>
            <p:spPr>
              <a:xfrm>
                <a:off x="7697889" y="2088787"/>
                <a:ext cx="214961" cy="155693"/>
              </a:xfrm>
              <a:custGeom>
                <a:avLst/>
                <a:gdLst/>
                <a:ahLst/>
                <a:cxnLst/>
                <a:rect l="l" t="t" r="r" b="b"/>
                <a:pathLst>
                  <a:path w="2557" h="1852" extrusionOk="0">
                    <a:moveTo>
                      <a:pt x="1368" y="0"/>
                    </a:moveTo>
                    <a:cubicBezTo>
                      <a:pt x="655" y="0"/>
                      <a:pt x="0" y="615"/>
                      <a:pt x="50" y="815"/>
                    </a:cubicBezTo>
                    <a:cubicBezTo>
                      <a:pt x="105" y="960"/>
                      <a:pt x="486" y="1015"/>
                      <a:pt x="868" y="1051"/>
                    </a:cubicBezTo>
                    <a:cubicBezTo>
                      <a:pt x="1031" y="1069"/>
                      <a:pt x="1104" y="1069"/>
                      <a:pt x="1267" y="1105"/>
                    </a:cubicBezTo>
                    <a:cubicBezTo>
                      <a:pt x="1576" y="1178"/>
                      <a:pt x="1758" y="1196"/>
                      <a:pt x="1867" y="1342"/>
                    </a:cubicBezTo>
                    <a:cubicBezTo>
                      <a:pt x="2030" y="1523"/>
                      <a:pt x="1939" y="1814"/>
                      <a:pt x="2030" y="1850"/>
                    </a:cubicBezTo>
                    <a:cubicBezTo>
                      <a:pt x="2036" y="1851"/>
                      <a:pt x="2042" y="1852"/>
                      <a:pt x="2048" y="1852"/>
                    </a:cubicBezTo>
                    <a:cubicBezTo>
                      <a:pt x="2137" y="1852"/>
                      <a:pt x="2253" y="1734"/>
                      <a:pt x="2321" y="1632"/>
                    </a:cubicBezTo>
                    <a:cubicBezTo>
                      <a:pt x="2539" y="1305"/>
                      <a:pt x="2557" y="887"/>
                      <a:pt x="2375" y="542"/>
                    </a:cubicBezTo>
                    <a:cubicBezTo>
                      <a:pt x="2194" y="252"/>
                      <a:pt x="1903" y="70"/>
                      <a:pt x="1558" y="16"/>
                    </a:cubicBezTo>
                    <a:cubicBezTo>
                      <a:pt x="1494" y="5"/>
                      <a:pt x="1431" y="0"/>
                      <a:pt x="136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0" name="Google Shape;920;p41"/>
              <p:cNvSpPr/>
              <p:nvPr/>
            </p:nvSpPr>
            <p:spPr>
              <a:xfrm>
                <a:off x="7734123" y="2192359"/>
                <a:ext cx="18411" cy="29087"/>
              </a:xfrm>
              <a:custGeom>
                <a:avLst/>
                <a:gdLst/>
                <a:ahLst/>
                <a:cxnLst/>
                <a:rect l="l" t="t" r="r" b="b"/>
                <a:pathLst>
                  <a:path w="219" h="346" extrusionOk="0">
                    <a:moveTo>
                      <a:pt x="55" y="1"/>
                    </a:moveTo>
                    <a:cubicBezTo>
                      <a:pt x="19" y="19"/>
                      <a:pt x="1" y="55"/>
                      <a:pt x="19" y="73"/>
                    </a:cubicBezTo>
                    <a:lnTo>
                      <a:pt x="92" y="309"/>
                    </a:lnTo>
                    <a:cubicBezTo>
                      <a:pt x="110" y="328"/>
                      <a:pt x="128" y="346"/>
                      <a:pt x="146" y="346"/>
                    </a:cubicBezTo>
                    <a:lnTo>
                      <a:pt x="182" y="346"/>
                    </a:lnTo>
                    <a:cubicBezTo>
                      <a:pt x="201" y="328"/>
                      <a:pt x="219" y="291"/>
                      <a:pt x="201" y="273"/>
                    </a:cubicBezTo>
                    <a:lnTo>
                      <a:pt x="128" y="37"/>
                    </a:lnTo>
                    <a:cubicBezTo>
                      <a:pt x="110" y="19"/>
                      <a:pt x="74" y="1"/>
                      <a:pt x="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1" name="Google Shape;921;p41"/>
              <p:cNvSpPr/>
              <p:nvPr/>
            </p:nvSpPr>
            <p:spPr>
              <a:xfrm>
                <a:off x="7752449" y="2193872"/>
                <a:ext cx="15384" cy="29087"/>
              </a:xfrm>
              <a:custGeom>
                <a:avLst/>
                <a:gdLst/>
                <a:ahLst/>
                <a:cxnLst/>
                <a:rect l="l" t="t" r="r" b="b"/>
                <a:pathLst>
                  <a:path w="183" h="346" extrusionOk="0">
                    <a:moveTo>
                      <a:pt x="55" y="1"/>
                    </a:moveTo>
                    <a:cubicBezTo>
                      <a:pt x="19" y="19"/>
                      <a:pt x="1" y="37"/>
                      <a:pt x="19" y="73"/>
                    </a:cubicBezTo>
                    <a:lnTo>
                      <a:pt x="73" y="291"/>
                    </a:lnTo>
                    <a:cubicBezTo>
                      <a:pt x="73" y="328"/>
                      <a:pt x="110" y="346"/>
                      <a:pt x="128" y="346"/>
                    </a:cubicBezTo>
                    <a:lnTo>
                      <a:pt x="146" y="346"/>
                    </a:lnTo>
                    <a:cubicBezTo>
                      <a:pt x="164" y="328"/>
                      <a:pt x="182" y="310"/>
                      <a:pt x="182" y="273"/>
                    </a:cubicBezTo>
                    <a:lnTo>
                      <a:pt x="128" y="37"/>
                    </a:lnTo>
                    <a:cubicBezTo>
                      <a:pt x="110" y="19"/>
                      <a:pt x="92" y="1"/>
                      <a:pt x="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2" name="Google Shape;922;p41"/>
              <p:cNvSpPr/>
              <p:nvPr/>
            </p:nvSpPr>
            <p:spPr>
              <a:xfrm>
                <a:off x="7731096" y="2231955"/>
                <a:ext cx="16898" cy="20008"/>
              </a:xfrm>
              <a:custGeom>
                <a:avLst/>
                <a:gdLst/>
                <a:ahLst/>
                <a:cxnLst/>
                <a:rect l="l" t="t" r="r" b="b"/>
                <a:pathLst>
                  <a:path w="201" h="238" extrusionOk="0">
                    <a:moveTo>
                      <a:pt x="118" y="0"/>
                    </a:moveTo>
                    <a:cubicBezTo>
                      <a:pt x="94" y="0"/>
                      <a:pt x="73" y="16"/>
                      <a:pt x="73" y="38"/>
                    </a:cubicBezTo>
                    <a:lnTo>
                      <a:pt x="19" y="165"/>
                    </a:lnTo>
                    <a:cubicBezTo>
                      <a:pt x="1" y="183"/>
                      <a:pt x="1" y="220"/>
                      <a:pt x="37" y="238"/>
                    </a:cubicBezTo>
                    <a:lnTo>
                      <a:pt x="55" y="238"/>
                    </a:lnTo>
                    <a:cubicBezTo>
                      <a:pt x="91" y="238"/>
                      <a:pt x="110" y="220"/>
                      <a:pt x="128" y="202"/>
                    </a:cubicBezTo>
                    <a:lnTo>
                      <a:pt x="182" y="93"/>
                    </a:lnTo>
                    <a:cubicBezTo>
                      <a:pt x="200" y="56"/>
                      <a:pt x="182" y="20"/>
                      <a:pt x="164" y="20"/>
                    </a:cubicBezTo>
                    <a:cubicBezTo>
                      <a:pt x="150" y="6"/>
                      <a:pt x="134" y="0"/>
                      <a:pt x="1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3" name="Google Shape;923;p41"/>
              <p:cNvSpPr/>
              <p:nvPr/>
            </p:nvSpPr>
            <p:spPr>
              <a:xfrm>
                <a:off x="7749423" y="2236663"/>
                <a:ext cx="10761" cy="19924"/>
              </a:xfrm>
              <a:custGeom>
                <a:avLst/>
                <a:gdLst/>
                <a:ahLst/>
                <a:cxnLst/>
                <a:rect l="l" t="t" r="r" b="b"/>
                <a:pathLst>
                  <a:path w="128" h="237" extrusionOk="0">
                    <a:moveTo>
                      <a:pt x="91" y="0"/>
                    </a:moveTo>
                    <a:cubicBezTo>
                      <a:pt x="55" y="0"/>
                      <a:pt x="19" y="19"/>
                      <a:pt x="19" y="55"/>
                    </a:cubicBezTo>
                    <a:lnTo>
                      <a:pt x="0" y="182"/>
                    </a:lnTo>
                    <a:cubicBezTo>
                      <a:pt x="0" y="200"/>
                      <a:pt x="19" y="236"/>
                      <a:pt x="55" y="236"/>
                    </a:cubicBezTo>
                    <a:cubicBezTo>
                      <a:pt x="91" y="236"/>
                      <a:pt x="109" y="218"/>
                      <a:pt x="109" y="200"/>
                    </a:cubicBezTo>
                    <a:lnTo>
                      <a:pt x="128" y="73"/>
                    </a:lnTo>
                    <a:cubicBezTo>
                      <a:pt x="128" y="37"/>
                      <a:pt x="109" y="0"/>
                      <a:pt x="9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4" name="Google Shape;924;p41"/>
              <p:cNvSpPr/>
              <p:nvPr/>
            </p:nvSpPr>
            <p:spPr>
              <a:xfrm>
                <a:off x="7726557" y="2210686"/>
                <a:ext cx="50440" cy="32702"/>
              </a:xfrm>
              <a:custGeom>
                <a:avLst/>
                <a:gdLst/>
                <a:ahLst/>
                <a:cxnLst/>
                <a:rect l="l" t="t" r="r" b="b"/>
                <a:pathLst>
                  <a:path w="600" h="389" extrusionOk="0">
                    <a:moveTo>
                      <a:pt x="200" y="1"/>
                    </a:moveTo>
                    <a:cubicBezTo>
                      <a:pt x="91" y="37"/>
                      <a:pt x="18" y="91"/>
                      <a:pt x="18" y="146"/>
                    </a:cubicBezTo>
                    <a:cubicBezTo>
                      <a:pt x="0" y="182"/>
                      <a:pt x="36" y="237"/>
                      <a:pt x="109" y="291"/>
                    </a:cubicBezTo>
                    <a:cubicBezTo>
                      <a:pt x="145" y="328"/>
                      <a:pt x="182" y="346"/>
                      <a:pt x="236" y="364"/>
                    </a:cubicBezTo>
                    <a:lnTo>
                      <a:pt x="291" y="364"/>
                    </a:lnTo>
                    <a:lnTo>
                      <a:pt x="363" y="382"/>
                    </a:lnTo>
                    <a:cubicBezTo>
                      <a:pt x="386" y="387"/>
                      <a:pt x="409" y="389"/>
                      <a:pt x="431" y="389"/>
                    </a:cubicBezTo>
                    <a:cubicBezTo>
                      <a:pt x="496" y="389"/>
                      <a:pt x="554" y="368"/>
                      <a:pt x="581" y="328"/>
                    </a:cubicBezTo>
                    <a:cubicBezTo>
                      <a:pt x="599" y="273"/>
                      <a:pt x="581" y="219"/>
                      <a:pt x="563" y="164"/>
                    </a:cubicBezTo>
                    <a:cubicBezTo>
                      <a:pt x="527" y="110"/>
                      <a:pt x="472" y="55"/>
                      <a:pt x="418" y="19"/>
                    </a:cubicBezTo>
                    <a:cubicBezTo>
                      <a:pt x="400" y="19"/>
                      <a:pt x="363" y="1"/>
                      <a:pt x="34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5" name="Google Shape;925;p41"/>
              <p:cNvSpPr/>
              <p:nvPr/>
            </p:nvSpPr>
            <p:spPr>
              <a:xfrm>
                <a:off x="7726557" y="2209173"/>
                <a:ext cx="33627" cy="30601"/>
              </a:xfrm>
              <a:custGeom>
                <a:avLst/>
                <a:gdLst/>
                <a:ahLst/>
                <a:cxnLst/>
                <a:rect l="l" t="t" r="r" b="b"/>
                <a:pathLst>
                  <a:path w="400" h="364" extrusionOk="0">
                    <a:moveTo>
                      <a:pt x="182" y="0"/>
                    </a:moveTo>
                    <a:cubicBezTo>
                      <a:pt x="91" y="37"/>
                      <a:pt x="18" y="109"/>
                      <a:pt x="18" y="146"/>
                    </a:cubicBezTo>
                    <a:cubicBezTo>
                      <a:pt x="0" y="200"/>
                      <a:pt x="36" y="255"/>
                      <a:pt x="109" y="291"/>
                    </a:cubicBezTo>
                    <a:cubicBezTo>
                      <a:pt x="145" y="327"/>
                      <a:pt x="182" y="346"/>
                      <a:pt x="236" y="364"/>
                    </a:cubicBezTo>
                    <a:cubicBezTo>
                      <a:pt x="327" y="346"/>
                      <a:pt x="400" y="237"/>
                      <a:pt x="400" y="146"/>
                    </a:cubicBezTo>
                    <a:cubicBezTo>
                      <a:pt x="400" y="91"/>
                      <a:pt x="381" y="37"/>
                      <a:pt x="34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6" name="Google Shape;926;p41"/>
              <p:cNvSpPr/>
              <p:nvPr/>
            </p:nvSpPr>
            <p:spPr>
              <a:xfrm>
                <a:off x="7811633" y="2205810"/>
                <a:ext cx="18831" cy="27910"/>
              </a:xfrm>
              <a:custGeom>
                <a:avLst/>
                <a:gdLst/>
                <a:ahLst/>
                <a:cxnLst/>
                <a:rect l="l" t="t" r="r" b="b"/>
                <a:pathLst>
                  <a:path w="224" h="332" extrusionOk="0">
                    <a:moveTo>
                      <a:pt x="79" y="1"/>
                    </a:moveTo>
                    <a:cubicBezTo>
                      <a:pt x="41" y="1"/>
                      <a:pt x="1" y="32"/>
                      <a:pt x="23" y="77"/>
                    </a:cubicBezTo>
                    <a:lnTo>
                      <a:pt x="114" y="295"/>
                    </a:lnTo>
                    <a:cubicBezTo>
                      <a:pt x="114" y="331"/>
                      <a:pt x="132" y="331"/>
                      <a:pt x="169" y="331"/>
                    </a:cubicBezTo>
                    <a:lnTo>
                      <a:pt x="187" y="331"/>
                    </a:lnTo>
                    <a:cubicBezTo>
                      <a:pt x="205" y="331"/>
                      <a:pt x="223" y="295"/>
                      <a:pt x="223" y="258"/>
                    </a:cubicBezTo>
                    <a:lnTo>
                      <a:pt x="132" y="40"/>
                    </a:lnTo>
                    <a:cubicBezTo>
                      <a:pt x="125" y="13"/>
                      <a:pt x="103" y="1"/>
                      <a:pt x="7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7" name="Google Shape;927;p41"/>
              <p:cNvSpPr/>
              <p:nvPr/>
            </p:nvSpPr>
            <p:spPr>
              <a:xfrm>
                <a:off x="7829371" y="2207323"/>
                <a:ext cx="16309" cy="27910"/>
              </a:xfrm>
              <a:custGeom>
                <a:avLst/>
                <a:gdLst/>
                <a:ahLst/>
                <a:cxnLst/>
                <a:rect l="l" t="t" r="r" b="b"/>
                <a:pathLst>
                  <a:path w="194" h="332" extrusionOk="0">
                    <a:moveTo>
                      <a:pt x="85" y="1"/>
                    </a:moveTo>
                    <a:cubicBezTo>
                      <a:pt x="45" y="1"/>
                      <a:pt x="1" y="32"/>
                      <a:pt x="12" y="77"/>
                    </a:cubicBezTo>
                    <a:lnTo>
                      <a:pt x="85" y="295"/>
                    </a:lnTo>
                    <a:cubicBezTo>
                      <a:pt x="85" y="313"/>
                      <a:pt x="103" y="331"/>
                      <a:pt x="139" y="331"/>
                    </a:cubicBezTo>
                    <a:lnTo>
                      <a:pt x="157" y="331"/>
                    </a:lnTo>
                    <a:cubicBezTo>
                      <a:pt x="176" y="331"/>
                      <a:pt x="194" y="295"/>
                      <a:pt x="194" y="277"/>
                    </a:cubicBezTo>
                    <a:lnTo>
                      <a:pt x="139" y="41"/>
                    </a:lnTo>
                    <a:cubicBezTo>
                      <a:pt x="132" y="13"/>
                      <a:pt x="110" y="1"/>
                      <a:pt x="8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8" name="Google Shape;928;p41"/>
              <p:cNvSpPr/>
              <p:nvPr/>
            </p:nvSpPr>
            <p:spPr>
              <a:xfrm>
                <a:off x="7808943" y="2245826"/>
                <a:ext cx="15384" cy="18411"/>
              </a:xfrm>
              <a:custGeom>
                <a:avLst/>
                <a:gdLst/>
                <a:ahLst/>
                <a:cxnLst/>
                <a:rect l="l" t="t" r="r" b="b"/>
                <a:pathLst>
                  <a:path w="183" h="219" extrusionOk="0">
                    <a:moveTo>
                      <a:pt x="146" y="0"/>
                    </a:moveTo>
                    <a:cubicBezTo>
                      <a:pt x="128" y="0"/>
                      <a:pt x="92" y="0"/>
                      <a:pt x="74" y="37"/>
                    </a:cubicBezTo>
                    <a:lnTo>
                      <a:pt x="19" y="146"/>
                    </a:lnTo>
                    <a:cubicBezTo>
                      <a:pt x="1" y="182"/>
                      <a:pt x="19" y="218"/>
                      <a:pt x="37" y="218"/>
                    </a:cubicBezTo>
                    <a:lnTo>
                      <a:pt x="74" y="218"/>
                    </a:lnTo>
                    <a:cubicBezTo>
                      <a:pt x="92" y="218"/>
                      <a:pt x="110" y="218"/>
                      <a:pt x="128" y="200"/>
                    </a:cubicBezTo>
                    <a:lnTo>
                      <a:pt x="183" y="73"/>
                    </a:lnTo>
                    <a:cubicBezTo>
                      <a:pt x="183" y="55"/>
                      <a:pt x="183" y="18"/>
                      <a:pt x="14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9" name="Google Shape;929;p41"/>
              <p:cNvSpPr/>
              <p:nvPr/>
            </p:nvSpPr>
            <p:spPr>
              <a:xfrm>
                <a:off x="7827270" y="2249946"/>
                <a:ext cx="12358" cy="20344"/>
              </a:xfrm>
              <a:custGeom>
                <a:avLst/>
                <a:gdLst/>
                <a:ahLst/>
                <a:cxnLst/>
                <a:rect l="l" t="t" r="r" b="b"/>
                <a:pathLst>
                  <a:path w="147" h="242" extrusionOk="0">
                    <a:moveTo>
                      <a:pt x="71" y="1"/>
                    </a:moveTo>
                    <a:cubicBezTo>
                      <a:pt x="43" y="1"/>
                      <a:pt x="19" y="27"/>
                      <a:pt x="19" y="42"/>
                    </a:cubicBezTo>
                    <a:lnTo>
                      <a:pt x="1" y="169"/>
                    </a:lnTo>
                    <a:cubicBezTo>
                      <a:pt x="1" y="206"/>
                      <a:pt x="37" y="242"/>
                      <a:pt x="55" y="242"/>
                    </a:cubicBezTo>
                    <a:cubicBezTo>
                      <a:pt x="92" y="242"/>
                      <a:pt x="110" y="224"/>
                      <a:pt x="128" y="187"/>
                    </a:cubicBezTo>
                    <a:lnTo>
                      <a:pt x="128" y="60"/>
                    </a:lnTo>
                    <a:cubicBezTo>
                      <a:pt x="146" y="42"/>
                      <a:pt x="110" y="6"/>
                      <a:pt x="92" y="6"/>
                    </a:cubicBezTo>
                    <a:cubicBezTo>
                      <a:pt x="85" y="2"/>
                      <a:pt x="78" y="1"/>
                      <a:pt x="7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0" name="Google Shape;930;p41"/>
              <p:cNvSpPr/>
              <p:nvPr/>
            </p:nvSpPr>
            <p:spPr>
              <a:xfrm>
                <a:off x="7804403" y="2224473"/>
                <a:ext cx="50440" cy="32702"/>
              </a:xfrm>
              <a:custGeom>
                <a:avLst/>
                <a:gdLst/>
                <a:ahLst/>
                <a:cxnLst/>
                <a:rect l="l" t="t" r="r" b="b"/>
                <a:pathLst>
                  <a:path w="600" h="389" extrusionOk="0">
                    <a:moveTo>
                      <a:pt x="200" y="0"/>
                    </a:moveTo>
                    <a:cubicBezTo>
                      <a:pt x="109" y="36"/>
                      <a:pt x="19" y="91"/>
                      <a:pt x="19" y="145"/>
                    </a:cubicBezTo>
                    <a:cubicBezTo>
                      <a:pt x="0" y="182"/>
                      <a:pt x="55" y="236"/>
                      <a:pt x="109" y="291"/>
                    </a:cubicBezTo>
                    <a:cubicBezTo>
                      <a:pt x="146" y="327"/>
                      <a:pt x="182" y="345"/>
                      <a:pt x="237" y="363"/>
                    </a:cubicBezTo>
                    <a:lnTo>
                      <a:pt x="291" y="363"/>
                    </a:lnTo>
                    <a:lnTo>
                      <a:pt x="382" y="381"/>
                    </a:lnTo>
                    <a:cubicBezTo>
                      <a:pt x="400" y="386"/>
                      <a:pt x="419" y="388"/>
                      <a:pt x="439" y="388"/>
                    </a:cubicBezTo>
                    <a:cubicBezTo>
                      <a:pt x="496" y="388"/>
                      <a:pt x="554" y="368"/>
                      <a:pt x="582" y="327"/>
                    </a:cubicBezTo>
                    <a:cubicBezTo>
                      <a:pt x="600" y="272"/>
                      <a:pt x="600" y="218"/>
                      <a:pt x="563" y="164"/>
                    </a:cubicBezTo>
                    <a:cubicBezTo>
                      <a:pt x="527" y="109"/>
                      <a:pt x="491" y="55"/>
                      <a:pt x="436" y="18"/>
                    </a:cubicBezTo>
                    <a:cubicBezTo>
                      <a:pt x="400" y="18"/>
                      <a:pt x="382" y="0"/>
                      <a:pt x="34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1" name="Google Shape;931;p41"/>
              <p:cNvSpPr/>
              <p:nvPr/>
            </p:nvSpPr>
            <p:spPr>
              <a:xfrm>
                <a:off x="7804403" y="2222876"/>
                <a:ext cx="33627" cy="30685"/>
              </a:xfrm>
              <a:custGeom>
                <a:avLst/>
                <a:gdLst/>
                <a:ahLst/>
                <a:cxnLst/>
                <a:rect l="l" t="t" r="r" b="b"/>
                <a:pathLst>
                  <a:path w="400" h="365" extrusionOk="0">
                    <a:moveTo>
                      <a:pt x="200" y="1"/>
                    </a:moveTo>
                    <a:cubicBezTo>
                      <a:pt x="91" y="19"/>
                      <a:pt x="19" y="92"/>
                      <a:pt x="19" y="146"/>
                    </a:cubicBezTo>
                    <a:cubicBezTo>
                      <a:pt x="0" y="183"/>
                      <a:pt x="37" y="237"/>
                      <a:pt x="109" y="291"/>
                    </a:cubicBezTo>
                    <a:cubicBezTo>
                      <a:pt x="146" y="328"/>
                      <a:pt x="182" y="346"/>
                      <a:pt x="237" y="364"/>
                    </a:cubicBezTo>
                    <a:cubicBezTo>
                      <a:pt x="345" y="328"/>
                      <a:pt x="400" y="237"/>
                      <a:pt x="400" y="128"/>
                    </a:cubicBezTo>
                    <a:cubicBezTo>
                      <a:pt x="400" y="92"/>
                      <a:pt x="382" y="37"/>
                      <a:pt x="34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2" name="Google Shape;932;p41"/>
              <p:cNvSpPr/>
              <p:nvPr/>
            </p:nvSpPr>
            <p:spPr>
              <a:xfrm>
                <a:off x="7538665" y="2392441"/>
                <a:ext cx="216978" cy="250437"/>
              </a:xfrm>
              <a:custGeom>
                <a:avLst/>
                <a:gdLst/>
                <a:ahLst/>
                <a:cxnLst/>
                <a:rect l="l" t="t" r="r" b="b"/>
                <a:pathLst>
                  <a:path w="2581" h="2979" extrusionOk="0">
                    <a:moveTo>
                      <a:pt x="2580" y="0"/>
                    </a:moveTo>
                    <a:lnTo>
                      <a:pt x="1" y="1144"/>
                    </a:lnTo>
                    <a:lnTo>
                      <a:pt x="346" y="2979"/>
                    </a:lnTo>
                    <a:lnTo>
                      <a:pt x="1890" y="2452"/>
                    </a:lnTo>
                    <a:cubicBezTo>
                      <a:pt x="2126" y="1635"/>
                      <a:pt x="2344" y="817"/>
                      <a:pt x="258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3" name="Google Shape;933;p41"/>
              <p:cNvSpPr/>
              <p:nvPr/>
            </p:nvSpPr>
            <p:spPr>
              <a:xfrm>
                <a:off x="7170700" y="2564949"/>
                <a:ext cx="664301" cy="357371"/>
              </a:xfrm>
              <a:custGeom>
                <a:avLst/>
                <a:gdLst/>
                <a:ahLst/>
                <a:cxnLst/>
                <a:rect l="l" t="t" r="r" b="b"/>
                <a:pathLst>
                  <a:path w="7902" h="4251" extrusionOk="0">
                    <a:moveTo>
                      <a:pt x="7193" y="1"/>
                    </a:moveTo>
                    <a:lnTo>
                      <a:pt x="0" y="55"/>
                    </a:lnTo>
                    <a:lnTo>
                      <a:pt x="1835" y="3996"/>
                    </a:lnTo>
                    <a:lnTo>
                      <a:pt x="7902" y="4251"/>
                    </a:lnTo>
                    <a:cubicBezTo>
                      <a:pt x="7666" y="2834"/>
                      <a:pt x="7429" y="1417"/>
                      <a:pt x="719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4" name="Google Shape;934;p41"/>
              <p:cNvSpPr/>
              <p:nvPr/>
            </p:nvSpPr>
            <p:spPr>
              <a:xfrm>
                <a:off x="7474605" y="2697188"/>
                <a:ext cx="77931" cy="94408"/>
              </a:xfrm>
              <a:custGeom>
                <a:avLst/>
                <a:gdLst/>
                <a:ahLst/>
                <a:cxnLst/>
                <a:rect l="l" t="t" r="r" b="b"/>
                <a:pathLst>
                  <a:path w="927" h="1123" extrusionOk="0">
                    <a:moveTo>
                      <a:pt x="301" y="1"/>
                    </a:moveTo>
                    <a:cubicBezTo>
                      <a:pt x="264" y="1"/>
                      <a:pt x="230" y="9"/>
                      <a:pt x="200" y="26"/>
                    </a:cubicBezTo>
                    <a:cubicBezTo>
                      <a:pt x="18" y="99"/>
                      <a:pt x="0" y="425"/>
                      <a:pt x="164" y="716"/>
                    </a:cubicBezTo>
                    <a:cubicBezTo>
                      <a:pt x="282" y="967"/>
                      <a:pt x="472" y="1123"/>
                      <a:pt x="637" y="1123"/>
                    </a:cubicBezTo>
                    <a:cubicBezTo>
                      <a:pt x="675" y="1123"/>
                      <a:pt x="711" y="1114"/>
                      <a:pt x="745" y="1098"/>
                    </a:cubicBezTo>
                    <a:cubicBezTo>
                      <a:pt x="908" y="1025"/>
                      <a:pt x="926" y="698"/>
                      <a:pt x="781" y="407"/>
                    </a:cubicBezTo>
                    <a:cubicBezTo>
                      <a:pt x="663" y="156"/>
                      <a:pt x="460" y="1"/>
                      <a:pt x="30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5" name="Google Shape;935;p41"/>
              <p:cNvSpPr/>
              <p:nvPr/>
            </p:nvSpPr>
            <p:spPr>
              <a:xfrm>
                <a:off x="6963053" y="1366305"/>
                <a:ext cx="1143738" cy="746772"/>
              </a:xfrm>
              <a:custGeom>
                <a:avLst/>
                <a:gdLst/>
                <a:ahLst/>
                <a:cxnLst/>
                <a:rect l="l" t="t" r="r" b="b"/>
                <a:pathLst>
                  <a:path w="13605" h="8883" extrusionOk="0">
                    <a:moveTo>
                      <a:pt x="55" y="0"/>
                    </a:moveTo>
                    <a:cubicBezTo>
                      <a:pt x="0" y="309"/>
                      <a:pt x="109" y="636"/>
                      <a:pt x="309" y="872"/>
                    </a:cubicBezTo>
                    <a:cubicBezTo>
                      <a:pt x="622" y="1214"/>
                      <a:pt x="1129" y="1274"/>
                      <a:pt x="1691" y="1274"/>
                    </a:cubicBezTo>
                    <a:cubicBezTo>
                      <a:pt x="1993" y="1274"/>
                      <a:pt x="2311" y="1256"/>
                      <a:pt x="2623" y="1256"/>
                    </a:cubicBezTo>
                    <a:cubicBezTo>
                      <a:pt x="3213" y="1256"/>
                      <a:pt x="3785" y="1318"/>
                      <a:pt x="4196" y="1671"/>
                    </a:cubicBezTo>
                    <a:cubicBezTo>
                      <a:pt x="4759" y="2162"/>
                      <a:pt x="4414" y="2725"/>
                      <a:pt x="5068" y="3033"/>
                    </a:cubicBezTo>
                    <a:cubicBezTo>
                      <a:pt x="5304" y="3152"/>
                      <a:pt x="5545" y="3177"/>
                      <a:pt x="5773" y="3177"/>
                    </a:cubicBezTo>
                    <a:cubicBezTo>
                      <a:pt x="5948" y="3177"/>
                      <a:pt x="6115" y="3162"/>
                      <a:pt x="6266" y="3162"/>
                    </a:cubicBezTo>
                    <a:cubicBezTo>
                      <a:pt x="6463" y="3162"/>
                      <a:pt x="6632" y="3188"/>
                      <a:pt x="6757" y="3306"/>
                    </a:cubicBezTo>
                    <a:cubicBezTo>
                      <a:pt x="7120" y="3633"/>
                      <a:pt x="6594" y="4105"/>
                      <a:pt x="6975" y="4523"/>
                    </a:cubicBezTo>
                    <a:cubicBezTo>
                      <a:pt x="7142" y="4715"/>
                      <a:pt x="7387" y="4734"/>
                      <a:pt x="7684" y="4734"/>
                    </a:cubicBezTo>
                    <a:cubicBezTo>
                      <a:pt x="7757" y="4734"/>
                      <a:pt x="7832" y="4733"/>
                      <a:pt x="7911" y="4733"/>
                    </a:cubicBezTo>
                    <a:cubicBezTo>
                      <a:pt x="8208" y="4733"/>
                      <a:pt x="8544" y="4749"/>
                      <a:pt x="8900" y="4904"/>
                    </a:cubicBezTo>
                    <a:cubicBezTo>
                      <a:pt x="10172" y="5449"/>
                      <a:pt x="10263" y="7157"/>
                      <a:pt x="10263" y="7284"/>
                    </a:cubicBezTo>
                    <a:cubicBezTo>
                      <a:pt x="10281" y="7756"/>
                      <a:pt x="10172" y="8228"/>
                      <a:pt x="9972" y="8646"/>
                    </a:cubicBezTo>
                    <a:cubicBezTo>
                      <a:pt x="10154" y="8737"/>
                      <a:pt x="10353" y="8809"/>
                      <a:pt x="10535" y="8882"/>
                    </a:cubicBezTo>
                    <a:cubicBezTo>
                      <a:pt x="11843" y="8537"/>
                      <a:pt x="12279" y="8083"/>
                      <a:pt x="12442" y="7720"/>
                    </a:cubicBezTo>
                    <a:cubicBezTo>
                      <a:pt x="12733" y="7029"/>
                      <a:pt x="12061" y="6539"/>
                      <a:pt x="12442" y="5776"/>
                    </a:cubicBezTo>
                    <a:cubicBezTo>
                      <a:pt x="12787" y="5104"/>
                      <a:pt x="13587" y="4977"/>
                      <a:pt x="13514" y="4577"/>
                    </a:cubicBezTo>
                    <a:cubicBezTo>
                      <a:pt x="13441" y="4196"/>
                      <a:pt x="12715" y="4214"/>
                      <a:pt x="12606" y="3778"/>
                    </a:cubicBezTo>
                    <a:cubicBezTo>
                      <a:pt x="12460" y="3288"/>
                      <a:pt x="13496" y="2961"/>
                      <a:pt x="13423" y="2325"/>
                    </a:cubicBezTo>
                    <a:cubicBezTo>
                      <a:pt x="13369" y="1853"/>
                      <a:pt x="12751" y="1762"/>
                      <a:pt x="12697" y="1290"/>
                    </a:cubicBezTo>
                    <a:cubicBezTo>
                      <a:pt x="12642" y="1090"/>
                      <a:pt x="12751" y="908"/>
                      <a:pt x="12915" y="672"/>
                    </a:cubicBezTo>
                    <a:cubicBezTo>
                      <a:pt x="13096" y="400"/>
                      <a:pt x="13332" y="182"/>
                      <a:pt x="13605" y="0"/>
                    </a:cubicBezTo>
                    <a:lnTo>
                      <a:pt x="10099" y="0"/>
                    </a:lnTo>
                    <a:cubicBezTo>
                      <a:pt x="10027" y="182"/>
                      <a:pt x="9972" y="363"/>
                      <a:pt x="9918" y="545"/>
                    </a:cubicBezTo>
                    <a:lnTo>
                      <a:pt x="9754" y="0"/>
                    </a:lnTo>
                    <a:lnTo>
                      <a:pt x="4686" y="0"/>
                    </a:lnTo>
                    <a:lnTo>
                      <a:pt x="4323" y="763"/>
                    </a:lnTo>
                    <a:cubicBezTo>
                      <a:pt x="4251" y="509"/>
                      <a:pt x="4178" y="254"/>
                      <a:pt x="4105" y="0"/>
                    </a:cubicBezTo>
                    <a:lnTo>
                      <a:pt x="2489" y="0"/>
                    </a:lnTo>
                    <a:cubicBezTo>
                      <a:pt x="2398" y="91"/>
                      <a:pt x="2325" y="200"/>
                      <a:pt x="2253" y="291"/>
                    </a:cubicBezTo>
                    <a:cubicBezTo>
                      <a:pt x="2234" y="200"/>
                      <a:pt x="2234" y="91"/>
                      <a:pt x="221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6" name="Google Shape;936;p41"/>
              <p:cNvSpPr/>
              <p:nvPr/>
            </p:nvSpPr>
            <p:spPr>
              <a:xfrm>
                <a:off x="7031736" y="2128215"/>
                <a:ext cx="186378" cy="198567"/>
              </a:xfrm>
              <a:custGeom>
                <a:avLst/>
                <a:gdLst/>
                <a:ahLst/>
                <a:cxnLst/>
                <a:rect l="l" t="t" r="r" b="b"/>
                <a:pathLst>
                  <a:path w="2217" h="2362" extrusionOk="0">
                    <a:moveTo>
                      <a:pt x="1653" y="1"/>
                    </a:moveTo>
                    <a:lnTo>
                      <a:pt x="1199" y="945"/>
                    </a:lnTo>
                    <a:lnTo>
                      <a:pt x="782" y="764"/>
                    </a:lnTo>
                    <a:cubicBezTo>
                      <a:pt x="657" y="513"/>
                      <a:pt x="464" y="371"/>
                      <a:pt x="309" y="371"/>
                    </a:cubicBezTo>
                    <a:cubicBezTo>
                      <a:pt x="284" y="371"/>
                      <a:pt x="259" y="375"/>
                      <a:pt x="237" y="382"/>
                    </a:cubicBezTo>
                    <a:cubicBezTo>
                      <a:pt x="164" y="418"/>
                      <a:pt x="91" y="473"/>
                      <a:pt x="73" y="546"/>
                    </a:cubicBezTo>
                    <a:cubicBezTo>
                      <a:pt x="1" y="745"/>
                      <a:pt x="237" y="1072"/>
                      <a:pt x="673" y="1345"/>
                    </a:cubicBezTo>
                    <a:lnTo>
                      <a:pt x="1508" y="2362"/>
                    </a:lnTo>
                    <a:lnTo>
                      <a:pt x="2217" y="1272"/>
                    </a:lnTo>
                    <a:lnTo>
                      <a:pt x="165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7" name="Google Shape;937;p41"/>
              <p:cNvSpPr/>
              <p:nvPr/>
            </p:nvSpPr>
            <p:spPr>
              <a:xfrm>
                <a:off x="6971459" y="3447916"/>
                <a:ext cx="24464" cy="72971"/>
              </a:xfrm>
              <a:custGeom>
                <a:avLst/>
                <a:gdLst/>
                <a:ahLst/>
                <a:cxnLst/>
                <a:rect l="l" t="t" r="r" b="b"/>
                <a:pathLst>
                  <a:path w="291" h="868" extrusionOk="0">
                    <a:moveTo>
                      <a:pt x="145" y="1"/>
                    </a:moveTo>
                    <a:cubicBezTo>
                      <a:pt x="73" y="1"/>
                      <a:pt x="0" y="41"/>
                      <a:pt x="9" y="123"/>
                    </a:cubicBezTo>
                    <a:lnTo>
                      <a:pt x="9" y="741"/>
                    </a:lnTo>
                    <a:cubicBezTo>
                      <a:pt x="9" y="813"/>
                      <a:pt x="64" y="868"/>
                      <a:pt x="136" y="868"/>
                    </a:cubicBezTo>
                    <a:cubicBezTo>
                      <a:pt x="209" y="868"/>
                      <a:pt x="282" y="813"/>
                      <a:pt x="282" y="741"/>
                    </a:cubicBezTo>
                    <a:lnTo>
                      <a:pt x="282" y="123"/>
                    </a:lnTo>
                    <a:cubicBezTo>
                      <a:pt x="291" y="41"/>
                      <a:pt x="218" y="1"/>
                      <a:pt x="14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8" name="Google Shape;938;p41"/>
              <p:cNvSpPr/>
              <p:nvPr/>
            </p:nvSpPr>
            <p:spPr>
              <a:xfrm>
                <a:off x="7019546" y="3446739"/>
                <a:ext cx="22950" cy="74148"/>
              </a:xfrm>
              <a:custGeom>
                <a:avLst/>
                <a:gdLst/>
                <a:ahLst/>
                <a:cxnLst/>
                <a:rect l="l" t="t" r="r" b="b"/>
                <a:pathLst>
                  <a:path w="273" h="882" extrusionOk="0">
                    <a:moveTo>
                      <a:pt x="130" y="1"/>
                    </a:moveTo>
                    <a:cubicBezTo>
                      <a:pt x="64" y="1"/>
                      <a:pt x="0" y="46"/>
                      <a:pt x="0" y="137"/>
                    </a:cubicBezTo>
                    <a:lnTo>
                      <a:pt x="0" y="755"/>
                    </a:lnTo>
                    <a:cubicBezTo>
                      <a:pt x="0" y="827"/>
                      <a:pt x="55" y="882"/>
                      <a:pt x="127" y="882"/>
                    </a:cubicBezTo>
                    <a:cubicBezTo>
                      <a:pt x="200" y="882"/>
                      <a:pt x="273" y="827"/>
                      <a:pt x="273" y="755"/>
                    </a:cubicBezTo>
                    <a:lnTo>
                      <a:pt x="273" y="137"/>
                    </a:lnTo>
                    <a:cubicBezTo>
                      <a:pt x="264" y="46"/>
                      <a:pt x="196" y="1"/>
                      <a:pt x="13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9" name="Google Shape;939;p41"/>
              <p:cNvSpPr/>
              <p:nvPr/>
            </p:nvSpPr>
            <p:spPr>
              <a:xfrm>
                <a:off x="7614578" y="3584359"/>
                <a:ext cx="63135" cy="60613"/>
              </a:xfrm>
              <a:custGeom>
                <a:avLst/>
                <a:gdLst/>
                <a:ahLst/>
                <a:cxnLst/>
                <a:rect l="l" t="t" r="r" b="b"/>
                <a:pathLst>
                  <a:path w="751" h="721" extrusionOk="0">
                    <a:moveTo>
                      <a:pt x="190" y="1"/>
                    </a:moveTo>
                    <a:cubicBezTo>
                      <a:pt x="93" y="1"/>
                      <a:pt x="0" y="129"/>
                      <a:pt x="97" y="226"/>
                    </a:cubicBezTo>
                    <a:lnTo>
                      <a:pt x="515" y="680"/>
                    </a:lnTo>
                    <a:cubicBezTo>
                      <a:pt x="533" y="707"/>
                      <a:pt x="565" y="721"/>
                      <a:pt x="599" y="721"/>
                    </a:cubicBezTo>
                    <a:cubicBezTo>
                      <a:pt x="633" y="721"/>
                      <a:pt x="669" y="707"/>
                      <a:pt x="696" y="680"/>
                    </a:cubicBezTo>
                    <a:cubicBezTo>
                      <a:pt x="751" y="625"/>
                      <a:pt x="751" y="553"/>
                      <a:pt x="696" y="498"/>
                    </a:cubicBezTo>
                    <a:lnTo>
                      <a:pt x="279" y="44"/>
                    </a:lnTo>
                    <a:cubicBezTo>
                      <a:pt x="252" y="14"/>
                      <a:pt x="221" y="1"/>
                      <a:pt x="19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0" name="Google Shape;940;p41"/>
              <p:cNvSpPr/>
              <p:nvPr/>
            </p:nvSpPr>
            <p:spPr>
              <a:xfrm>
                <a:off x="7650391" y="3552918"/>
                <a:ext cx="62462" cy="60024"/>
              </a:xfrm>
              <a:custGeom>
                <a:avLst/>
                <a:gdLst/>
                <a:ahLst/>
                <a:cxnLst/>
                <a:rect l="l" t="t" r="r" b="b"/>
                <a:pathLst>
                  <a:path w="743" h="714" extrusionOk="0">
                    <a:moveTo>
                      <a:pt x="188" y="1"/>
                    </a:moveTo>
                    <a:cubicBezTo>
                      <a:pt x="92" y="1"/>
                      <a:pt x="1" y="120"/>
                      <a:pt x="71" y="218"/>
                    </a:cubicBezTo>
                    <a:lnTo>
                      <a:pt x="488" y="672"/>
                    </a:lnTo>
                    <a:cubicBezTo>
                      <a:pt x="516" y="700"/>
                      <a:pt x="552" y="713"/>
                      <a:pt x="588" y="713"/>
                    </a:cubicBezTo>
                    <a:cubicBezTo>
                      <a:pt x="624" y="713"/>
                      <a:pt x="661" y="700"/>
                      <a:pt x="688" y="672"/>
                    </a:cubicBezTo>
                    <a:cubicBezTo>
                      <a:pt x="724" y="618"/>
                      <a:pt x="743" y="545"/>
                      <a:pt x="688" y="491"/>
                    </a:cubicBezTo>
                    <a:lnTo>
                      <a:pt x="270" y="37"/>
                    </a:lnTo>
                    <a:cubicBezTo>
                      <a:pt x="245" y="12"/>
                      <a:pt x="216" y="1"/>
                      <a:pt x="18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1" name="Google Shape;941;p41"/>
              <p:cNvSpPr/>
              <p:nvPr/>
            </p:nvSpPr>
            <p:spPr>
              <a:xfrm>
                <a:off x="6932452" y="1372358"/>
                <a:ext cx="905575" cy="743745"/>
              </a:xfrm>
              <a:custGeom>
                <a:avLst/>
                <a:gdLst/>
                <a:ahLst/>
                <a:cxnLst/>
                <a:rect l="l" t="t" r="r" b="b"/>
                <a:pathLst>
                  <a:path w="10772" h="8847" extrusionOk="0">
                    <a:moveTo>
                      <a:pt x="55" y="1"/>
                    </a:moveTo>
                    <a:cubicBezTo>
                      <a:pt x="1" y="419"/>
                      <a:pt x="146" y="854"/>
                      <a:pt x="437" y="1163"/>
                    </a:cubicBezTo>
                    <a:cubicBezTo>
                      <a:pt x="802" y="1528"/>
                      <a:pt x="1366" y="1588"/>
                      <a:pt x="1942" y="1588"/>
                    </a:cubicBezTo>
                    <a:cubicBezTo>
                      <a:pt x="2082" y="1588"/>
                      <a:pt x="2223" y="1585"/>
                      <a:pt x="2362" y="1581"/>
                    </a:cubicBezTo>
                    <a:cubicBezTo>
                      <a:pt x="2511" y="1577"/>
                      <a:pt x="2660" y="1574"/>
                      <a:pt x="2807" y="1574"/>
                    </a:cubicBezTo>
                    <a:cubicBezTo>
                      <a:pt x="3382" y="1574"/>
                      <a:pt x="3934" y="1630"/>
                      <a:pt x="4324" y="1962"/>
                    </a:cubicBezTo>
                    <a:cubicBezTo>
                      <a:pt x="4524" y="2144"/>
                      <a:pt x="4651" y="2380"/>
                      <a:pt x="4705" y="2634"/>
                    </a:cubicBezTo>
                    <a:cubicBezTo>
                      <a:pt x="4742" y="2943"/>
                      <a:pt x="4923" y="3198"/>
                      <a:pt x="5214" y="3343"/>
                    </a:cubicBezTo>
                    <a:cubicBezTo>
                      <a:pt x="5448" y="3439"/>
                      <a:pt x="5692" y="3483"/>
                      <a:pt x="5947" y="3483"/>
                    </a:cubicBezTo>
                    <a:cubicBezTo>
                      <a:pt x="6028" y="3483"/>
                      <a:pt x="6111" y="3479"/>
                      <a:pt x="6195" y="3470"/>
                    </a:cubicBezTo>
                    <a:cubicBezTo>
                      <a:pt x="6266" y="3465"/>
                      <a:pt x="6337" y="3462"/>
                      <a:pt x="6406" y="3462"/>
                    </a:cubicBezTo>
                    <a:cubicBezTo>
                      <a:pt x="6601" y="3462"/>
                      <a:pt x="6778" y="3490"/>
                      <a:pt x="6885" y="3597"/>
                    </a:cubicBezTo>
                    <a:cubicBezTo>
                      <a:pt x="7048" y="3742"/>
                      <a:pt x="7012" y="3924"/>
                      <a:pt x="6976" y="4124"/>
                    </a:cubicBezTo>
                    <a:cubicBezTo>
                      <a:pt x="6903" y="4360"/>
                      <a:pt x="6939" y="4614"/>
                      <a:pt x="7085" y="4814"/>
                    </a:cubicBezTo>
                    <a:cubicBezTo>
                      <a:pt x="7303" y="5032"/>
                      <a:pt x="7612" y="5032"/>
                      <a:pt x="7957" y="5032"/>
                    </a:cubicBezTo>
                    <a:cubicBezTo>
                      <a:pt x="8002" y="5030"/>
                      <a:pt x="8048" y="5029"/>
                      <a:pt x="8094" y="5029"/>
                    </a:cubicBezTo>
                    <a:cubicBezTo>
                      <a:pt x="8415" y="5029"/>
                      <a:pt x="8744" y="5084"/>
                      <a:pt x="9046" y="5196"/>
                    </a:cubicBezTo>
                    <a:cubicBezTo>
                      <a:pt x="9773" y="5504"/>
                      <a:pt x="10027" y="6358"/>
                      <a:pt x="10336" y="7430"/>
                    </a:cubicBezTo>
                    <a:lnTo>
                      <a:pt x="10372" y="7557"/>
                    </a:lnTo>
                    <a:cubicBezTo>
                      <a:pt x="10481" y="7975"/>
                      <a:pt x="10572" y="8410"/>
                      <a:pt x="10627" y="8846"/>
                    </a:cubicBezTo>
                    <a:lnTo>
                      <a:pt x="10772" y="8828"/>
                    </a:lnTo>
                    <a:cubicBezTo>
                      <a:pt x="10717" y="8374"/>
                      <a:pt x="10627" y="7938"/>
                      <a:pt x="10500" y="7502"/>
                    </a:cubicBezTo>
                    <a:lnTo>
                      <a:pt x="10463" y="7393"/>
                    </a:lnTo>
                    <a:cubicBezTo>
                      <a:pt x="10136" y="6285"/>
                      <a:pt x="9900" y="5414"/>
                      <a:pt x="9101" y="5087"/>
                    </a:cubicBezTo>
                    <a:cubicBezTo>
                      <a:pt x="8782" y="4959"/>
                      <a:pt x="8450" y="4902"/>
                      <a:pt x="8116" y="4902"/>
                    </a:cubicBezTo>
                    <a:cubicBezTo>
                      <a:pt x="8069" y="4902"/>
                      <a:pt x="8022" y="4903"/>
                      <a:pt x="7975" y="4905"/>
                    </a:cubicBezTo>
                    <a:cubicBezTo>
                      <a:pt x="7899" y="4909"/>
                      <a:pt x="7825" y="4912"/>
                      <a:pt x="7755" y="4912"/>
                    </a:cubicBezTo>
                    <a:cubicBezTo>
                      <a:pt x="7520" y="4912"/>
                      <a:pt x="7319" y="4877"/>
                      <a:pt x="7194" y="4723"/>
                    </a:cubicBezTo>
                    <a:cubicBezTo>
                      <a:pt x="7067" y="4542"/>
                      <a:pt x="7030" y="4324"/>
                      <a:pt x="7103" y="4142"/>
                    </a:cubicBezTo>
                    <a:cubicBezTo>
                      <a:pt x="7139" y="3924"/>
                      <a:pt x="7176" y="3688"/>
                      <a:pt x="6976" y="3506"/>
                    </a:cubicBezTo>
                    <a:cubicBezTo>
                      <a:pt x="6834" y="3364"/>
                      <a:pt x="6646" y="3332"/>
                      <a:pt x="6444" y="3332"/>
                    </a:cubicBezTo>
                    <a:cubicBezTo>
                      <a:pt x="6363" y="3332"/>
                      <a:pt x="6279" y="3338"/>
                      <a:pt x="6195" y="3343"/>
                    </a:cubicBezTo>
                    <a:cubicBezTo>
                      <a:pt x="6112" y="3357"/>
                      <a:pt x="6028" y="3364"/>
                      <a:pt x="5944" y="3364"/>
                    </a:cubicBezTo>
                    <a:cubicBezTo>
                      <a:pt x="5713" y="3364"/>
                      <a:pt x="5481" y="3314"/>
                      <a:pt x="5268" y="3234"/>
                    </a:cubicBezTo>
                    <a:cubicBezTo>
                      <a:pt x="5032" y="3107"/>
                      <a:pt x="4851" y="2871"/>
                      <a:pt x="4814" y="2598"/>
                    </a:cubicBezTo>
                    <a:cubicBezTo>
                      <a:pt x="4760" y="2326"/>
                      <a:pt x="4615" y="2071"/>
                      <a:pt x="4397" y="1872"/>
                    </a:cubicBezTo>
                    <a:cubicBezTo>
                      <a:pt x="3973" y="1507"/>
                      <a:pt x="3385" y="1447"/>
                      <a:pt x="2794" y="1447"/>
                    </a:cubicBezTo>
                    <a:cubicBezTo>
                      <a:pt x="2649" y="1447"/>
                      <a:pt x="2505" y="1450"/>
                      <a:pt x="2362" y="1454"/>
                    </a:cubicBezTo>
                    <a:cubicBezTo>
                      <a:pt x="2214" y="1458"/>
                      <a:pt x="2067" y="1461"/>
                      <a:pt x="1924" y="1461"/>
                    </a:cubicBezTo>
                    <a:cubicBezTo>
                      <a:pt x="1364" y="1461"/>
                      <a:pt x="856" y="1405"/>
                      <a:pt x="510" y="1072"/>
                    </a:cubicBezTo>
                    <a:cubicBezTo>
                      <a:pt x="237" y="782"/>
                      <a:pt x="110" y="382"/>
                      <a:pt x="16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42" name="Google Shape;942;p41"/>
              <p:cNvGrpSpPr/>
              <p:nvPr/>
            </p:nvGrpSpPr>
            <p:grpSpPr>
              <a:xfrm>
                <a:off x="5984112" y="1366305"/>
                <a:ext cx="2313374" cy="2805093"/>
                <a:chOff x="5909062" y="1798850"/>
                <a:chExt cx="2313374" cy="2805093"/>
              </a:xfrm>
            </p:grpSpPr>
            <p:sp>
              <p:nvSpPr>
                <p:cNvPr id="943" name="Google Shape;943;p41"/>
                <p:cNvSpPr/>
                <p:nvPr/>
              </p:nvSpPr>
              <p:spPr>
                <a:xfrm flipH="1">
                  <a:off x="6294054" y="2365582"/>
                  <a:ext cx="43688" cy="96354"/>
                </a:xfrm>
                <a:custGeom>
                  <a:avLst/>
                  <a:gdLst/>
                  <a:ahLst/>
                  <a:cxnLst/>
                  <a:rect l="l" t="t" r="r" b="b"/>
                  <a:pathLst>
                    <a:path w="618" h="1363" extrusionOk="0">
                      <a:moveTo>
                        <a:pt x="255" y="0"/>
                      </a:moveTo>
                      <a:cubicBezTo>
                        <a:pt x="164" y="455"/>
                        <a:pt x="91" y="909"/>
                        <a:pt x="0" y="1363"/>
                      </a:cubicBezTo>
                      <a:lnTo>
                        <a:pt x="618" y="1363"/>
                      </a:lnTo>
                      <a:cubicBezTo>
                        <a:pt x="509" y="909"/>
                        <a:pt x="382" y="455"/>
                        <a:pt x="25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4" name="Google Shape;944;p41"/>
                <p:cNvSpPr/>
                <p:nvPr/>
              </p:nvSpPr>
              <p:spPr>
                <a:xfrm flipH="1">
                  <a:off x="6294054" y="2461865"/>
                  <a:ext cx="43688" cy="96354"/>
                </a:xfrm>
                <a:custGeom>
                  <a:avLst/>
                  <a:gdLst/>
                  <a:ahLst/>
                  <a:cxnLst/>
                  <a:rect l="l" t="t" r="r" b="b"/>
                  <a:pathLst>
                    <a:path w="618" h="1363" extrusionOk="0">
                      <a:moveTo>
                        <a:pt x="0" y="1"/>
                      </a:moveTo>
                      <a:cubicBezTo>
                        <a:pt x="91" y="455"/>
                        <a:pt x="164" y="909"/>
                        <a:pt x="255" y="1363"/>
                      </a:cubicBezTo>
                      <a:cubicBezTo>
                        <a:pt x="382" y="909"/>
                        <a:pt x="509" y="455"/>
                        <a:pt x="618"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5" name="Google Shape;945;p41"/>
                <p:cNvSpPr/>
                <p:nvPr/>
              </p:nvSpPr>
              <p:spPr>
                <a:xfrm flipH="1">
                  <a:off x="6319715" y="2438748"/>
                  <a:ext cx="71965" cy="45031"/>
                </a:xfrm>
                <a:custGeom>
                  <a:avLst/>
                  <a:gdLst/>
                  <a:ahLst/>
                  <a:cxnLst/>
                  <a:rect l="l" t="t" r="r" b="b"/>
                  <a:pathLst>
                    <a:path w="1018" h="637" extrusionOk="0">
                      <a:moveTo>
                        <a:pt x="1018" y="1"/>
                      </a:moveTo>
                      <a:lnTo>
                        <a:pt x="0" y="364"/>
                      </a:lnTo>
                      <a:lnTo>
                        <a:pt x="1018" y="636"/>
                      </a:lnTo>
                      <a:lnTo>
                        <a:pt x="1018" y="1"/>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6" name="Google Shape;946;p41"/>
                <p:cNvSpPr/>
                <p:nvPr/>
              </p:nvSpPr>
              <p:spPr>
                <a:xfrm flipH="1">
                  <a:off x="6247822" y="2438748"/>
                  <a:ext cx="71965" cy="45031"/>
                </a:xfrm>
                <a:custGeom>
                  <a:avLst/>
                  <a:gdLst/>
                  <a:ahLst/>
                  <a:cxnLst/>
                  <a:rect l="l" t="t" r="r" b="b"/>
                  <a:pathLst>
                    <a:path w="1018" h="637" extrusionOk="0">
                      <a:moveTo>
                        <a:pt x="1" y="1"/>
                      </a:moveTo>
                      <a:lnTo>
                        <a:pt x="1" y="636"/>
                      </a:lnTo>
                      <a:lnTo>
                        <a:pt x="1018" y="364"/>
                      </a:lnTo>
                      <a:lnTo>
                        <a:pt x="1" y="1"/>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7" name="Google Shape;947;p41"/>
                <p:cNvSpPr/>
                <p:nvPr/>
              </p:nvSpPr>
              <p:spPr>
                <a:xfrm flipH="1">
                  <a:off x="7588343" y="2131875"/>
                  <a:ext cx="43688" cy="96354"/>
                </a:xfrm>
                <a:custGeom>
                  <a:avLst/>
                  <a:gdLst/>
                  <a:ahLst/>
                  <a:cxnLst/>
                  <a:rect l="l" t="t" r="r" b="b"/>
                  <a:pathLst>
                    <a:path w="618" h="1363" extrusionOk="0">
                      <a:moveTo>
                        <a:pt x="255" y="1"/>
                      </a:moveTo>
                      <a:cubicBezTo>
                        <a:pt x="164" y="455"/>
                        <a:pt x="73" y="909"/>
                        <a:pt x="0" y="1363"/>
                      </a:cubicBezTo>
                      <a:lnTo>
                        <a:pt x="618" y="1363"/>
                      </a:lnTo>
                      <a:cubicBezTo>
                        <a:pt x="509" y="909"/>
                        <a:pt x="382" y="455"/>
                        <a:pt x="25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8" name="Google Shape;948;p41"/>
                <p:cNvSpPr/>
                <p:nvPr/>
              </p:nvSpPr>
              <p:spPr>
                <a:xfrm flipH="1">
                  <a:off x="7614004" y="2206384"/>
                  <a:ext cx="71965" cy="43688"/>
                </a:xfrm>
                <a:custGeom>
                  <a:avLst/>
                  <a:gdLst/>
                  <a:ahLst/>
                  <a:cxnLst/>
                  <a:rect l="l" t="t" r="r" b="b"/>
                  <a:pathLst>
                    <a:path w="1018" h="618" extrusionOk="0">
                      <a:moveTo>
                        <a:pt x="1018" y="0"/>
                      </a:moveTo>
                      <a:lnTo>
                        <a:pt x="1" y="363"/>
                      </a:lnTo>
                      <a:lnTo>
                        <a:pt x="1018" y="618"/>
                      </a:lnTo>
                      <a:lnTo>
                        <a:pt x="1018" y="0"/>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9" name="Google Shape;949;p41"/>
                <p:cNvSpPr/>
                <p:nvPr/>
              </p:nvSpPr>
              <p:spPr>
                <a:xfrm flipH="1">
                  <a:off x="6618379" y="2551573"/>
                  <a:ext cx="510329" cy="167188"/>
                </a:xfrm>
                <a:custGeom>
                  <a:avLst/>
                  <a:gdLst/>
                  <a:ahLst/>
                  <a:cxnLst/>
                  <a:rect l="l" t="t" r="r" b="b"/>
                  <a:pathLst>
                    <a:path w="7219" h="2365" extrusionOk="0">
                      <a:moveTo>
                        <a:pt x="3575" y="0"/>
                      </a:moveTo>
                      <a:cubicBezTo>
                        <a:pt x="3155" y="0"/>
                        <a:pt x="2740" y="66"/>
                        <a:pt x="2344" y="203"/>
                      </a:cubicBezTo>
                      <a:cubicBezTo>
                        <a:pt x="854" y="712"/>
                        <a:pt x="19" y="2255"/>
                        <a:pt x="19" y="2274"/>
                      </a:cubicBezTo>
                      <a:cubicBezTo>
                        <a:pt x="1" y="2310"/>
                        <a:pt x="19" y="2346"/>
                        <a:pt x="55" y="2364"/>
                      </a:cubicBezTo>
                      <a:lnTo>
                        <a:pt x="73" y="2364"/>
                      </a:lnTo>
                      <a:cubicBezTo>
                        <a:pt x="91" y="2364"/>
                        <a:pt x="110" y="2346"/>
                        <a:pt x="128" y="2328"/>
                      </a:cubicBezTo>
                      <a:cubicBezTo>
                        <a:pt x="128" y="2328"/>
                        <a:pt x="927" y="802"/>
                        <a:pt x="2380" y="312"/>
                      </a:cubicBezTo>
                      <a:cubicBezTo>
                        <a:pt x="2767" y="180"/>
                        <a:pt x="3171" y="116"/>
                        <a:pt x="3579" y="116"/>
                      </a:cubicBezTo>
                      <a:cubicBezTo>
                        <a:pt x="4855" y="116"/>
                        <a:pt x="6166" y="741"/>
                        <a:pt x="7103" y="1856"/>
                      </a:cubicBezTo>
                      <a:cubicBezTo>
                        <a:pt x="7113" y="1878"/>
                        <a:pt x="7129" y="1886"/>
                        <a:pt x="7145" y="1886"/>
                      </a:cubicBezTo>
                      <a:cubicBezTo>
                        <a:pt x="7182" y="1886"/>
                        <a:pt x="7219" y="1839"/>
                        <a:pt x="7193" y="1801"/>
                      </a:cubicBezTo>
                      <a:cubicBezTo>
                        <a:pt x="6244" y="645"/>
                        <a:pt x="4888" y="0"/>
                        <a:pt x="357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0" name="Google Shape;950;p41"/>
                <p:cNvSpPr/>
                <p:nvPr/>
              </p:nvSpPr>
              <p:spPr>
                <a:xfrm flipH="1">
                  <a:off x="7060561" y="2540333"/>
                  <a:ext cx="68572" cy="101373"/>
                </a:xfrm>
                <a:custGeom>
                  <a:avLst/>
                  <a:gdLst/>
                  <a:ahLst/>
                  <a:cxnLst/>
                  <a:rect l="l" t="t" r="r" b="b"/>
                  <a:pathLst>
                    <a:path w="970" h="1434" extrusionOk="0">
                      <a:moveTo>
                        <a:pt x="73" y="1"/>
                      </a:moveTo>
                      <a:cubicBezTo>
                        <a:pt x="33" y="1"/>
                        <a:pt x="0" y="41"/>
                        <a:pt x="25" y="89"/>
                      </a:cubicBezTo>
                      <a:lnTo>
                        <a:pt x="860" y="1397"/>
                      </a:lnTo>
                      <a:cubicBezTo>
                        <a:pt x="860" y="1415"/>
                        <a:pt x="878" y="1434"/>
                        <a:pt x="897" y="1434"/>
                      </a:cubicBezTo>
                      <a:cubicBezTo>
                        <a:pt x="915" y="1434"/>
                        <a:pt x="915" y="1434"/>
                        <a:pt x="933" y="1415"/>
                      </a:cubicBezTo>
                      <a:cubicBezTo>
                        <a:pt x="951" y="1397"/>
                        <a:pt x="969" y="1361"/>
                        <a:pt x="951" y="1343"/>
                      </a:cubicBezTo>
                      <a:lnTo>
                        <a:pt x="134" y="35"/>
                      </a:lnTo>
                      <a:cubicBezTo>
                        <a:pt x="116" y="11"/>
                        <a:pt x="93" y="1"/>
                        <a:pt x="73"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1" name="Google Shape;951;p41"/>
                <p:cNvSpPr/>
                <p:nvPr/>
              </p:nvSpPr>
              <p:spPr>
                <a:xfrm flipH="1">
                  <a:off x="6902636" y="2440798"/>
                  <a:ext cx="52737" cy="120036"/>
                </a:xfrm>
                <a:custGeom>
                  <a:avLst/>
                  <a:gdLst/>
                  <a:ahLst/>
                  <a:cxnLst/>
                  <a:rect l="l" t="t" r="r" b="b"/>
                  <a:pathLst>
                    <a:path w="746" h="1698" extrusionOk="0">
                      <a:moveTo>
                        <a:pt x="66" y="1"/>
                      </a:moveTo>
                      <a:cubicBezTo>
                        <a:pt x="56" y="1"/>
                        <a:pt x="47" y="3"/>
                        <a:pt x="37" y="8"/>
                      </a:cubicBezTo>
                      <a:cubicBezTo>
                        <a:pt x="19" y="8"/>
                        <a:pt x="1" y="44"/>
                        <a:pt x="19" y="81"/>
                      </a:cubicBezTo>
                      <a:lnTo>
                        <a:pt x="636" y="1661"/>
                      </a:lnTo>
                      <a:cubicBezTo>
                        <a:pt x="636" y="1679"/>
                        <a:pt x="655" y="1697"/>
                        <a:pt x="691" y="1697"/>
                      </a:cubicBezTo>
                      <a:lnTo>
                        <a:pt x="709" y="1697"/>
                      </a:lnTo>
                      <a:cubicBezTo>
                        <a:pt x="727" y="1679"/>
                        <a:pt x="745" y="1661"/>
                        <a:pt x="727" y="1625"/>
                      </a:cubicBezTo>
                      <a:lnTo>
                        <a:pt x="128" y="44"/>
                      </a:lnTo>
                      <a:cubicBezTo>
                        <a:pt x="114" y="18"/>
                        <a:pt x="91" y="1"/>
                        <a:pt x="66"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2" name="Google Shape;952;p41"/>
                <p:cNvSpPr/>
                <p:nvPr/>
              </p:nvSpPr>
              <p:spPr>
                <a:xfrm flipH="1">
                  <a:off x="6745985" y="2449069"/>
                  <a:ext cx="11664" cy="137426"/>
                </a:xfrm>
                <a:custGeom>
                  <a:avLst/>
                  <a:gdLst/>
                  <a:ahLst/>
                  <a:cxnLst/>
                  <a:rect l="l" t="t" r="r" b="b"/>
                  <a:pathLst>
                    <a:path w="165" h="1944" extrusionOk="0">
                      <a:moveTo>
                        <a:pt x="92" y="0"/>
                      </a:moveTo>
                      <a:cubicBezTo>
                        <a:pt x="73" y="0"/>
                        <a:pt x="37" y="18"/>
                        <a:pt x="37" y="55"/>
                      </a:cubicBezTo>
                      <a:lnTo>
                        <a:pt x="1" y="1871"/>
                      </a:lnTo>
                      <a:cubicBezTo>
                        <a:pt x="1" y="1907"/>
                        <a:pt x="37" y="1944"/>
                        <a:pt x="73" y="1944"/>
                      </a:cubicBezTo>
                      <a:cubicBezTo>
                        <a:pt x="92" y="1944"/>
                        <a:pt x="128" y="1907"/>
                        <a:pt x="128" y="1889"/>
                      </a:cubicBezTo>
                      <a:lnTo>
                        <a:pt x="146" y="55"/>
                      </a:lnTo>
                      <a:cubicBezTo>
                        <a:pt x="164" y="18"/>
                        <a:pt x="128" y="0"/>
                        <a:pt x="9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3" name="Google Shape;953;p41"/>
                <p:cNvSpPr/>
                <p:nvPr/>
              </p:nvSpPr>
              <p:spPr>
                <a:xfrm>
                  <a:off x="7214551" y="2847852"/>
                  <a:ext cx="467331" cy="328704"/>
                </a:xfrm>
                <a:custGeom>
                  <a:avLst/>
                  <a:gdLst/>
                  <a:ahLst/>
                  <a:cxnLst/>
                  <a:rect l="l" t="t" r="r" b="b"/>
                  <a:pathLst>
                    <a:path w="5559" h="3910" extrusionOk="0">
                      <a:moveTo>
                        <a:pt x="5105" y="0"/>
                      </a:moveTo>
                      <a:cubicBezTo>
                        <a:pt x="4633" y="164"/>
                        <a:pt x="4179" y="364"/>
                        <a:pt x="3743" y="582"/>
                      </a:cubicBezTo>
                      <a:cubicBezTo>
                        <a:pt x="3743" y="582"/>
                        <a:pt x="3488" y="691"/>
                        <a:pt x="2907" y="1036"/>
                      </a:cubicBezTo>
                      <a:cubicBezTo>
                        <a:pt x="2816" y="1090"/>
                        <a:pt x="2725" y="1127"/>
                        <a:pt x="2635" y="1199"/>
                      </a:cubicBezTo>
                      <a:lnTo>
                        <a:pt x="2616" y="1217"/>
                      </a:lnTo>
                      <a:cubicBezTo>
                        <a:pt x="2417" y="1326"/>
                        <a:pt x="2181" y="1472"/>
                        <a:pt x="1908" y="1635"/>
                      </a:cubicBezTo>
                      <a:cubicBezTo>
                        <a:pt x="1799" y="1708"/>
                        <a:pt x="1708" y="1762"/>
                        <a:pt x="1617" y="1817"/>
                      </a:cubicBezTo>
                      <a:lnTo>
                        <a:pt x="1163" y="2107"/>
                      </a:lnTo>
                      <a:cubicBezTo>
                        <a:pt x="964" y="2235"/>
                        <a:pt x="764" y="2362"/>
                        <a:pt x="582" y="2489"/>
                      </a:cubicBezTo>
                      <a:cubicBezTo>
                        <a:pt x="836" y="2598"/>
                        <a:pt x="982" y="2888"/>
                        <a:pt x="927" y="3161"/>
                      </a:cubicBezTo>
                      <a:cubicBezTo>
                        <a:pt x="807" y="3461"/>
                        <a:pt x="515" y="3661"/>
                        <a:pt x="202" y="3661"/>
                      </a:cubicBezTo>
                      <a:cubicBezTo>
                        <a:pt x="135" y="3661"/>
                        <a:pt x="68" y="3652"/>
                        <a:pt x="1" y="3633"/>
                      </a:cubicBezTo>
                      <a:lnTo>
                        <a:pt x="1" y="3633"/>
                      </a:lnTo>
                      <a:cubicBezTo>
                        <a:pt x="183" y="3797"/>
                        <a:pt x="401" y="3887"/>
                        <a:pt x="637" y="3906"/>
                      </a:cubicBezTo>
                      <a:cubicBezTo>
                        <a:pt x="669" y="3908"/>
                        <a:pt x="701" y="3909"/>
                        <a:pt x="733" y="3909"/>
                      </a:cubicBezTo>
                      <a:cubicBezTo>
                        <a:pt x="955" y="3909"/>
                        <a:pt x="1173" y="3855"/>
                        <a:pt x="1363" y="3760"/>
                      </a:cubicBezTo>
                      <a:cubicBezTo>
                        <a:pt x="1527" y="3688"/>
                        <a:pt x="1690" y="3597"/>
                        <a:pt x="1854" y="3506"/>
                      </a:cubicBezTo>
                      <a:cubicBezTo>
                        <a:pt x="1944" y="3452"/>
                        <a:pt x="2035" y="3397"/>
                        <a:pt x="2126" y="3361"/>
                      </a:cubicBezTo>
                      <a:lnTo>
                        <a:pt x="2507" y="3143"/>
                      </a:lnTo>
                      <a:lnTo>
                        <a:pt x="2798" y="2979"/>
                      </a:lnTo>
                      <a:cubicBezTo>
                        <a:pt x="2980" y="2907"/>
                        <a:pt x="3143" y="2816"/>
                        <a:pt x="3325" y="2707"/>
                      </a:cubicBezTo>
                      <a:cubicBezTo>
                        <a:pt x="3343" y="2689"/>
                        <a:pt x="3379" y="2689"/>
                        <a:pt x="3398" y="2671"/>
                      </a:cubicBezTo>
                      <a:lnTo>
                        <a:pt x="3488" y="2616"/>
                      </a:lnTo>
                      <a:lnTo>
                        <a:pt x="3506" y="2616"/>
                      </a:lnTo>
                      <a:cubicBezTo>
                        <a:pt x="3561" y="2598"/>
                        <a:pt x="3615" y="2562"/>
                        <a:pt x="3670" y="2525"/>
                      </a:cubicBezTo>
                      <a:cubicBezTo>
                        <a:pt x="3761" y="2471"/>
                        <a:pt x="3852" y="2416"/>
                        <a:pt x="3961" y="2380"/>
                      </a:cubicBezTo>
                      <a:cubicBezTo>
                        <a:pt x="3979" y="2362"/>
                        <a:pt x="3997" y="2344"/>
                        <a:pt x="4015" y="2344"/>
                      </a:cubicBezTo>
                      <a:cubicBezTo>
                        <a:pt x="4179" y="2271"/>
                        <a:pt x="4324" y="2180"/>
                        <a:pt x="4469" y="2107"/>
                      </a:cubicBezTo>
                      <a:cubicBezTo>
                        <a:pt x="5105" y="1926"/>
                        <a:pt x="5541" y="1417"/>
                        <a:pt x="5559" y="909"/>
                      </a:cubicBezTo>
                      <a:cubicBezTo>
                        <a:pt x="5559" y="545"/>
                        <a:pt x="5396" y="218"/>
                        <a:pt x="510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4" name="Google Shape;954;p41"/>
                <p:cNvSpPr/>
                <p:nvPr/>
              </p:nvSpPr>
              <p:spPr>
                <a:xfrm>
                  <a:off x="5909062" y="3278197"/>
                  <a:ext cx="1204855" cy="1325744"/>
                </a:xfrm>
                <a:custGeom>
                  <a:avLst/>
                  <a:gdLst/>
                  <a:ahLst/>
                  <a:cxnLst/>
                  <a:rect l="l" t="t" r="r" b="b"/>
                  <a:pathLst>
                    <a:path w="14332" h="15770" extrusionOk="0">
                      <a:moveTo>
                        <a:pt x="8451" y="0"/>
                      </a:moveTo>
                      <a:cubicBezTo>
                        <a:pt x="7309" y="0"/>
                        <a:pt x="6357" y="923"/>
                        <a:pt x="6357" y="2092"/>
                      </a:cubicBezTo>
                      <a:cubicBezTo>
                        <a:pt x="6375" y="2292"/>
                        <a:pt x="6394" y="2510"/>
                        <a:pt x="6466" y="2710"/>
                      </a:cubicBezTo>
                      <a:lnTo>
                        <a:pt x="2579" y="2710"/>
                      </a:lnTo>
                      <a:lnTo>
                        <a:pt x="2579" y="7251"/>
                      </a:lnTo>
                      <a:cubicBezTo>
                        <a:pt x="2398" y="7178"/>
                        <a:pt x="2198" y="7160"/>
                        <a:pt x="2016" y="7160"/>
                      </a:cubicBezTo>
                      <a:cubicBezTo>
                        <a:pt x="890" y="7196"/>
                        <a:pt x="0" y="8105"/>
                        <a:pt x="0" y="9231"/>
                      </a:cubicBezTo>
                      <a:cubicBezTo>
                        <a:pt x="0" y="10357"/>
                        <a:pt x="890" y="11283"/>
                        <a:pt x="2016" y="11319"/>
                      </a:cubicBezTo>
                      <a:cubicBezTo>
                        <a:pt x="2198" y="11319"/>
                        <a:pt x="2398" y="11283"/>
                        <a:pt x="2579" y="11229"/>
                      </a:cubicBezTo>
                      <a:lnTo>
                        <a:pt x="2579" y="15770"/>
                      </a:lnTo>
                      <a:lnTo>
                        <a:pt x="14331" y="15770"/>
                      </a:lnTo>
                      <a:lnTo>
                        <a:pt x="14331" y="11338"/>
                      </a:lnTo>
                      <a:cubicBezTo>
                        <a:pt x="13187" y="11338"/>
                        <a:pt x="12260" y="10393"/>
                        <a:pt x="12260" y="9249"/>
                      </a:cubicBezTo>
                      <a:cubicBezTo>
                        <a:pt x="12260" y="8086"/>
                        <a:pt x="13187" y="7160"/>
                        <a:pt x="14331" y="7160"/>
                      </a:cubicBezTo>
                      <a:lnTo>
                        <a:pt x="14331" y="7142"/>
                      </a:lnTo>
                      <a:lnTo>
                        <a:pt x="14331" y="2710"/>
                      </a:lnTo>
                      <a:lnTo>
                        <a:pt x="10426" y="2710"/>
                      </a:lnTo>
                      <a:cubicBezTo>
                        <a:pt x="10807" y="1493"/>
                        <a:pt x="10008" y="222"/>
                        <a:pt x="8755" y="22"/>
                      </a:cubicBezTo>
                      <a:cubicBezTo>
                        <a:pt x="8652" y="7"/>
                        <a:pt x="8551" y="0"/>
                        <a:pt x="84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5" name="Google Shape;955;p41"/>
                <p:cNvSpPr/>
                <p:nvPr/>
              </p:nvSpPr>
              <p:spPr>
                <a:xfrm>
                  <a:off x="7017580" y="3505937"/>
                  <a:ext cx="1204855" cy="1098006"/>
                </a:xfrm>
                <a:custGeom>
                  <a:avLst/>
                  <a:gdLst/>
                  <a:ahLst/>
                  <a:cxnLst/>
                  <a:rect l="l" t="t" r="r" b="b"/>
                  <a:pathLst>
                    <a:path w="14332" h="13061" extrusionOk="0">
                      <a:moveTo>
                        <a:pt x="2580" y="1"/>
                      </a:moveTo>
                      <a:lnTo>
                        <a:pt x="2580" y="4542"/>
                      </a:lnTo>
                      <a:cubicBezTo>
                        <a:pt x="2398" y="4469"/>
                        <a:pt x="2199" y="4451"/>
                        <a:pt x="2017" y="4451"/>
                      </a:cubicBezTo>
                      <a:cubicBezTo>
                        <a:pt x="891" y="4487"/>
                        <a:pt x="1" y="5396"/>
                        <a:pt x="1" y="6522"/>
                      </a:cubicBezTo>
                      <a:cubicBezTo>
                        <a:pt x="1" y="7648"/>
                        <a:pt x="891" y="8574"/>
                        <a:pt x="2017" y="8610"/>
                      </a:cubicBezTo>
                      <a:cubicBezTo>
                        <a:pt x="2199" y="8610"/>
                        <a:pt x="2398" y="8574"/>
                        <a:pt x="2580" y="8520"/>
                      </a:cubicBezTo>
                      <a:lnTo>
                        <a:pt x="2580" y="13061"/>
                      </a:lnTo>
                      <a:lnTo>
                        <a:pt x="6376" y="13061"/>
                      </a:lnTo>
                      <a:cubicBezTo>
                        <a:pt x="6340" y="11880"/>
                        <a:pt x="7284" y="10899"/>
                        <a:pt x="8465" y="10899"/>
                      </a:cubicBezTo>
                      <a:cubicBezTo>
                        <a:pt x="9646" y="10899"/>
                        <a:pt x="10590" y="11880"/>
                        <a:pt x="10536" y="13061"/>
                      </a:cubicBezTo>
                      <a:lnTo>
                        <a:pt x="14332" y="13061"/>
                      </a:lnTo>
                      <a:lnTo>
                        <a:pt x="14332" y="8629"/>
                      </a:lnTo>
                      <a:cubicBezTo>
                        <a:pt x="13188" y="8629"/>
                        <a:pt x="12261" y="7684"/>
                        <a:pt x="12261" y="6540"/>
                      </a:cubicBezTo>
                      <a:cubicBezTo>
                        <a:pt x="12261" y="5377"/>
                        <a:pt x="13188" y="4451"/>
                        <a:pt x="14332" y="4451"/>
                      </a:cubicBezTo>
                      <a:lnTo>
                        <a:pt x="14332" y="4433"/>
                      </a:lnTo>
                      <a:lnTo>
                        <a:pt x="143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6" name="Google Shape;956;p41"/>
                <p:cNvSpPr/>
                <p:nvPr/>
              </p:nvSpPr>
              <p:spPr>
                <a:xfrm>
                  <a:off x="6117130" y="2040041"/>
                  <a:ext cx="1062445" cy="1017049"/>
                </a:xfrm>
                <a:custGeom>
                  <a:avLst/>
                  <a:gdLst/>
                  <a:ahLst/>
                  <a:cxnLst/>
                  <a:rect l="l" t="t" r="r" b="b"/>
                  <a:pathLst>
                    <a:path w="12638" h="12098" extrusionOk="0">
                      <a:moveTo>
                        <a:pt x="3937" y="1"/>
                      </a:moveTo>
                      <a:lnTo>
                        <a:pt x="2738" y="2471"/>
                      </a:lnTo>
                      <a:cubicBezTo>
                        <a:pt x="2522" y="2380"/>
                        <a:pt x="2314" y="2339"/>
                        <a:pt x="2118" y="2339"/>
                      </a:cubicBezTo>
                      <a:cubicBezTo>
                        <a:pt x="752" y="2339"/>
                        <a:pt x="0" y="4331"/>
                        <a:pt x="1430" y="5141"/>
                      </a:cubicBezTo>
                      <a:lnTo>
                        <a:pt x="104" y="7829"/>
                      </a:lnTo>
                      <a:lnTo>
                        <a:pt x="3065" y="9283"/>
                      </a:lnTo>
                      <a:cubicBezTo>
                        <a:pt x="3325" y="8737"/>
                        <a:pt x="3873" y="8414"/>
                        <a:pt x="4443" y="8414"/>
                      </a:cubicBezTo>
                      <a:cubicBezTo>
                        <a:pt x="4670" y="8414"/>
                        <a:pt x="4900" y="8466"/>
                        <a:pt x="5117" y="8574"/>
                      </a:cubicBezTo>
                      <a:cubicBezTo>
                        <a:pt x="5898" y="8956"/>
                        <a:pt x="6207" y="9882"/>
                        <a:pt x="5844" y="10645"/>
                      </a:cubicBezTo>
                      <a:lnTo>
                        <a:pt x="8805" y="12098"/>
                      </a:lnTo>
                      <a:lnTo>
                        <a:pt x="12637" y="4269"/>
                      </a:lnTo>
                      <a:lnTo>
                        <a:pt x="9622" y="2780"/>
                      </a:lnTo>
                      <a:cubicBezTo>
                        <a:pt x="9713" y="2671"/>
                        <a:pt x="9804" y="2544"/>
                        <a:pt x="9876" y="2417"/>
                      </a:cubicBezTo>
                      <a:cubicBezTo>
                        <a:pt x="10240" y="1654"/>
                        <a:pt x="9931" y="728"/>
                        <a:pt x="9150" y="346"/>
                      </a:cubicBezTo>
                      <a:cubicBezTo>
                        <a:pt x="8934" y="243"/>
                        <a:pt x="8704" y="194"/>
                        <a:pt x="8479" y="194"/>
                      </a:cubicBezTo>
                      <a:cubicBezTo>
                        <a:pt x="7907" y="194"/>
                        <a:pt x="7358" y="508"/>
                        <a:pt x="7097" y="1054"/>
                      </a:cubicBezTo>
                      <a:cubicBezTo>
                        <a:pt x="7025" y="1200"/>
                        <a:pt x="6988" y="1327"/>
                        <a:pt x="6970" y="1472"/>
                      </a:cubicBezTo>
                      <a:lnTo>
                        <a:pt x="39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7" name="Google Shape;957;p41"/>
                <p:cNvSpPr/>
                <p:nvPr/>
              </p:nvSpPr>
              <p:spPr>
                <a:xfrm>
                  <a:off x="7555110" y="2818849"/>
                  <a:ext cx="355858" cy="610834"/>
                </a:xfrm>
                <a:custGeom>
                  <a:avLst/>
                  <a:gdLst/>
                  <a:ahLst/>
                  <a:cxnLst/>
                  <a:rect l="l" t="t" r="r" b="b"/>
                  <a:pathLst>
                    <a:path w="4233" h="7266" extrusionOk="0">
                      <a:moveTo>
                        <a:pt x="1817" y="0"/>
                      </a:moveTo>
                      <a:cubicBezTo>
                        <a:pt x="1780" y="0"/>
                        <a:pt x="1744" y="19"/>
                        <a:pt x="1708" y="19"/>
                      </a:cubicBezTo>
                      <a:cubicBezTo>
                        <a:pt x="1653" y="37"/>
                        <a:pt x="1599" y="55"/>
                        <a:pt x="1562" y="73"/>
                      </a:cubicBezTo>
                      <a:cubicBezTo>
                        <a:pt x="890" y="309"/>
                        <a:pt x="364" y="872"/>
                        <a:pt x="164" y="1562"/>
                      </a:cubicBezTo>
                      <a:cubicBezTo>
                        <a:pt x="0" y="2071"/>
                        <a:pt x="200" y="2362"/>
                        <a:pt x="418" y="3361"/>
                      </a:cubicBezTo>
                      <a:cubicBezTo>
                        <a:pt x="600" y="4160"/>
                        <a:pt x="727" y="4977"/>
                        <a:pt x="781" y="5795"/>
                      </a:cubicBezTo>
                      <a:cubicBezTo>
                        <a:pt x="781" y="5795"/>
                        <a:pt x="781" y="5813"/>
                        <a:pt x="800" y="5831"/>
                      </a:cubicBezTo>
                      <a:cubicBezTo>
                        <a:pt x="927" y="6321"/>
                        <a:pt x="1036" y="6812"/>
                        <a:pt x="1145" y="7266"/>
                      </a:cubicBezTo>
                      <a:lnTo>
                        <a:pt x="4233" y="6903"/>
                      </a:lnTo>
                      <a:cubicBezTo>
                        <a:pt x="4214" y="6685"/>
                        <a:pt x="4214" y="6467"/>
                        <a:pt x="4196" y="6249"/>
                      </a:cubicBezTo>
                      <a:cubicBezTo>
                        <a:pt x="4178" y="6194"/>
                        <a:pt x="4178" y="6140"/>
                        <a:pt x="4178" y="6067"/>
                      </a:cubicBezTo>
                      <a:cubicBezTo>
                        <a:pt x="4015" y="4178"/>
                        <a:pt x="3851" y="2271"/>
                        <a:pt x="3706" y="364"/>
                      </a:cubicBezTo>
                      <a:cubicBezTo>
                        <a:pt x="3106" y="128"/>
                        <a:pt x="2471" y="0"/>
                        <a:pt x="181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8" name="Google Shape;958;p41"/>
                <p:cNvSpPr/>
                <p:nvPr/>
              </p:nvSpPr>
              <p:spPr>
                <a:xfrm>
                  <a:off x="7326025" y="3270799"/>
                  <a:ext cx="623108" cy="236986"/>
                </a:xfrm>
                <a:custGeom>
                  <a:avLst/>
                  <a:gdLst/>
                  <a:ahLst/>
                  <a:cxnLst/>
                  <a:rect l="l" t="t" r="r" b="b"/>
                  <a:pathLst>
                    <a:path w="7412" h="2819" extrusionOk="0">
                      <a:moveTo>
                        <a:pt x="1363" y="1"/>
                      </a:moveTo>
                      <a:cubicBezTo>
                        <a:pt x="873" y="382"/>
                        <a:pt x="419" y="800"/>
                        <a:pt x="1" y="1254"/>
                      </a:cubicBezTo>
                      <a:lnTo>
                        <a:pt x="945" y="2653"/>
                      </a:lnTo>
                      <a:lnTo>
                        <a:pt x="1127" y="2653"/>
                      </a:lnTo>
                      <a:lnTo>
                        <a:pt x="1981" y="2671"/>
                      </a:lnTo>
                      <a:lnTo>
                        <a:pt x="2435" y="2671"/>
                      </a:lnTo>
                      <a:lnTo>
                        <a:pt x="4070" y="2707"/>
                      </a:lnTo>
                      <a:lnTo>
                        <a:pt x="4814" y="2707"/>
                      </a:lnTo>
                      <a:lnTo>
                        <a:pt x="5759" y="2743"/>
                      </a:lnTo>
                      <a:lnTo>
                        <a:pt x="6104" y="2743"/>
                      </a:lnTo>
                      <a:cubicBezTo>
                        <a:pt x="6227" y="2791"/>
                        <a:pt x="6361" y="2819"/>
                        <a:pt x="6493" y="2819"/>
                      </a:cubicBezTo>
                      <a:cubicBezTo>
                        <a:pt x="6615" y="2819"/>
                        <a:pt x="6736" y="2795"/>
                        <a:pt x="6849" y="2743"/>
                      </a:cubicBezTo>
                      <a:cubicBezTo>
                        <a:pt x="7030" y="2689"/>
                        <a:pt x="7175" y="2562"/>
                        <a:pt x="7284" y="2417"/>
                      </a:cubicBezTo>
                      <a:cubicBezTo>
                        <a:pt x="7212" y="2308"/>
                        <a:pt x="7121" y="1654"/>
                        <a:pt x="7266" y="1036"/>
                      </a:cubicBezTo>
                      <a:cubicBezTo>
                        <a:pt x="7412" y="400"/>
                        <a:pt x="6540" y="19"/>
                        <a:pt x="5977" y="19"/>
                      </a:cubicBezTo>
                      <a:lnTo>
                        <a:pt x="4178" y="19"/>
                      </a:lnTo>
                      <a:lnTo>
                        <a:pt x="3543"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9" name="Google Shape;959;p41"/>
                <p:cNvSpPr/>
                <p:nvPr/>
              </p:nvSpPr>
              <p:spPr>
                <a:xfrm>
                  <a:off x="7019094" y="3438767"/>
                  <a:ext cx="447491" cy="607808"/>
                </a:xfrm>
                <a:custGeom>
                  <a:avLst/>
                  <a:gdLst/>
                  <a:ahLst/>
                  <a:cxnLst/>
                  <a:rect l="l" t="t" r="r" b="b"/>
                  <a:pathLst>
                    <a:path w="5323" h="7230" extrusionOk="0">
                      <a:moveTo>
                        <a:pt x="2907" y="1"/>
                      </a:moveTo>
                      <a:lnTo>
                        <a:pt x="2798" y="201"/>
                      </a:lnTo>
                      <a:lnTo>
                        <a:pt x="655" y="4687"/>
                      </a:lnTo>
                      <a:lnTo>
                        <a:pt x="255" y="5541"/>
                      </a:lnTo>
                      <a:lnTo>
                        <a:pt x="1" y="6086"/>
                      </a:lnTo>
                      <a:lnTo>
                        <a:pt x="2417" y="7230"/>
                      </a:lnTo>
                      <a:lnTo>
                        <a:pt x="2508" y="7048"/>
                      </a:lnTo>
                      <a:lnTo>
                        <a:pt x="2798" y="6431"/>
                      </a:lnTo>
                      <a:lnTo>
                        <a:pt x="2871" y="6304"/>
                      </a:lnTo>
                      <a:lnTo>
                        <a:pt x="2925" y="6176"/>
                      </a:lnTo>
                      <a:lnTo>
                        <a:pt x="3052" y="5886"/>
                      </a:lnTo>
                      <a:lnTo>
                        <a:pt x="3161" y="5650"/>
                      </a:lnTo>
                      <a:lnTo>
                        <a:pt x="3161" y="5631"/>
                      </a:lnTo>
                      <a:lnTo>
                        <a:pt x="3743" y="4433"/>
                      </a:lnTo>
                      <a:lnTo>
                        <a:pt x="3833" y="4251"/>
                      </a:lnTo>
                      <a:lnTo>
                        <a:pt x="3942" y="4015"/>
                      </a:lnTo>
                      <a:lnTo>
                        <a:pt x="4070" y="3761"/>
                      </a:lnTo>
                      <a:lnTo>
                        <a:pt x="4197" y="3488"/>
                      </a:lnTo>
                      <a:lnTo>
                        <a:pt x="4215" y="3434"/>
                      </a:lnTo>
                      <a:lnTo>
                        <a:pt x="4814" y="2199"/>
                      </a:lnTo>
                      <a:lnTo>
                        <a:pt x="4941" y="1944"/>
                      </a:lnTo>
                      <a:lnTo>
                        <a:pt x="4978" y="1890"/>
                      </a:lnTo>
                      <a:lnTo>
                        <a:pt x="5287" y="1254"/>
                      </a:lnTo>
                      <a:lnTo>
                        <a:pt x="5323" y="1163"/>
                      </a:lnTo>
                      <a:lnTo>
                        <a:pt x="5287" y="1127"/>
                      </a:lnTo>
                      <a:lnTo>
                        <a:pt x="4651" y="836"/>
                      </a:lnTo>
                      <a:lnTo>
                        <a:pt x="4360" y="691"/>
                      </a:lnTo>
                      <a:lnTo>
                        <a:pt x="2907"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0" name="Google Shape;960;p41"/>
                <p:cNvSpPr/>
                <p:nvPr/>
              </p:nvSpPr>
              <p:spPr>
                <a:xfrm>
                  <a:off x="6707622" y="3894080"/>
                  <a:ext cx="525338" cy="303736"/>
                </a:xfrm>
                <a:custGeom>
                  <a:avLst/>
                  <a:gdLst/>
                  <a:ahLst/>
                  <a:cxnLst/>
                  <a:rect l="l" t="t" r="r" b="b"/>
                  <a:pathLst>
                    <a:path w="6249" h="3613" extrusionOk="0">
                      <a:moveTo>
                        <a:pt x="1725" y="0"/>
                      </a:moveTo>
                      <a:cubicBezTo>
                        <a:pt x="1081" y="0"/>
                        <a:pt x="558" y="192"/>
                        <a:pt x="273" y="561"/>
                      </a:cubicBezTo>
                      <a:cubicBezTo>
                        <a:pt x="110" y="779"/>
                        <a:pt x="1" y="1051"/>
                        <a:pt x="1" y="1342"/>
                      </a:cubicBezTo>
                      <a:lnTo>
                        <a:pt x="5958" y="3612"/>
                      </a:lnTo>
                      <a:cubicBezTo>
                        <a:pt x="6013" y="3594"/>
                        <a:pt x="6049" y="3558"/>
                        <a:pt x="6085" y="3539"/>
                      </a:cubicBezTo>
                      <a:cubicBezTo>
                        <a:pt x="6140" y="3521"/>
                        <a:pt x="6176" y="3467"/>
                        <a:pt x="6194" y="3430"/>
                      </a:cubicBezTo>
                      <a:cubicBezTo>
                        <a:pt x="6249" y="3303"/>
                        <a:pt x="6231" y="3140"/>
                        <a:pt x="6158" y="3013"/>
                      </a:cubicBezTo>
                      <a:cubicBezTo>
                        <a:pt x="6140" y="2976"/>
                        <a:pt x="6122" y="2922"/>
                        <a:pt x="6104" y="2867"/>
                      </a:cubicBezTo>
                      <a:cubicBezTo>
                        <a:pt x="6104" y="2849"/>
                        <a:pt x="6085" y="2831"/>
                        <a:pt x="6085" y="2813"/>
                      </a:cubicBezTo>
                      <a:lnTo>
                        <a:pt x="6085" y="2795"/>
                      </a:lnTo>
                      <a:cubicBezTo>
                        <a:pt x="6085" y="2777"/>
                        <a:pt x="6085" y="2758"/>
                        <a:pt x="6085" y="2740"/>
                      </a:cubicBezTo>
                      <a:cubicBezTo>
                        <a:pt x="6085" y="2668"/>
                        <a:pt x="6085" y="2577"/>
                        <a:pt x="6085" y="2504"/>
                      </a:cubicBezTo>
                      <a:cubicBezTo>
                        <a:pt x="6085" y="2486"/>
                        <a:pt x="6067" y="2468"/>
                        <a:pt x="6085" y="2431"/>
                      </a:cubicBezTo>
                      <a:cubicBezTo>
                        <a:pt x="6104" y="2377"/>
                        <a:pt x="6104" y="2322"/>
                        <a:pt x="6104" y="2268"/>
                      </a:cubicBezTo>
                      <a:cubicBezTo>
                        <a:pt x="6122" y="2032"/>
                        <a:pt x="6140" y="1796"/>
                        <a:pt x="6140" y="1796"/>
                      </a:cubicBezTo>
                      <a:cubicBezTo>
                        <a:pt x="6140" y="1796"/>
                        <a:pt x="6140" y="1778"/>
                        <a:pt x="6158" y="1759"/>
                      </a:cubicBezTo>
                      <a:cubicBezTo>
                        <a:pt x="6158" y="1705"/>
                        <a:pt x="6176" y="1614"/>
                        <a:pt x="6176" y="1505"/>
                      </a:cubicBezTo>
                      <a:lnTo>
                        <a:pt x="6176" y="1469"/>
                      </a:lnTo>
                      <a:lnTo>
                        <a:pt x="6176" y="1451"/>
                      </a:lnTo>
                      <a:lnTo>
                        <a:pt x="5849" y="1342"/>
                      </a:lnTo>
                      <a:lnTo>
                        <a:pt x="5649" y="1269"/>
                      </a:lnTo>
                      <a:cubicBezTo>
                        <a:pt x="4796" y="978"/>
                        <a:pt x="4414" y="815"/>
                        <a:pt x="4233" y="742"/>
                      </a:cubicBezTo>
                      <a:cubicBezTo>
                        <a:pt x="4196" y="724"/>
                        <a:pt x="4087" y="670"/>
                        <a:pt x="3924" y="597"/>
                      </a:cubicBezTo>
                      <a:cubicBezTo>
                        <a:pt x="3851" y="579"/>
                        <a:pt x="3797" y="542"/>
                        <a:pt x="3724" y="506"/>
                      </a:cubicBezTo>
                      <a:lnTo>
                        <a:pt x="3670" y="488"/>
                      </a:lnTo>
                      <a:cubicBezTo>
                        <a:pt x="3579" y="433"/>
                        <a:pt x="3452" y="379"/>
                        <a:pt x="3343" y="343"/>
                      </a:cubicBezTo>
                      <a:lnTo>
                        <a:pt x="3270" y="306"/>
                      </a:lnTo>
                      <a:cubicBezTo>
                        <a:pt x="2721" y="100"/>
                        <a:pt x="2191" y="0"/>
                        <a:pt x="172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1" name="Google Shape;961;p41"/>
                <p:cNvSpPr/>
                <p:nvPr/>
              </p:nvSpPr>
              <p:spPr>
                <a:xfrm>
                  <a:off x="6707622" y="3880125"/>
                  <a:ext cx="523825" cy="317691"/>
                </a:xfrm>
                <a:custGeom>
                  <a:avLst/>
                  <a:gdLst/>
                  <a:ahLst/>
                  <a:cxnLst/>
                  <a:rect l="l" t="t" r="r" b="b"/>
                  <a:pathLst>
                    <a:path w="6231" h="3779" extrusionOk="0">
                      <a:moveTo>
                        <a:pt x="3833" y="0"/>
                      </a:moveTo>
                      <a:cubicBezTo>
                        <a:pt x="3452" y="109"/>
                        <a:pt x="3052" y="163"/>
                        <a:pt x="2652" y="163"/>
                      </a:cubicBezTo>
                      <a:cubicBezTo>
                        <a:pt x="2089" y="150"/>
                        <a:pt x="1743" y="8"/>
                        <a:pt x="1403" y="8"/>
                      </a:cubicBezTo>
                      <a:cubicBezTo>
                        <a:pt x="1283" y="8"/>
                        <a:pt x="1164" y="25"/>
                        <a:pt x="1036" y="73"/>
                      </a:cubicBezTo>
                      <a:cubicBezTo>
                        <a:pt x="709" y="200"/>
                        <a:pt x="437" y="436"/>
                        <a:pt x="273" y="727"/>
                      </a:cubicBezTo>
                      <a:cubicBezTo>
                        <a:pt x="110" y="945"/>
                        <a:pt x="1" y="1217"/>
                        <a:pt x="1" y="1508"/>
                      </a:cubicBezTo>
                      <a:lnTo>
                        <a:pt x="5958" y="3778"/>
                      </a:lnTo>
                      <a:cubicBezTo>
                        <a:pt x="6013" y="3760"/>
                        <a:pt x="6049" y="3724"/>
                        <a:pt x="6085" y="3705"/>
                      </a:cubicBezTo>
                      <a:cubicBezTo>
                        <a:pt x="6140" y="3687"/>
                        <a:pt x="6176" y="3633"/>
                        <a:pt x="6194" y="3596"/>
                      </a:cubicBezTo>
                      <a:cubicBezTo>
                        <a:pt x="6231" y="3542"/>
                        <a:pt x="6231" y="3469"/>
                        <a:pt x="6231" y="3415"/>
                      </a:cubicBezTo>
                      <a:cubicBezTo>
                        <a:pt x="6213" y="3324"/>
                        <a:pt x="6176" y="3251"/>
                        <a:pt x="6158" y="3179"/>
                      </a:cubicBezTo>
                      <a:cubicBezTo>
                        <a:pt x="6140" y="3142"/>
                        <a:pt x="6104" y="3088"/>
                        <a:pt x="6104" y="3033"/>
                      </a:cubicBezTo>
                      <a:cubicBezTo>
                        <a:pt x="6085" y="3015"/>
                        <a:pt x="6085" y="2997"/>
                        <a:pt x="6085" y="2979"/>
                      </a:cubicBezTo>
                      <a:lnTo>
                        <a:pt x="6085" y="2961"/>
                      </a:lnTo>
                      <a:cubicBezTo>
                        <a:pt x="6085" y="2943"/>
                        <a:pt x="6085" y="2924"/>
                        <a:pt x="6085" y="2906"/>
                      </a:cubicBezTo>
                      <a:cubicBezTo>
                        <a:pt x="6067" y="2834"/>
                        <a:pt x="6067" y="2743"/>
                        <a:pt x="6085" y="2670"/>
                      </a:cubicBezTo>
                      <a:cubicBezTo>
                        <a:pt x="5068" y="2597"/>
                        <a:pt x="4723" y="2307"/>
                        <a:pt x="4614" y="2053"/>
                      </a:cubicBezTo>
                      <a:cubicBezTo>
                        <a:pt x="4342" y="1489"/>
                        <a:pt x="4941" y="836"/>
                        <a:pt x="4614" y="363"/>
                      </a:cubicBezTo>
                      <a:cubicBezTo>
                        <a:pt x="4414" y="127"/>
                        <a:pt x="4124" y="0"/>
                        <a:pt x="38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2" name="Google Shape;962;p41"/>
                <p:cNvSpPr/>
                <p:nvPr/>
              </p:nvSpPr>
              <p:spPr>
                <a:xfrm>
                  <a:off x="7251205" y="3331160"/>
                  <a:ext cx="268848" cy="266578"/>
                </a:xfrm>
                <a:custGeom>
                  <a:avLst/>
                  <a:gdLst/>
                  <a:ahLst/>
                  <a:cxnLst/>
                  <a:rect l="l" t="t" r="r" b="b"/>
                  <a:pathLst>
                    <a:path w="3198" h="3171" extrusionOk="0">
                      <a:moveTo>
                        <a:pt x="1556" y="0"/>
                      </a:moveTo>
                      <a:cubicBezTo>
                        <a:pt x="1504" y="0"/>
                        <a:pt x="1452" y="3"/>
                        <a:pt x="1399" y="9"/>
                      </a:cubicBezTo>
                      <a:cubicBezTo>
                        <a:pt x="1345" y="9"/>
                        <a:pt x="1309" y="9"/>
                        <a:pt x="1272" y="27"/>
                      </a:cubicBezTo>
                      <a:cubicBezTo>
                        <a:pt x="1091" y="46"/>
                        <a:pt x="909" y="118"/>
                        <a:pt x="764" y="209"/>
                      </a:cubicBezTo>
                      <a:cubicBezTo>
                        <a:pt x="691" y="245"/>
                        <a:pt x="637" y="282"/>
                        <a:pt x="582" y="336"/>
                      </a:cubicBezTo>
                      <a:cubicBezTo>
                        <a:pt x="455" y="427"/>
                        <a:pt x="364" y="554"/>
                        <a:pt x="273" y="681"/>
                      </a:cubicBezTo>
                      <a:cubicBezTo>
                        <a:pt x="273" y="700"/>
                        <a:pt x="273" y="700"/>
                        <a:pt x="273" y="718"/>
                      </a:cubicBezTo>
                      <a:lnTo>
                        <a:pt x="219" y="809"/>
                      </a:lnTo>
                      <a:lnTo>
                        <a:pt x="182" y="881"/>
                      </a:lnTo>
                      <a:cubicBezTo>
                        <a:pt x="128" y="1008"/>
                        <a:pt x="92" y="1154"/>
                        <a:pt x="73" y="1281"/>
                      </a:cubicBezTo>
                      <a:cubicBezTo>
                        <a:pt x="1" y="1735"/>
                        <a:pt x="128" y="2207"/>
                        <a:pt x="437" y="2570"/>
                      </a:cubicBezTo>
                      <a:cubicBezTo>
                        <a:pt x="741" y="2961"/>
                        <a:pt x="1208" y="3171"/>
                        <a:pt x="1677" y="3171"/>
                      </a:cubicBezTo>
                      <a:cubicBezTo>
                        <a:pt x="1993" y="3171"/>
                        <a:pt x="2310" y="3076"/>
                        <a:pt x="2580" y="2879"/>
                      </a:cubicBezTo>
                      <a:lnTo>
                        <a:pt x="2653" y="2843"/>
                      </a:lnTo>
                      <a:cubicBezTo>
                        <a:pt x="2689" y="2807"/>
                        <a:pt x="2725" y="2770"/>
                        <a:pt x="2780" y="2716"/>
                      </a:cubicBezTo>
                      <a:cubicBezTo>
                        <a:pt x="2816" y="2679"/>
                        <a:pt x="2871" y="2625"/>
                        <a:pt x="2907" y="2570"/>
                      </a:cubicBezTo>
                      <a:cubicBezTo>
                        <a:pt x="2980" y="2461"/>
                        <a:pt x="3034" y="2352"/>
                        <a:pt x="3089" y="2225"/>
                      </a:cubicBezTo>
                      <a:lnTo>
                        <a:pt x="3107" y="2189"/>
                      </a:lnTo>
                      <a:cubicBezTo>
                        <a:pt x="3125" y="2153"/>
                        <a:pt x="3125" y="2098"/>
                        <a:pt x="3143" y="2062"/>
                      </a:cubicBezTo>
                      <a:cubicBezTo>
                        <a:pt x="3179" y="1898"/>
                        <a:pt x="3198" y="1717"/>
                        <a:pt x="3179" y="1535"/>
                      </a:cubicBezTo>
                      <a:cubicBezTo>
                        <a:pt x="3125" y="990"/>
                        <a:pt x="2816" y="482"/>
                        <a:pt x="2326" y="209"/>
                      </a:cubicBezTo>
                      <a:lnTo>
                        <a:pt x="2308" y="209"/>
                      </a:lnTo>
                      <a:cubicBezTo>
                        <a:pt x="2066" y="73"/>
                        <a:pt x="1812" y="0"/>
                        <a:pt x="155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3" name="Google Shape;963;p41"/>
                <p:cNvSpPr/>
                <p:nvPr/>
              </p:nvSpPr>
              <p:spPr>
                <a:xfrm>
                  <a:off x="7541323" y="3309050"/>
                  <a:ext cx="421599" cy="206134"/>
                </a:xfrm>
                <a:custGeom>
                  <a:avLst/>
                  <a:gdLst/>
                  <a:ahLst/>
                  <a:cxnLst/>
                  <a:rect l="l" t="t" r="r" b="b"/>
                  <a:pathLst>
                    <a:path w="5015" h="2452" extrusionOk="0">
                      <a:moveTo>
                        <a:pt x="1834" y="1"/>
                      </a:moveTo>
                      <a:cubicBezTo>
                        <a:pt x="1605" y="1"/>
                        <a:pt x="1375" y="6"/>
                        <a:pt x="1145" y="18"/>
                      </a:cubicBezTo>
                      <a:cubicBezTo>
                        <a:pt x="727" y="36"/>
                        <a:pt x="364" y="54"/>
                        <a:pt x="1" y="109"/>
                      </a:cubicBezTo>
                      <a:lnTo>
                        <a:pt x="945" y="2452"/>
                      </a:lnTo>
                      <a:lnTo>
                        <a:pt x="4742" y="2397"/>
                      </a:lnTo>
                      <a:cubicBezTo>
                        <a:pt x="5014" y="1653"/>
                        <a:pt x="4869" y="835"/>
                        <a:pt x="4360" y="236"/>
                      </a:cubicBezTo>
                      <a:cubicBezTo>
                        <a:pt x="3518" y="79"/>
                        <a:pt x="2676" y="1"/>
                        <a:pt x="1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4" name="Google Shape;964;p41"/>
                <p:cNvSpPr/>
                <p:nvPr/>
              </p:nvSpPr>
              <p:spPr>
                <a:xfrm>
                  <a:off x="7429849" y="3429604"/>
                  <a:ext cx="481118" cy="607808"/>
                </a:xfrm>
                <a:custGeom>
                  <a:avLst/>
                  <a:gdLst/>
                  <a:ahLst/>
                  <a:cxnLst/>
                  <a:rect l="l" t="t" r="r" b="b"/>
                  <a:pathLst>
                    <a:path w="5723" h="7230" extrusionOk="0">
                      <a:moveTo>
                        <a:pt x="2435" y="1"/>
                      </a:moveTo>
                      <a:lnTo>
                        <a:pt x="1745" y="310"/>
                      </a:lnTo>
                      <a:lnTo>
                        <a:pt x="1472" y="455"/>
                      </a:lnTo>
                      <a:lnTo>
                        <a:pt x="1" y="1163"/>
                      </a:lnTo>
                      <a:lnTo>
                        <a:pt x="110" y="1363"/>
                      </a:lnTo>
                      <a:lnTo>
                        <a:pt x="2290" y="5849"/>
                      </a:lnTo>
                      <a:lnTo>
                        <a:pt x="2689" y="6685"/>
                      </a:lnTo>
                      <a:lnTo>
                        <a:pt x="2943" y="7230"/>
                      </a:lnTo>
                      <a:lnTo>
                        <a:pt x="5723" y="7194"/>
                      </a:lnTo>
                      <a:cubicBezTo>
                        <a:pt x="5614" y="6830"/>
                        <a:pt x="5486" y="6449"/>
                        <a:pt x="5359" y="6067"/>
                      </a:cubicBezTo>
                      <a:lnTo>
                        <a:pt x="5268" y="5868"/>
                      </a:lnTo>
                      <a:lnTo>
                        <a:pt x="4978" y="5268"/>
                      </a:lnTo>
                      <a:lnTo>
                        <a:pt x="4923" y="5123"/>
                      </a:lnTo>
                      <a:lnTo>
                        <a:pt x="4851" y="4996"/>
                      </a:lnTo>
                      <a:lnTo>
                        <a:pt x="4705" y="4705"/>
                      </a:lnTo>
                      <a:lnTo>
                        <a:pt x="4615" y="4487"/>
                      </a:lnTo>
                      <a:lnTo>
                        <a:pt x="4596" y="4451"/>
                      </a:lnTo>
                      <a:lnTo>
                        <a:pt x="4015" y="3270"/>
                      </a:lnTo>
                      <a:lnTo>
                        <a:pt x="3924" y="3089"/>
                      </a:lnTo>
                      <a:lnTo>
                        <a:pt x="3815" y="2852"/>
                      </a:lnTo>
                      <a:lnTo>
                        <a:pt x="3688" y="2598"/>
                      </a:lnTo>
                      <a:lnTo>
                        <a:pt x="3561" y="2326"/>
                      </a:lnTo>
                      <a:lnTo>
                        <a:pt x="3525" y="2271"/>
                      </a:lnTo>
                      <a:lnTo>
                        <a:pt x="2925" y="1036"/>
                      </a:lnTo>
                      <a:lnTo>
                        <a:pt x="2798" y="782"/>
                      </a:lnTo>
                      <a:lnTo>
                        <a:pt x="2780" y="727"/>
                      </a:lnTo>
                      <a:lnTo>
                        <a:pt x="2471" y="92"/>
                      </a:lnTo>
                      <a:lnTo>
                        <a:pt x="2435"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5" name="Google Shape;965;p41"/>
                <p:cNvSpPr/>
                <p:nvPr/>
              </p:nvSpPr>
              <p:spPr>
                <a:xfrm>
                  <a:off x="7391682" y="3318297"/>
                  <a:ext cx="271958" cy="258087"/>
                </a:xfrm>
                <a:custGeom>
                  <a:avLst/>
                  <a:gdLst/>
                  <a:ahLst/>
                  <a:cxnLst/>
                  <a:rect l="l" t="t" r="r" b="b"/>
                  <a:pathLst>
                    <a:path w="3235" h="3070" extrusionOk="0">
                      <a:moveTo>
                        <a:pt x="1612" y="0"/>
                      </a:moveTo>
                      <a:cubicBezTo>
                        <a:pt x="1400" y="0"/>
                        <a:pt x="1187" y="41"/>
                        <a:pt x="982" y="126"/>
                      </a:cubicBezTo>
                      <a:lnTo>
                        <a:pt x="964" y="126"/>
                      </a:lnTo>
                      <a:cubicBezTo>
                        <a:pt x="673" y="253"/>
                        <a:pt x="419" y="453"/>
                        <a:pt x="255" y="725"/>
                      </a:cubicBezTo>
                      <a:cubicBezTo>
                        <a:pt x="219" y="762"/>
                        <a:pt x="201" y="798"/>
                        <a:pt x="183" y="834"/>
                      </a:cubicBezTo>
                      <a:cubicBezTo>
                        <a:pt x="92" y="998"/>
                        <a:pt x="37" y="1161"/>
                        <a:pt x="19" y="1343"/>
                      </a:cubicBezTo>
                      <a:cubicBezTo>
                        <a:pt x="1" y="1416"/>
                        <a:pt x="1" y="1488"/>
                        <a:pt x="19" y="1561"/>
                      </a:cubicBezTo>
                      <a:cubicBezTo>
                        <a:pt x="19" y="1706"/>
                        <a:pt x="37" y="1870"/>
                        <a:pt x="92" y="2015"/>
                      </a:cubicBezTo>
                      <a:cubicBezTo>
                        <a:pt x="92" y="2015"/>
                        <a:pt x="92" y="2033"/>
                        <a:pt x="92" y="2033"/>
                      </a:cubicBezTo>
                      <a:lnTo>
                        <a:pt x="146" y="2142"/>
                      </a:lnTo>
                      <a:lnTo>
                        <a:pt x="183" y="2233"/>
                      </a:lnTo>
                      <a:cubicBezTo>
                        <a:pt x="255" y="2342"/>
                        <a:pt x="328" y="2451"/>
                        <a:pt x="419" y="2560"/>
                      </a:cubicBezTo>
                      <a:cubicBezTo>
                        <a:pt x="732" y="2873"/>
                        <a:pt x="1145" y="3070"/>
                        <a:pt x="1594" y="3070"/>
                      </a:cubicBezTo>
                      <a:cubicBezTo>
                        <a:pt x="1614" y="3070"/>
                        <a:pt x="1634" y="3069"/>
                        <a:pt x="1654" y="3068"/>
                      </a:cubicBezTo>
                      <a:cubicBezTo>
                        <a:pt x="2489" y="3068"/>
                        <a:pt x="3198" y="2415"/>
                        <a:pt x="3234" y="1579"/>
                      </a:cubicBezTo>
                      <a:cubicBezTo>
                        <a:pt x="3234" y="1561"/>
                        <a:pt x="3234" y="1525"/>
                        <a:pt x="3234" y="1506"/>
                      </a:cubicBezTo>
                      <a:cubicBezTo>
                        <a:pt x="3234" y="1452"/>
                        <a:pt x="3234" y="1397"/>
                        <a:pt x="3234" y="1325"/>
                      </a:cubicBezTo>
                      <a:cubicBezTo>
                        <a:pt x="3216" y="1270"/>
                        <a:pt x="3198" y="1198"/>
                        <a:pt x="3180" y="1143"/>
                      </a:cubicBezTo>
                      <a:cubicBezTo>
                        <a:pt x="3143" y="1016"/>
                        <a:pt x="3107" y="889"/>
                        <a:pt x="3034" y="780"/>
                      </a:cubicBezTo>
                      <a:lnTo>
                        <a:pt x="3016" y="744"/>
                      </a:lnTo>
                      <a:cubicBezTo>
                        <a:pt x="2998" y="707"/>
                        <a:pt x="2962" y="671"/>
                        <a:pt x="2943" y="635"/>
                      </a:cubicBezTo>
                      <a:cubicBezTo>
                        <a:pt x="2834" y="489"/>
                        <a:pt x="2707" y="380"/>
                        <a:pt x="2562" y="289"/>
                      </a:cubicBezTo>
                      <a:cubicBezTo>
                        <a:pt x="2274" y="101"/>
                        <a:pt x="1944" y="0"/>
                        <a:pt x="161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6" name="Google Shape;966;p41"/>
                <p:cNvSpPr/>
                <p:nvPr/>
              </p:nvSpPr>
              <p:spPr>
                <a:xfrm>
                  <a:off x="7555110" y="2814393"/>
                  <a:ext cx="436815" cy="531979"/>
                </a:xfrm>
                <a:custGeom>
                  <a:avLst/>
                  <a:gdLst/>
                  <a:ahLst/>
                  <a:cxnLst/>
                  <a:rect l="l" t="t" r="r" b="b"/>
                  <a:pathLst>
                    <a:path w="5196" h="6328" extrusionOk="0">
                      <a:moveTo>
                        <a:pt x="2287" y="0"/>
                      </a:moveTo>
                      <a:cubicBezTo>
                        <a:pt x="2130" y="0"/>
                        <a:pt x="1972" y="12"/>
                        <a:pt x="1817" y="35"/>
                      </a:cubicBezTo>
                      <a:cubicBezTo>
                        <a:pt x="1780" y="53"/>
                        <a:pt x="1726" y="53"/>
                        <a:pt x="1690" y="72"/>
                      </a:cubicBezTo>
                      <a:cubicBezTo>
                        <a:pt x="1635" y="90"/>
                        <a:pt x="1599" y="90"/>
                        <a:pt x="1544" y="108"/>
                      </a:cubicBezTo>
                      <a:cubicBezTo>
                        <a:pt x="872" y="362"/>
                        <a:pt x="346" y="925"/>
                        <a:pt x="146" y="1615"/>
                      </a:cubicBezTo>
                      <a:cubicBezTo>
                        <a:pt x="0" y="2124"/>
                        <a:pt x="182" y="2396"/>
                        <a:pt x="400" y="3414"/>
                      </a:cubicBezTo>
                      <a:cubicBezTo>
                        <a:pt x="600" y="4213"/>
                        <a:pt x="709" y="5012"/>
                        <a:pt x="763" y="5829"/>
                      </a:cubicBezTo>
                      <a:cubicBezTo>
                        <a:pt x="763" y="5848"/>
                        <a:pt x="781" y="5866"/>
                        <a:pt x="781" y="5884"/>
                      </a:cubicBezTo>
                      <a:cubicBezTo>
                        <a:pt x="1599" y="6138"/>
                        <a:pt x="2434" y="6283"/>
                        <a:pt x="3270" y="6320"/>
                      </a:cubicBezTo>
                      <a:cubicBezTo>
                        <a:pt x="3360" y="6325"/>
                        <a:pt x="3451" y="6327"/>
                        <a:pt x="3541" y="6327"/>
                      </a:cubicBezTo>
                      <a:cubicBezTo>
                        <a:pt x="3758" y="6327"/>
                        <a:pt x="3973" y="6314"/>
                        <a:pt x="4178" y="6302"/>
                      </a:cubicBezTo>
                      <a:cubicBezTo>
                        <a:pt x="4523" y="6283"/>
                        <a:pt x="4868" y="6247"/>
                        <a:pt x="5195" y="6193"/>
                      </a:cubicBezTo>
                      <a:cubicBezTo>
                        <a:pt x="4777" y="4285"/>
                        <a:pt x="4360" y="2378"/>
                        <a:pt x="3942" y="471"/>
                      </a:cubicBezTo>
                      <a:cubicBezTo>
                        <a:pt x="3442" y="157"/>
                        <a:pt x="2864" y="0"/>
                        <a:pt x="2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7" name="Google Shape;967;p41"/>
                <p:cNvSpPr/>
                <p:nvPr/>
              </p:nvSpPr>
              <p:spPr>
                <a:xfrm>
                  <a:off x="7345865" y="3321744"/>
                  <a:ext cx="117695" cy="268259"/>
                </a:xfrm>
                <a:custGeom>
                  <a:avLst/>
                  <a:gdLst/>
                  <a:ahLst/>
                  <a:cxnLst/>
                  <a:rect l="l" t="t" r="r" b="b"/>
                  <a:pathLst>
                    <a:path w="1400" h="3191" extrusionOk="0">
                      <a:moveTo>
                        <a:pt x="593" y="0"/>
                      </a:moveTo>
                      <a:cubicBezTo>
                        <a:pt x="573" y="0"/>
                        <a:pt x="557" y="9"/>
                        <a:pt x="546" y="30"/>
                      </a:cubicBezTo>
                      <a:cubicBezTo>
                        <a:pt x="455" y="176"/>
                        <a:pt x="1" y="939"/>
                        <a:pt x="328" y="1738"/>
                      </a:cubicBezTo>
                      <a:cubicBezTo>
                        <a:pt x="437" y="2010"/>
                        <a:pt x="600" y="2246"/>
                        <a:pt x="818" y="2428"/>
                      </a:cubicBezTo>
                      <a:lnTo>
                        <a:pt x="1309" y="3155"/>
                      </a:lnTo>
                      <a:cubicBezTo>
                        <a:pt x="1327" y="3173"/>
                        <a:pt x="1345" y="3191"/>
                        <a:pt x="1363" y="3191"/>
                      </a:cubicBezTo>
                      <a:cubicBezTo>
                        <a:pt x="1363" y="3173"/>
                        <a:pt x="1381" y="3173"/>
                        <a:pt x="1381" y="3173"/>
                      </a:cubicBezTo>
                      <a:cubicBezTo>
                        <a:pt x="1400" y="3155"/>
                        <a:pt x="1400" y="3118"/>
                        <a:pt x="1400" y="3082"/>
                      </a:cubicBezTo>
                      <a:lnTo>
                        <a:pt x="891" y="2337"/>
                      </a:lnTo>
                      <a:cubicBezTo>
                        <a:pt x="673" y="2174"/>
                        <a:pt x="528" y="1956"/>
                        <a:pt x="419" y="1702"/>
                      </a:cubicBezTo>
                      <a:cubicBezTo>
                        <a:pt x="128" y="939"/>
                        <a:pt x="564" y="230"/>
                        <a:pt x="655" y="85"/>
                      </a:cubicBezTo>
                      <a:cubicBezTo>
                        <a:pt x="655" y="67"/>
                        <a:pt x="655" y="30"/>
                        <a:pt x="637" y="12"/>
                      </a:cubicBezTo>
                      <a:cubicBezTo>
                        <a:pt x="622" y="5"/>
                        <a:pt x="607" y="0"/>
                        <a:pt x="593"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8" name="Google Shape;968;p41"/>
                <p:cNvSpPr/>
                <p:nvPr/>
              </p:nvSpPr>
              <p:spPr>
                <a:xfrm>
                  <a:off x="7616143" y="3406064"/>
                  <a:ext cx="49011" cy="80116"/>
                </a:xfrm>
                <a:custGeom>
                  <a:avLst/>
                  <a:gdLst/>
                  <a:ahLst/>
                  <a:cxnLst/>
                  <a:rect l="l" t="t" r="r" b="b"/>
                  <a:pathLst>
                    <a:path w="583" h="953" extrusionOk="0">
                      <a:moveTo>
                        <a:pt x="57" y="1"/>
                      </a:moveTo>
                      <a:cubicBezTo>
                        <a:pt x="49" y="1"/>
                        <a:pt x="43" y="3"/>
                        <a:pt x="37" y="8"/>
                      </a:cubicBezTo>
                      <a:cubicBezTo>
                        <a:pt x="1" y="26"/>
                        <a:pt x="1" y="63"/>
                        <a:pt x="19" y="81"/>
                      </a:cubicBezTo>
                      <a:lnTo>
                        <a:pt x="473" y="917"/>
                      </a:lnTo>
                      <a:cubicBezTo>
                        <a:pt x="473" y="935"/>
                        <a:pt x="491" y="953"/>
                        <a:pt x="510" y="953"/>
                      </a:cubicBezTo>
                      <a:lnTo>
                        <a:pt x="546" y="953"/>
                      </a:lnTo>
                      <a:cubicBezTo>
                        <a:pt x="564" y="935"/>
                        <a:pt x="582" y="898"/>
                        <a:pt x="564" y="862"/>
                      </a:cubicBezTo>
                      <a:lnTo>
                        <a:pt x="110" y="26"/>
                      </a:lnTo>
                      <a:cubicBezTo>
                        <a:pt x="97" y="14"/>
                        <a:pt x="75" y="1"/>
                        <a:pt x="57"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9" name="Google Shape;969;p41"/>
                <p:cNvSpPr/>
                <p:nvPr/>
              </p:nvSpPr>
              <p:spPr>
                <a:xfrm>
                  <a:off x="7413120" y="4023545"/>
                  <a:ext cx="557368" cy="181838"/>
                </a:xfrm>
                <a:custGeom>
                  <a:avLst/>
                  <a:gdLst/>
                  <a:ahLst/>
                  <a:cxnLst/>
                  <a:rect l="l" t="t" r="r" b="b"/>
                  <a:pathLst>
                    <a:path w="6630" h="2163" extrusionOk="0">
                      <a:moveTo>
                        <a:pt x="2725" y="1"/>
                      </a:moveTo>
                      <a:cubicBezTo>
                        <a:pt x="1362" y="1"/>
                        <a:pt x="323" y="505"/>
                        <a:pt x="73" y="1273"/>
                      </a:cubicBezTo>
                      <a:cubicBezTo>
                        <a:pt x="0" y="1527"/>
                        <a:pt x="0" y="1818"/>
                        <a:pt x="91" y="2090"/>
                      </a:cubicBezTo>
                      <a:cubicBezTo>
                        <a:pt x="2216" y="2108"/>
                        <a:pt x="4341" y="2145"/>
                        <a:pt x="6466" y="2163"/>
                      </a:cubicBezTo>
                      <a:cubicBezTo>
                        <a:pt x="6503" y="2145"/>
                        <a:pt x="6539" y="2108"/>
                        <a:pt x="6575" y="2054"/>
                      </a:cubicBezTo>
                      <a:cubicBezTo>
                        <a:pt x="6594" y="2018"/>
                        <a:pt x="6612" y="1981"/>
                        <a:pt x="6630" y="1927"/>
                      </a:cubicBezTo>
                      <a:cubicBezTo>
                        <a:pt x="6612" y="1781"/>
                        <a:pt x="6539" y="1636"/>
                        <a:pt x="6412" y="1563"/>
                      </a:cubicBezTo>
                      <a:cubicBezTo>
                        <a:pt x="6376" y="1509"/>
                        <a:pt x="6339" y="1473"/>
                        <a:pt x="6303" y="1436"/>
                      </a:cubicBezTo>
                      <a:cubicBezTo>
                        <a:pt x="6303" y="1418"/>
                        <a:pt x="6285" y="1400"/>
                        <a:pt x="6285" y="1382"/>
                      </a:cubicBezTo>
                      <a:cubicBezTo>
                        <a:pt x="6285" y="1382"/>
                        <a:pt x="6285" y="1364"/>
                        <a:pt x="6285" y="1364"/>
                      </a:cubicBezTo>
                      <a:cubicBezTo>
                        <a:pt x="6267" y="1345"/>
                        <a:pt x="6267" y="1327"/>
                        <a:pt x="6248" y="1309"/>
                      </a:cubicBezTo>
                      <a:cubicBezTo>
                        <a:pt x="6230" y="1237"/>
                        <a:pt x="6194" y="1164"/>
                        <a:pt x="6176" y="1091"/>
                      </a:cubicBezTo>
                      <a:lnTo>
                        <a:pt x="6139" y="1000"/>
                      </a:lnTo>
                      <a:lnTo>
                        <a:pt x="6103" y="855"/>
                      </a:lnTo>
                      <a:cubicBezTo>
                        <a:pt x="6049" y="637"/>
                        <a:pt x="5994" y="401"/>
                        <a:pt x="5994" y="401"/>
                      </a:cubicBezTo>
                      <a:cubicBezTo>
                        <a:pt x="5994" y="401"/>
                        <a:pt x="5994" y="383"/>
                        <a:pt x="5994" y="365"/>
                      </a:cubicBezTo>
                      <a:cubicBezTo>
                        <a:pt x="5976" y="310"/>
                        <a:pt x="5958" y="219"/>
                        <a:pt x="5922" y="129"/>
                      </a:cubicBezTo>
                      <a:cubicBezTo>
                        <a:pt x="5922" y="110"/>
                        <a:pt x="5922" y="92"/>
                        <a:pt x="5922" y="92"/>
                      </a:cubicBezTo>
                      <a:lnTo>
                        <a:pt x="5922" y="74"/>
                      </a:lnTo>
                      <a:lnTo>
                        <a:pt x="5340" y="74"/>
                      </a:lnTo>
                      <a:cubicBezTo>
                        <a:pt x="4450" y="74"/>
                        <a:pt x="4051" y="74"/>
                        <a:pt x="3833" y="56"/>
                      </a:cubicBezTo>
                      <a:cubicBezTo>
                        <a:pt x="3815" y="56"/>
                        <a:pt x="3687" y="38"/>
                        <a:pt x="3506" y="38"/>
                      </a:cubicBezTo>
                      <a:cubicBezTo>
                        <a:pt x="3433" y="38"/>
                        <a:pt x="3360" y="20"/>
                        <a:pt x="3270" y="20"/>
                      </a:cubicBezTo>
                      <a:lnTo>
                        <a:pt x="3233" y="20"/>
                      </a:lnTo>
                      <a:cubicBezTo>
                        <a:pt x="3106" y="1"/>
                        <a:pt x="2979" y="1"/>
                        <a:pt x="2870" y="1"/>
                      </a:cubicBezTo>
                      <a:lnTo>
                        <a:pt x="2797" y="1"/>
                      </a:lnTo>
                      <a:cubicBezTo>
                        <a:pt x="2773" y="1"/>
                        <a:pt x="2749" y="1"/>
                        <a:pt x="272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0" name="Google Shape;970;p41"/>
                <p:cNvSpPr/>
                <p:nvPr/>
              </p:nvSpPr>
              <p:spPr>
                <a:xfrm>
                  <a:off x="7413120" y="3963941"/>
                  <a:ext cx="557368" cy="241442"/>
                </a:xfrm>
                <a:custGeom>
                  <a:avLst/>
                  <a:gdLst/>
                  <a:ahLst/>
                  <a:cxnLst/>
                  <a:rect l="l" t="t" r="r" b="b"/>
                  <a:pathLst>
                    <a:path w="6630" h="2872" extrusionOk="0">
                      <a:moveTo>
                        <a:pt x="3516" y="1"/>
                      </a:moveTo>
                      <a:cubicBezTo>
                        <a:pt x="3398" y="1"/>
                        <a:pt x="3278" y="20"/>
                        <a:pt x="3161" y="57"/>
                      </a:cubicBezTo>
                      <a:cubicBezTo>
                        <a:pt x="2834" y="311"/>
                        <a:pt x="2489" y="492"/>
                        <a:pt x="2107" y="620"/>
                      </a:cubicBezTo>
                      <a:cubicBezTo>
                        <a:pt x="1381" y="856"/>
                        <a:pt x="963" y="747"/>
                        <a:pt x="563" y="1092"/>
                      </a:cubicBezTo>
                      <a:cubicBezTo>
                        <a:pt x="291" y="1328"/>
                        <a:pt x="127" y="1637"/>
                        <a:pt x="73" y="1982"/>
                      </a:cubicBezTo>
                      <a:cubicBezTo>
                        <a:pt x="0" y="2236"/>
                        <a:pt x="0" y="2527"/>
                        <a:pt x="91" y="2799"/>
                      </a:cubicBezTo>
                      <a:cubicBezTo>
                        <a:pt x="2216" y="2817"/>
                        <a:pt x="4341" y="2854"/>
                        <a:pt x="6466" y="2872"/>
                      </a:cubicBezTo>
                      <a:cubicBezTo>
                        <a:pt x="6503" y="2854"/>
                        <a:pt x="6539" y="2817"/>
                        <a:pt x="6575" y="2763"/>
                      </a:cubicBezTo>
                      <a:cubicBezTo>
                        <a:pt x="6594" y="2727"/>
                        <a:pt x="6612" y="2690"/>
                        <a:pt x="6630" y="2636"/>
                      </a:cubicBezTo>
                      <a:cubicBezTo>
                        <a:pt x="6630" y="2563"/>
                        <a:pt x="6612" y="2509"/>
                        <a:pt x="6575" y="2454"/>
                      </a:cubicBezTo>
                      <a:cubicBezTo>
                        <a:pt x="6539" y="2381"/>
                        <a:pt x="6485" y="2309"/>
                        <a:pt x="6430" y="2254"/>
                      </a:cubicBezTo>
                      <a:cubicBezTo>
                        <a:pt x="6394" y="2218"/>
                        <a:pt x="6357" y="2182"/>
                        <a:pt x="6321" y="2127"/>
                      </a:cubicBezTo>
                      <a:cubicBezTo>
                        <a:pt x="6303" y="2127"/>
                        <a:pt x="6303" y="2109"/>
                        <a:pt x="6285" y="2091"/>
                      </a:cubicBezTo>
                      <a:cubicBezTo>
                        <a:pt x="6285" y="2091"/>
                        <a:pt x="6285" y="2073"/>
                        <a:pt x="6285" y="2073"/>
                      </a:cubicBezTo>
                      <a:cubicBezTo>
                        <a:pt x="6285" y="2054"/>
                        <a:pt x="6267" y="2036"/>
                        <a:pt x="6267" y="2018"/>
                      </a:cubicBezTo>
                      <a:cubicBezTo>
                        <a:pt x="6230" y="1946"/>
                        <a:pt x="6194" y="1873"/>
                        <a:pt x="6176" y="1800"/>
                      </a:cubicBezTo>
                      <a:cubicBezTo>
                        <a:pt x="5812" y="1903"/>
                        <a:pt x="5526" y="1944"/>
                        <a:pt x="5300" y="1944"/>
                      </a:cubicBezTo>
                      <a:cubicBezTo>
                        <a:pt x="4928" y="1944"/>
                        <a:pt x="4720" y="1834"/>
                        <a:pt x="4596" y="1709"/>
                      </a:cubicBezTo>
                      <a:cubicBezTo>
                        <a:pt x="4160" y="1292"/>
                        <a:pt x="4487" y="474"/>
                        <a:pt x="4014" y="129"/>
                      </a:cubicBezTo>
                      <a:cubicBezTo>
                        <a:pt x="3863" y="42"/>
                        <a:pt x="3691" y="1"/>
                        <a:pt x="35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1" name="Google Shape;971;p41"/>
                <p:cNvSpPr/>
                <p:nvPr/>
              </p:nvSpPr>
              <p:spPr>
                <a:xfrm>
                  <a:off x="7411606" y="4106940"/>
                  <a:ext cx="15300" cy="93903"/>
                </a:xfrm>
                <a:custGeom>
                  <a:avLst/>
                  <a:gdLst/>
                  <a:ahLst/>
                  <a:cxnLst/>
                  <a:rect l="l" t="t" r="r" b="b"/>
                  <a:pathLst>
                    <a:path w="182" h="1117" extrusionOk="0">
                      <a:moveTo>
                        <a:pt x="148" y="1"/>
                      </a:moveTo>
                      <a:cubicBezTo>
                        <a:pt x="136" y="1"/>
                        <a:pt x="127" y="14"/>
                        <a:pt x="127" y="27"/>
                      </a:cubicBezTo>
                      <a:cubicBezTo>
                        <a:pt x="109" y="63"/>
                        <a:pt x="109" y="99"/>
                        <a:pt x="91" y="136"/>
                      </a:cubicBezTo>
                      <a:cubicBezTo>
                        <a:pt x="18" y="444"/>
                        <a:pt x="0" y="789"/>
                        <a:pt x="73" y="1098"/>
                      </a:cubicBezTo>
                      <a:cubicBezTo>
                        <a:pt x="91" y="1116"/>
                        <a:pt x="91" y="1116"/>
                        <a:pt x="109" y="1116"/>
                      </a:cubicBezTo>
                      <a:cubicBezTo>
                        <a:pt x="127" y="1116"/>
                        <a:pt x="145" y="1098"/>
                        <a:pt x="145" y="1080"/>
                      </a:cubicBezTo>
                      <a:cubicBezTo>
                        <a:pt x="73" y="771"/>
                        <a:pt x="73" y="462"/>
                        <a:pt x="145" y="154"/>
                      </a:cubicBezTo>
                      <a:cubicBezTo>
                        <a:pt x="163" y="117"/>
                        <a:pt x="182" y="81"/>
                        <a:pt x="182" y="45"/>
                      </a:cubicBezTo>
                      <a:cubicBezTo>
                        <a:pt x="182" y="27"/>
                        <a:pt x="182" y="8"/>
                        <a:pt x="163" y="8"/>
                      </a:cubicBezTo>
                      <a:cubicBezTo>
                        <a:pt x="158" y="3"/>
                        <a:pt x="153" y="1"/>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2" name="Google Shape;972;p41"/>
                <p:cNvSpPr/>
                <p:nvPr/>
              </p:nvSpPr>
              <p:spPr>
                <a:xfrm>
                  <a:off x="7814712" y="2870887"/>
                  <a:ext cx="244384" cy="509953"/>
                </a:xfrm>
                <a:custGeom>
                  <a:avLst/>
                  <a:gdLst/>
                  <a:ahLst/>
                  <a:cxnLst/>
                  <a:rect l="l" t="t" r="r" b="b"/>
                  <a:pathLst>
                    <a:path w="2907" h="6066" extrusionOk="0">
                      <a:moveTo>
                        <a:pt x="717" y="1"/>
                      </a:moveTo>
                      <a:cubicBezTo>
                        <a:pt x="458" y="1"/>
                        <a:pt x="204" y="100"/>
                        <a:pt x="0" y="290"/>
                      </a:cubicBezTo>
                      <a:cubicBezTo>
                        <a:pt x="55" y="780"/>
                        <a:pt x="146" y="1270"/>
                        <a:pt x="273" y="1743"/>
                      </a:cubicBezTo>
                      <a:cubicBezTo>
                        <a:pt x="273" y="1743"/>
                        <a:pt x="327" y="1997"/>
                        <a:pt x="545" y="2651"/>
                      </a:cubicBezTo>
                      <a:cubicBezTo>
                        <a:pt x="563" y="2742"/>
                        <a:pt x="600" y="2832"/>
                        <a:pt x="636" y="2941"/>
                      </a:cubicBezTo>
                      <a:lnTo>
                        <a:pt x="636" y="2978"/>
                      </a:lnTo>
                      <a:cubicBezTo>
                        <a:pt x="709" y="3196"/>
                        <a:pt x="799" y="3450"/>
                        <a:pt x="908" y="3759"/>
                      </a:cubicBezTo>
                      <a:cubicBezTo>
                        <a:pt x="945" y="3868"/>
                        <a:pt x="981" y="3977"/>
                        <a:pt x="1017" y="4086"/>
                      </a:cubicBezTo>
                      <a:lnTo>
                        <a:pt x="1199" y="4594"/>
                      </a:lnTo>
                      <a:cubicBezTo>
                        <a:pt x="1290" y="4812"/>
                        <a:pt x="1362" y="5030"/>
                        <a:pt x="1453" y="5248"/>
                      </a:cubicBezTo>
                      <a:cubicBezTo>
                        <a:pt x="1567" y="5085"/>
                        <a:pt x="1741" y="4991"/>
                        <a:pt x="1928" y="4991"/>
                      </a:cubicBezTo>
                      <a:cubicBezTo>
                        <a:pt x="2011" y="4991"/>
                        <a:pt x="2096" y="5009"/>
                        <a:pt x="2180" y="5048"/>
                      </a:cubicBezTo>
                      <a:cubicBezTo>
                        <a:pt x="2507" y="5266"/>
                        <a:pt x="2616" y="5702"/>
                        <a:pt x="2434" y="6066"/>
                      </a:cubicBezTo>
                      <a:cubicBezTo>
                        <a:pt x="2634" y="5920"/>
                        <a:pt x="2761" y="5720"/>
                        <a:pt x="2852" y="5484"/>
                      </a:cubicBezTo>
                      <a:cubicBezTo>
                        <a:pt x="2906" y="5248"/>
                        <a:pt x="2906" y="4994"/>
                        <a:pt x="2852" y="4758"/>
                      </a:cubicBezTo>
                      <a:cubicBezTo>
                        <a:pt x="2816" y="4576"/>
                        <a:pt x="2779" y="4395"/>
                        <a:pt x="2707" y="4231"/>
                      </a:cubicBezTo>
                      <a:cubicBezTo>
                        <a:pt x="2670" y="4122"/>
                        <a:pt x="2652" y="4031"/>
                        <a:pt x="2634" y="3922"/>
                      </a:cubicBezTo>
                      <a:lnTo>
                        <a:pt x="2634" y="3904"/>
                      </a:lnTo>
                      <a:lnTo>
                        <a:pt x="2507" y="3486"/>
                      </a:lnTo>
                      <a:cubicBezTo>
                        <a:pt x="2489" y="3396"/>
                        <a:pt x="2452" y="3268"/>
                        <a:pt x="2416" y="3159"/>
                      </a:cubicBezTo>
                      <a:cubicBezTo>
                        <a:pt x="2361" y="2978"/>
                        <a:pt x="2325" y="2796"/>
                        <a:pt x="2253" y="2596"/>
                      </a:cubicBezTo>
                      <a:cubicBezTo>
                        <a:pt x="2253" y="2578"/>
                        <a:pt x="2253" y="2542"/>
                        <a:pt x="2234" y="2524"/>
                      </a:cubicBezTo>
                      <a:cubicBezTo>
                        <a:pt x="2234" y="2487"/>
                        <a:pt x="2216" y="2451"/>
                        <a:pt x="2216" y="2415"/>
                      </a:cubicBezTo>
                      <a:lnTo>
                        <a:pt x="2216" y="2397"/>
                      </a:lnTo>
                      <a:cubicBezTo>
                        <a:pt x="2198" y="2342"/>
                        <a:pt x="2180" y="2288"/>
                        <a:pt x="2162" y="2215"/>
                      </a:cubicBezTo>
                      <a:cubicBezTo>
                        <a:pt x="2125" y="2106"/>
                        <a:pt x="2107" y="2015"/>
                        <a:pt x="2071" y="1906"/>
                      </a:cubicBezTo>
                      <a:cubicBezTo>
                        <a:pt x="2053" y="1888"/>
                        <a:pt x="2053" y="1870"/>
                        <a:pt x="2053" y="1833"/>
                      </a:cubicBezTo>
                      <a:cubicBezTo>
                        <a:pt x="2016" y="1670"/>
                        <a:pt x="1962" y="1507"/>
                        <a:pt x="1926" y="1361"/>
                      </a:cubicBezTo>
                      <a:cubicBezTo>
                        <a:pt x="1871" y="707"/>
                        <a:pt x="1490" y="162"/>
                        <a:pt x="981" y="35"/>
                      </a:cubicBezTo>
                      <a:cubicBezTo>
                        <a:pt x="894" y="12"/>
                        <a:pt x="805" y="1"/>
                        <a:pt x="71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3" name="Google Shape;973;p41"/>
                <p:cNvSpPr/>
                <p:nvPr/>
              </p:nvSpPr>
              <p:spPr>
                <a:xfrm>
                  <a:off x="7869692" y="3081477"/>
                  <a:ext cx="149724" cy="55064"/>
                </a:xfrm>
                <a:custGeom>
                  <a:avLst/>
                  <a:gdLst/>
                  <a:ahLst/>
                  <a:cxnLst/>
                  <a:rect l="l" t="t" r="r" b="b"/>
                  <a:pathLst>
                    <a:path w="1781" h="655" extrusionOk="0">
                      <a:moveTo>
                        <a:pt x="1599" y="0"/>
                      </a:moveTo>
                      <a:cubicBezTo>
                        <a:pt x="1072" y="37"/>
                        <a:pt x="545" y="73"/>
                        <a:pt x="18" y="109"/>
                      </a:cubicBezTo>
                      <a:cubicBezTo>
                        <a:pt x="18" y="237"/>
                        <a:pt x="0" y="346"/>
                        <a:pt x="0" y="473"/>
                      </a:cubicBezTo>
                      <a:lnTo>
                        <a:pt x="1780" y="654"/>
                      </a:lnTo>
                      <a:cubicBezTo>
                        <a:pt x="1744" y="473"/>
                        <a:pt x="1689" y="273"/>
                        <a:pt x="1635" y="91"/>
                      </a:cubicBezTo>
                      <a:cubicBezTo>
                        <a:pt x="1617" y="55"/>
                        <a:pt x="1617" y="37"/>
                        <a:pt x="1599"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4" name="Google Shape;974;p41"/>
                <p:cNvSpPr/>
                <p:nvPr/>
              </p:nvSpPr>
              <p:spPr>
                <a:xfrm>
                  <a:off x="7791761" y="2849281"/>
                  <a:ext cx="255145" cy="275069"/>
                </a:xfrm>
                <a:custGeom>
                  <a:avLst/>
                  <a:gdLst/>
                  <a:ahLst/>
                  <a:cxnLst/>
                  <a:rect l="l" t="t" r="r" b="b"/>
                  <a:pathLst>
                    <a:path w="3035" h="3272" extrusionOk="0">
                      <a:moveTo>
                        <a:pt x="811" y="0"/>
                      </a:moveTo>
                      <a:cubicBezTo>
                        <a:pt x="608" y="0"/>
                        <a:pt x="403" y="65"/>
                        <a:pt x="237" y="183"/>
                      </a:cubicBezTo>
                      <a:cubicBezTo>
                        <a:pt x="128" y="274"/>
                        <a:pt x="55" y="383"/>
                        <a:pt x="1" y="510"/>
                      </a:cubicBezTo>
                      <a:lnTo>
                        <a:pt x="764" y="3271"/>
                      </a:lnTo>
                      <a:lnTo>
                        <a:pt x="3034" y="2962"/>
                      </a:lnTo>
                      <a:cubicBezTo>
                        <a:pt x="2925" y="2018"/>
                        <a:pt x="2489" y="1164"/>
                        <a:pt x="1799" y="510"/>
                      </a:cubicBezTo>
                      <a:cubicBezTo>
                        <a:pt x="1599" y="329"/>
                        <a:pt x="1381" y="183"/>
                        <a:pt x="1127" y="56"/>
                      </a:cubicBezTo>
                      <a:cubicBezTo>
                        <a:pt x="1026" y="18"/>
                        <a:pt x="919"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5" name="Google Shape;975;p41"/>
                <p:cNvSpPr/>
                <p:nvPr/>
              </p:nvSpPr>
              <p:spPr>
                <a:xfrm>
                  <a:off x="7694074" y="2667694"/>
                  <a:ext cx="94744" cy="214120"/>
                </a:xfrm>
                <a:custGeom>
                  <a:avLst/>
                  <a:gdLst/>
                  <a:ahLst/>
                  <a:cxnLst/>
                  <a:rect l="l" t="t" r="r" b="b"/>
                  <a:pathLst>
                    <a:path w="1127" h="2547" extrusionOk="0">
                      <a:moveTo>
                        <a:pt x="582" y="0"/>
                      </a:moveTo>
                      <a:lnTo>
                        <a:pt x="382" y="109"/>
                      </a:lnTo>
                      <a:lnTo>
                        <a:pt x="91" y="254"/>
                      </a:lnTo>
                      <a:lnTo>
                        <a:pt x="91" y="436"/>
                      </a:lnTo>
                      <a:cubicBezTo>
                        <a:pt x="73" y="618"/>
                        <a:pt x="55" y="854"/>
                        <a:pt x="55" y="1090"/>
                      </a:cubicBezTo>
                      <a:lnTo>
                        <a:pt x="55" y="1235"/>
                      </a:lnTo>
                      <a:cubicBezTo>
                        <a:pt x="55" y="1399"/>
                        <a:pt x="37" y="1544"/>
                        <a:pt x="37" y="1653"/>
                      </a:cubicBezTo>
                      <a:lnTo>
                        <a:pt x="37" y="1689"/>
                      </a:lnTo>
                      <a:lnTo>
                        <a:pt x="37" y="1817"/>
                      </a:lnTo>
                      <a:cubicBezTo>
                        <a:pt x="37" y="1871"/>
                        <a:pt x="37" y="1926"/>
                        <a:pt x="18" y="1980"/>
                      </a:cubicBezTo>
                      <a:cubicBezTo>
                        <a:pt x="0" y="2143"/>
                        <a:pt x="18" y="2307"/>
                        <a:pt x="109" y="2434"/>
                      </a:cubicBezTo>
                      <a:cubicBezTo>
                        <a:pt x="165" y="2508"/>
                        <a:pt x="252" y="2546"/>
                        <a:pt x="358" y="2546"/>
                      </a:cubicBezTo>
                      <a:cubicBezTo>
                        <a:pt x="567" y="2546"/>
                        <a:pt x="850" y="2401"/>
                        <a:pt x="1126" y="2089"/>
                      </a:cubicBezTo>
                      <a:cubicBezTo>
                        <a:pt x="1126" y="2016"/>
                        <a:pt x="1108" y="1926"/>
                        <a:pt x="1072" y="1853"/>
                      </a:cubicBezTo>
                      <a:cubicBezTo>
                        <a:pt x="999" y="1599"/>
                        <a:pt x="945" y="1344"/>
                        <a:pt x="872" y="1090"/>
                      </a:cubicBezTo>
                      <a:cubicBezTo>
                        <a:pt x="854" y="1017"/>
                        <a:pt x="854" y="963"/>
                        <a:pt x="836" y="890"/>
                      </a:cubicBezTo>
                      <a:cubicBezTo>
                        <a:pt x="781" y="727"/>
                        <a:pt x="745" y="581"/>
                        <a:pt x="709" y="418"/>
                      </a:cubicBezTo>
                      <a:cubicBezTo>
                        <a:pt x="691" y="345"/>
                        <a:pt x="672" y="273"/>
                        <a:pt x="654" y="182"/>
                      </a:cubicBezTo>
                      <a:cubicBezTo>
                        <a:pt x="654" y="182"/>
                        <a:pt x="654" y="182"/>
                        <a:pt x="654" y="164"/>
                      </a:cubicBezTo>
                      <a:cubicBezTo>
                        <a:pt x="636" y="127"/>
                        <a:pt x="600" y="55"/>
                        <a:pt x="600" y="37"/>
                      </a:cubicBezTo>
                      <a:cubicBezTo>
                        <a:pt x="600" y="18"/>
                        <a:pt x="582" y="0"/>
                        <a:pt x="58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6" name="Google Shape;976;p41"/>
                <p:cNvSpPr/>
                <p:nvPr/>
              </p:nvSpPr>
              <p:spPr>
                <a:xfrm>
                  <a:off x="7697101" y="2678371"/>
                  <a:ext cx="73391" cy="157374"/>
                </a:xfrm>
                <a:custGeom>
                  <a:avLst/>
                  <a:gdLst/>
                  <a:ahLst/>
                  <a:cxnLst/>
                  <a:rect l="l" t="t" r="r" b="b"/>
                  <a:pathLst>
                    <a:path w="873" h="1872" extrusionOk="0">
                      <a:moveTo>
                        <a:pt x="346" y="0"/>
                      </a:moveTo>
                      <a:lnTo>
                        <a:pt x="55" y="146"/>
                      </a:lnTo>
                      <a:lnTo>
                        <a:pt x="55" y="327"/>
                      </a:lnTo>
                      <a:cubicBezTo>
                        <a:pt x="37" y="509"/>
                        <a:pt x="19" y="745"/>
                        <a:pt x="19" y="963"/>
                      </a:cubicBezTo>
                      <a:lnTo>
                        <a:pt x="19" y="1126"/>
                      </a:lnTo>
                      <a:cubicBezTo>
                        <a:pt x="19" y="1290"/>
                        <a:pt x="1" y="1435"/>
                        <a:pt x="1" y="1544"/>
                      </a:cubicBezTo>
                      <a:lnTo>
                        <a:pt x="1" y="1581"/>
                      </a:lnTo>
                      <a:lnTo>
                        <a:pt x="1" y="1708"/>
                      </a:lnTo>
                      <a:cubicBezTo>
                        <a:pt x="1" y="1762"/>
                        <a:pt x="1" y="1817"/>
                        <a:pt x="1" y="1853"/>
                      </a:cubicBezTo>
                      <a:lnTo>
                        <a:pt x="1" y="1871"/>
                      </a:lnTo>
                      <a:cubicBezTo>
                        <a:pt x="473" y="1817"/>
                        <a:pt x="836" y="1435"/>
                        <a:pt x="872" y="963"/>
                      </a:cubicBezTo>
                      <a:cubicBezTo>
                        <a:pt x="872" y="927"/>
                        <a:pt x="872" y="890"/>
                        <a:pt x="872" y="872"/>
                      </a:cubicBezTo>
                      <a:lnTo>
                        <a:pt x="854" y="872"/>
                      </a:lnTo>
                      <a:cubicBezTo>
                        <a:pt x="854" y="509"/>
                        <a:pt x="673" y="182"/>
                        <a:pt x="346"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7" name="Google Shape;977;p41"/>
                <p:cNvSpPr/>
                <p:nvPr/>
              </p:nvSpPr>
              <p:spPr>
                <a:xfrm>
                  <a:off x="7642120" y="2555631"/>
                  <a:ext cx="187891" cy="216978"/>
                </a:xfrm>
                <a:custGeom>
                  <a:avLst/>
                  <a:gdLst/>
                  <a:ahLst/>
                  <a:cxnLst/>
                  <a:rect l="l" t="t" r="r" b="b"/>
                  <a:pathLst>
                    <a:path w="2235" h="2581" extrusionOk="0">
                      <a:moveTo>
                        <a:pt x="1246" y="0"/>
                      </a:moveTo>
                      <a:cubicBezTo>
                        <a:pt x="1046" y="0"/>
                        <a:pt x="852" y="65"/>
                        <a:pt x="691" y="189"/>
                      </a:cubicBezTo>
                      <a:cubicBezTo>
                        <a:pt x="473" y="352"/>
                        <a:pt x="291" y="588"/>
                        <a:pt x="182" y="843"/>
                      </a:cubicBezTo>
                      <a:lnTo>
                        <a:pt x="128" y="970"/>
                      </a:lnTo>
                      <a:cubicBezTo>
                        <a:pt x="92" y="1061"/>
                        <a:pt x="73" y="1170"/>
                        <a:pt x="55" y="1279"/>
                      </a:cubicBezTo>
                      <a:cubicBezTo>
                        <a:pt x="1" y="1842"/>
                        <a:pt x="219" y="2387"/>
                        <a:pt x="673" y="2532"/>
                      </a:cubicBezTo>
                      <a:cubicBezTo>
                        <a:pt x="760" y="2565"/>
                        <a:pt x="850" y="2581"/>
                        <a:pt x="941" y="2581"/>
                      </a:cubicBezTo>
                      <a:cubicBezTo>
                        <a:pt x="1399" y="2581"/>
                        <a:pt x="1871" y="2184"/>
                        <a:pt x="2053" y="1624"/>
                      </a:cubicBezTo>
                      <a:cubicBezTo>
                        <a:pt x="2071" y="1551"/>
                        <a:pt x="2090" y="1478"/>
                        <a:pt x="2108" y="1424"/>
                      </a:cubicBezTo>
                      <a:cubicBezTo>
                        <a:pt x="2235" y="825"/>
                        <a:pt x="2035" y="243"/>
                        <a:pt x="1581" y="62"/>
                      </a:cubicBezTo>
                      <a:lnTo>
                        <a:pt x="1526" y="44"/>
                      </a:lnTo>
                      <a:cubicBezTo>
                        <a:pt x="1434" y="15"/>
                        <a:pt x="1339" y="0"/>
                        <a:pt x="124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8" name="Google Shape;978;p41"/>
                <p:cNvSpPr/>
                <p:nvPr/>
              </p:nvSpPr>
              <p:spPr>
                <a:xfrm>
                  <a:off x="7740984" y="2686862"/>
                  <a:ext cx="52374" cy="44135"/>
                </a:xfrm>
                <a:custGeom>
                  <a:avLst/>
                  <a:gdLst/>
                  <a:ahLst/>
                  <a:cxnLst/>
                  <a:rect l="l" t="t" r="r" b="b"/>
                  <a:pathLst>
                    <a:path w="623" h="525" extrusionOk="0">
                      <a:moveTo>
                        <a:pt x="269" y="0"/>
                      </a:moveTo>
                      <a:cubicBezTo>
                        <a:pt x="151" y="0"/>
                        <a:pt x="57" y="84"/>
                        <a:pt x="42" y="208"/>
                      </a:cubicBezTo>
                      <a:cubicBezTo>
                        <a:pt x="0" y="387"/>
                        <a:pt x="137" y="525"/>
                        <a:pt x="293" y="525"/>
                      </a:cubicBezTo>
                      <a:cubicBezTo>
                        <a:pt x="342" y="525"/>
                        <a:pt x="393" y="511"/>
                        <a:pt x="441" y="481"/>
                      </a:cubicBezTo>
                      <a:cubicBezTo>
                        <a:pt x="623" y="335"/>
                        <a:pt x="568" y="45"/>
                        <a:pt x="332" y="8"/>
                      </a:cubicBezTo>
                      <a:cubicBezTo>
                        <a:pt x="311" y="3"/>
                        <a:pt x="289" y="0"/>
                        <a:pt x="269"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9" name="Google Shape;979;p41"/>
                <p:cNvSpPr/>
                <p:nvPr/>
              </p:nvSpPr>
              <p:spPr>
                <a:xfrm>
                  <a:off x="7643886" y="2661809"/>
                  <a:ext cx="49600" cy="44304"/>
                </a:xfrm>
                <a:custGeom>
                  <a:avLst/>
                  <a:gdLst/>
                  <a:ahLst/>
                  <a:cxnLst/>
                  <a:rect l="l" t="t" r="r" b="b"/>
                  <a:pathLst>
                    <a:path w="590" h="527" extrusionOk="0">
                      <a:moveTo>
                        <a:pt x="309" y="0"/>
                      </a:moveTo>
                      <a:cubicBezTo>
                        <a:pt x="201" y="0"/>
                        <a:pt x="92" y="63"/>
                        <a:pt x="52" y="197"/>
                      </a:cubicBezTo>
                      <a:cubicBezTo>
                        <a:pt x="1" y="403"/>
                        <a:pt x="159" y="527"/>
                        <a:pt x="316" y="527"/>
                      </a:cubicBezTo>
                      <a:cubicBezTo>
                        <a:pt x="436" y="527"/>
                        <a:pt x="555" y="454"/>
                        <a:pt x="579" y="288"/>
                      </a:cubicBezTo>
                      <a:cubicBezTo>
                        <a:pt x="589" y="104"/>
                        <a:pt x="450" y="0"/>
                        <a:pt x="309"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0" name="Google Shape;980;p41"/>
                <p:cNvSpPr/>
                <p:nvPr/>
              </p:nvSpPr>
              <p:spPr>
                <a:xfrm>
                  <a:off x="7689450" y="2718051"/>
                  <a:ext cx="47414" cy="20681"/>
                </a:xfrm>
                <a:custGeom>
                  <a:avLst/>
                  <a:gdLst/>
                  <a:ahLst/>
                  <a:cxnLst/>
                  <a:rect l="l" t="t" r="r" b="b"/>
                  <a:pathLst>
                    <a:path w="564" h="246" extrusionOk="0">
                      <a:moveTo>
                        <a:pt x="1" y="1"/>
                      </a:moveTo>
                      <a:cubicBezTo>
                        <a:pt x="1" y="73"/>
                        <a:pt x="37" y="164"/>
                        <a:pt x="110" y="219"/>
                      </a:cubicBezTo>
                      <a:cubicBezTo>
                        <a:pt x="137" y="237"/>
                        <a:pt x="171" y="246"/>
                        <a:pt x="209" y="246"/>
                      </a:cubicBezTo>
                      <a:cubicBezTo>
                        <a:pt x="322" y="246"/>
                        <a:pt x="469" y="164"/>
                        <a:pt x="5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1" name="Google Shape;981;p41"/>
                <p:cNvSpPr/>
                <p:nvPr/>
              </p:nvSpPr>
              <p:spPr>
                <a:xfrm>
                  <a:off x="7790668" y="2664415"/>
                  <a:ext cx="48507" cy="41445"/>
                </a:xfrm>
                <a:custGeom>
                  <a:avLst/>
                  <a:gdLst/>
                  <a:ahLst/>
                  <a:cxnLst/>
                  <a:rect l="l" t="t" r="r" b="b"/>
                  <a:pathLst>
                    <a:path w="577" h="493" extrusionOk="0">
                      <a:moveTo>
                        <a:pt x="272" y="1"/>
                      </a:moveTo>
                      <a:cubicBezTo>
                        <a:pt x="139" y="1"/>
                        <a:pt x="14" y="104"/>
                        <a:pt x="14" y="239"/>
                      </a:cubicBezTo>
                      <a:cubicBezTo>
                        <a:pt x="1" y="393"/>
                        <a:pt x="125" y="493"/>
                        <a:pt x="256" y="493"/>
                      </a:cubicBezTo>
                      <a:cubicBezTo>
                        <a:pt x="310" y="493"/>
                        <a:pt x="366" y="476"/>
                        <a:pt x="413" y="439"/>
                      </a:cubicBezTo>
                      <a:cubicBezTo>
                        <a:pt x="577" y="293"/>
                        <a:pt x="504" y="39"/>
                        <a:pt x="304" y="3"/>
                      </a:cubicBezTo>
                      <a:cubicBezTo>
                        <a:pt x="294" y="2"/>
                        <a:pt x="283" y="1"/>
                        <a:pt x="27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2" name="Google Shape;982;p41"/>
                <p:cNvSpPr/>
                <p:nvPr/>
              </p:nvSpPr>
              <p:spPr>
                <a:xfrm>
                  <a:off x="7639094" y="3160922"/>
                  <a:ext cx="430678" cy="224712"/>
                </a:xfrm>
                <a:custGeom>
                  <a:avLst/>
                  <a:gdLst/>
                  <a:ahLst/>
                  <a:cxnLst/>
                  <a:rect l="l" t="t" r="r" b="b"/>
                  <a:pathLst>
                    <a:path w="5123" h="2673" extrusionOk="0">
                      <a:moveTo>
                        <a:pt x="128" y="0"/>
                      </a:moveTo>
                      <a:cubicBezTo>
                        <a:pt x="37" y="291"/>
                        <a:pt x="0" y="618"/>
                        <a:pt x="55" y="926"/>
                      </a:cubicBezTo>
                      <a:cubicBezTo>
                        <a:pt x="73" y="999"/>
                        <a:pt x="91" y="1090"/>
                        <a:pt x="128" y="1162"/>
                      </a:cubicBezTo>
                      <a:cubicBezTo>
                        <a:pt x="273" y="1362"/>
                        <a:pt x="436" y="1544"/>
                        <a:pt x="618" y="1707"/>
                      </a:cubicBezTo>
                      <a:cubicBezTo>
                        <a:pt x="1054" y="2107"/>
                        <a:pt x="1599" y="2379"/>
                        <a:pt x="2180" y="2507"/>
                      </a:cubicBezTo>
                      <a:cubicBezTo>
                        <a:pt x="2596" y="2616"/>
                        <a:pt x="3025" y="2673"/>
                        <a:pt x="3459" y="2673"/>
                      </a:cubicBezTo>
                      <a:cubicBezTo>
                        <a:pt x="3745" y="2673"/>
                        <a:pt x="4034" y="2648"/>
                        <a:pt x="4323" y="2597"/>
                      </a:cubicBezTo>
                      <a:cubicBezTo>
                        <a:pt x="4323" y="2606"/>
                        <a:pt x="4328" y="2611"/>
                        <a:pt x="4332" y="2611"/>
                      </a:cubicBezTo>
                      <a:cubicBezTo>
                        <a:pt x="4337" y="2611"/>
                        <a:pt x="4342" y="2606"/>
                        <a:pt x="4342" y="2597"/>
                      </a:cubicBezTo>
                      <a:cubicBezTo>
                        <a:pt x="4369" y="2606"/>
                        <a:pt x="4391" y="2611"/>
                        <a:pt x="4412" y="2611"/>
                      </a:cubicBezTo>
                      <a:cubicBezTo>
                        <a:pt x="4432" y="2611"/>
                        <a:pt x="4450" y="2606"/>
                        <a:pt x="4469" y="2597"/>
                      </a:cubicBezTo>
                      <a:cubicBezTo>
                        <a:pt x="4723" y="2543"/>
                        <a:pt x="4941" y="2343"/>
                        <a:pt x="5014" y="2107"/>
                      </a:cubicBezTo>
                      <a:cubicBezTo>
                        <a:pt x="5123" y="1816"/>
                        <a:pt x="5068" y="1489"/>
                        <a:pt x="4850" y="1271"/>
                      </a:cubicBezTo>
                      <a:cubicBezTo>
                        <a:pt x="4814" y="1217"/>
                        <a:pt x="4759" y="1162"/>
                        <a:pt x="4687" y="1144"/>
                      </a:cubicBezTo>
                      <a:lnTo>
                        <a:pt x="3070" y="727"/>
                      </a:lnTo>
                      <a:lnTo>
                        <a:pt x="128"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3" name="Google Shape;983;p41"/>
                <p:cNvSpPr/>
                <p:nvPr/>
              </p:nvSpPr>
              <p:spPr>
                <a:xfrm>
                  <a:off x="7084835" y="2667694"/>
                  <a:ext cx="311554" cy="401422"/>
                </a:xfrm>
                <a:custGeom>
                  <a:avLst/>
                  <a:gdLst/>
                  <a:ahLst/>
                  <a:cxnLst/>
                  <a:rect l="l" t="t" r="r" b="b"/>
                  <a:pathLst>
                    <a:path w="3706" h="4775" extrusionOk="0">
                      <a:moveTo>
                        <a:pt x="745" y="0"/>
                      </a:moveTo>
                      <a:cubicBezTo>
                        <a:pt x="472" y="164"/>
                        <a:pt x="254" y="400"/>
                        <a:pt x="109" y="672"/>
                      </a:cubicBezTo>
                      <a:cubicBezTo>
                        <a:pt x="73" y="763"/>
                        <a:pt x="36" y="836"/>
                        <a:pt x="0" y="908"/>
                      </a:cubicBezTo>
                      <a:cubicBezTo>
                        <a:pt x="0" y="1144"/>
                        <a:pt x="18" y="1399"/>
                        <a:pt x="54" y="1635"/>
                      </a:cubicBezTo>
                      <a:cubicBezTo>
                        <a:pt x="182" y="2216"/>
                        <a:pt x="436" y="2761"/>
                        <a:pt x="799" y="3233"/>
                      </a:cubicBezTo>
                      <a:cubicBezTo>
                        <a:pt x="1235" y="3796"/>
                        <a:pt x="1798" y="4287"/>
                        <a:pt x="2434" y="4614"/>
                      </a:cubicBezTo>
                      <a:cubicBezTo>
                        <a:pt x="2434" y="4632"/>
                        <a:pt x="2434" y="4632"/>
                        <a:pt x="2452" y="4632"/>
                      </a:cubicBezTo>
                      <a:cubicBezTo>
                        <a:pt x="2488" y="4668"/>
                        <a:pt x="2525" y="4686"/>
                        <a:pt x="2561" y="4705"/>
                      </a:cubicBezTo>
                      <a:cubicBezTo>
                        <a:pt x="2662" y="4751"/>
                        <a:pt x="2770" y="4775"/>
                        <a:pt x="2878" y="4775"/>
                      </a:cubicBezTo>
                      <a:cubicBezTo>
                        <a:pt x="3021" y="4775"/>
                        <a:pt x="3163" y="4733"/>
                        <a:pt x="3288" y="4650"/>
                      </a:cubicBezTo>
                      <a:cubicBezTo>
                        <a:pt x="3560" y="4487"/>
                        <a:pt x="3705" y="4196"/>
                        <a:pt x="3687" y="3887"/>
                      </a:cubicBezTo>
                      <a:cubicBezTo>
                        <a:pt x="3669" y="3833"/>
                        <a:pt x="3651" y="3760"/>
                        <a:pt x="3633" y="3706"/>
                      </a:cubicBezTo>
                      <a:lnTo>
                        <a:pt x="2597" y="2380"/>
                      </a:lnTo>
                      <a:lnTo>
                        <a:pt x="745"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4" name="Google Shape;984;p41"/>
                <p:cNvSpPr/>
                <p:nvPr/>
              </p:nvSpPr>
              <p:spPr>
                <a:xfrm>
                  <a:off x="7897602" y="3220274"/>
                  <a:ext cx="101890" cy="36906"/>
                </a:xfrm>
                <a:custGeom>
                  <a:avLst/>
                  <a:gdLst/>
                  <a:ahLst/>
                  <a:cxnLst/>
                  <a:rect l="l" t="t" r="r" b="b"/>
                  <a:pathLst>
                    <a:path w="1212" h="439" extrusionOk="0">
                      <a:moveTo>
                        <a:pt x="88" y="0"/>
                      </a:moveTo>
                      <a:cubicBezTo>
                        <a:pt x="26" y="0"/>
                        <a:pt x="1" y="95"/>
                        <a:pt x="68" y="111"/>
                      </a:cubicBezTo>
                      <a:lnTo>
                        <a:pt x="1121" y="438"/>
                      </a:lnTo>
                      <a:cubicBezTo>
                        <a:pt x="1194" y="438"/>
                        <a:pt x="1212" y="347"/>
                        <a:pt x="1139" y="329"/>
                      </a:cubicBezTo>
                      <a:lnTo>
                        <a:pt x="104" y="2"/>
                      </a:lnTo>
                      <a:cubicBezTo>
                        <a:pt x="98" y="1"/>
                        <a:pt x="93" y="0"/>
                        <a:pt x="88"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5" name="Google Shape;985;p41"/>
                <p:cNvSpPr/>
                <p:nvPr/>
              </p:nvSpPr>
              <p:spPr>
                <a:xfrm>
                  <a:off x="7625727" y="2521332"/>
                  <a:ext cx="214961" cy="155693"/>
                </a:xfrm>
                <a:custGeom>
                  <a:avLst/>
                  <a:gdLst/>
                  <a:ahLst/>
                  <a:cxnLst/>
                  <a:rect l="l" t="t" r="r" b="b"/>
                  <a:pathLst>
                    <a:path w="2557" h="1852" extrusionOk="0">
                      <a:moveTo>
                        <a:pt x="1368" y="0"/>
                      </a:moveTo>
                      <a:cubicBezTo>
                        <a:pt x="655" y="0"/>
                        <a:pt x="0" y="615"/>
                        <a:pt x="50" y="815"/>
                      </a:cubicBezTo>
                      <a:cubicBezTo>
                        <a:pt x="105" y="960"/>
                        <a:pt x="486" y="1015"/>
                        <a:pt x="868" y="1051"/>
                      </a:cubicBezTo>
                      <a:cubicBezTo>
                        <a:pt x="1031" y="1069"/>
                        <a:pt x="1104" y="1069"/>
                        <a:pt x="1267" y="1105"/>
                      </a:cubicBezTo>
                      <a:cubicBezTo>
                        <a:pt x="1576" y="1178"/>
                        <a:pt x="1758" y="1196"/>
                        <a:pt x="1867" y="1342"/>
                      </a:cubicBezTo>
                      <a:cubicBezTo>
                        <a:pt x="2030" y="1523"/>
                        <a:pt x="1939" y="1814"/>
                        <a:pt x="2030" y="1850"/>
                      </a:cubicBezTo>
                      <a:cubicBezTo>
                        <a:pt x="2036" y="1851"/>
                        <a:pt x="2042" y="1852"/>
                        <a:pt x="2048" y="1852"/>
                      </a:cubicBezTo>
                      <a:cubicBezTo>
                        <a:pt x="2137" y="1852"/>
                        <a:pt x="2253" y="1734"/>
                        <a:pt x="2321" y="1632"/>
                      </a:cubicBezTo>
                      <a:cubicBezTo>
                        <a:pt x="2539" y="1305"/>
                        <a:pt x="2557" y="887"/>
                        <a:pt x="2375" y="542"/>
                      </a:cubicBezTo>
                      <a:cubicBezTo>
                        <a:pt x="2194" y="252"/>
                        <a:pt x="1903" y="70"/>
                        <a:pt x="1558" y="16"/>
                      </a:cubicBezTo>
                      <a:cubicBezTo>
                        <a:pt x="1494" y="5"/>
                        <a:pt x="1431"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6" name="Google Shape;986;p41"/>
                <p:cNvSpPr/>
                <p:nvPr/>
              </p:nvSpPr>
              <p:spPr>
                <a:xfrm>
                  <a:off x="7661960" y="2624903"/>
                  <a:ext cx="18411" cy="29087"/>
                </a:xfrm>
                <a:custGeom>
                  <a:avLst/>
                  <a:gdLst/>
                  <a:ahLst/>
                  <a:cxnLst/>
                  <a:rect l="l" t="t" r="r" b="b"/>
                  <a:pathLst>
                    <a:path w="219" h="346" extrusionOk="0">
                      <a:moveTo>
                        <a:pt x="55" y="1"/>
                      </a:moveTo>
                      <a:cubicBezTo>
                        <a:pt x="19" y="19"/>
                        <a:pt x="1" y="55"/>
                        <a:pt x="19" y="73"/>
                      </a:cubicBezTo>
                      <a:lnTo>
                        <a:pt x="92" y="309"/>
                      </a:lnTo>
                      <a:cubicBezTo>
                        <a:pt x="110" y="328"/>
                        <a:pt x="128" y="346"/>
                        <a:pt x="146" y="346"/>
                      </a:cubicBezTo>
                      <a:lnTo>
                        <a:pt x="182" y="346"/>
                      </a:lnTo>
                      <a:cubicBezTo>
                        <a:pt x="201" y="328"/>
                        <a:pt x="219" y="291"/>
                        <a:pt x="201" y="273"/>
                      </a:cubicBezTo>
                      <a:lnTo>
                        <a:pt x="128" y="37"/>
                      </a:lnTo>
                      <a:cubicBezTo>
                        <a:pt x="110" y="19"/>
                        <a:pt x="74" y="1"/>
                        <a:pt x="5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7" name="Google Shape;987;p41"/>
                <p:cNvSpPr/>
                <p:nvPr/>
              </p:nvSpPr>
              <p:spPr>
                <a:xfrm>
                  <a:off x="7680287" y="2626417"/>
                  <a:ext cx="15384" cy="29087"/>
                </a:xfrm>
                <a:custGeom>
                  <a:avLst/>
                  <a:gdLst/>
                  <a:ahLst/>
                  <a:cxnLst/>
                  <a:rect l="l" t="t" r="r" b="b"/>
                  <a:pathLst>
                    <a:path w="183" h="346" extrusionOk="0">
                      <a:moveTo>
                        <a:pt x="55" y="1"/>
                      </a:moveTo>
                      <a:cubicBezTo>
                        <a:pt x="19" y="19"/>
                        <a:pt x="1" y="37"/>
                        <a:pt x="19" y="73"/>
                      </a:cubicBezTo>
                      <a:lnTo>
                        <a:pt x="73" y="291"/>
                      </a:lnTo>
                      <a:cubicBezTo>
                        <a:pt x="73" y="328"/>
                        <a:pt x="110" y="346"/>
                        <a:pt x="128" y="346"/>
                      </a:cubicBezTo>
                      <a:lnTo>
                        <a:pt x="146" y="346"/>
                      </a:lnTo>
                      <a:cubicBezTo>
                        <a:pt x="164" y="328"/>
                        <a:pt x="182" y="310"/>
                        <a:pt x="182" y="273"/>
                      </a:cubicBezTo>
                      <a:lnTo>
                        <a:pt x="128" y="37"/>
                      </a:lnTo>
                      <a:cubicBezTo>
                        <a:pt x="110" y="19"/>
                        <a:pt x="92" y="1"/>
                        <a:pt x="5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8" name="Google Shape;988;p41"/>
                <p:cNvSpPr/>
                <p:nvPr/>
              </p:nvSpPr>
              <p:spPr>
                <a:xfrm>
                  <a:off x="7658934" y="2664500"/>
                  <a:ext cx="16898" cy="20008"/>
                </a:xfrm>
                <a:custGeom>
                  <a:avLst/>
                  <a:gdLst/>
                  <a:ahLst/>
                  <a:cxnLst/>
                  <a:rect l="l" t="t" r="r" b="b"/>
                  <a:pathLst>
                    <a:path w="201" h="238" extrusionOk="0">
                      <a:moveTo>
                        <a:pt x="118" y="0"/>
                      </a:moveTo>
                      <a:cubicBezTo>
                        <a:pt x="94" y="0"/>
                        <a:pt x="73" y="16"/>
                        <a:pt x="73" y="38"/>
                      </a:cubicBezTo>
                      <a:lnTo>
                        <a:pt x="19" y="165"/>
                      </a:lnTo>
                      <a:cubicBezTo>
                        <a:pt x="1" y="183"/>
                        <a:pt x="1" y="220"/>
                        <a:pt x="37" y="238"/>
                      </a:cubicBezTo>
                      <a:lnTo>
                        <a:pt x="55" y="238"/>
                      </a:lnTo>
                      <a:cubicBezTo>
                        <a:pt x="91" y="238"/>
                        <a:pt x="110" y="220"/>
                        <a:pt x="128" y="202"/>
                      </a:cubicBezTo>
                      <a:lnTo>
                        <a:pt x="182" y="93"/>
                      </a:lnTo>
                      <a:cubicBezTo>
                        <a:pt x="200" y="56"/>
                        <a:pt x="182" y="20"/>
                        <a:pt x="164" y="20"/>
                      </a:cubicBezTo>
                      <a:cubicBezTo>
                        <a:pt x="150" y="6"/>
                        <a:pt x="134" y="0"/>
                        <a:pt x="118"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9" name="Google Shape;989;p41"/>
                <p:cNvSpPr/>
                <p:nvPr/>
              </p:nvSpPr>
              <p:spPr>
                <a:xfrm>
                  <a:off x="7677261" y="2669207"/>
                  <a:ext cx="10761" cy="19924"/>
                </a:xfrm>
                <a:custGeom>
                  <a:avLst/>
                  <a:gdLst/>
                  <a:ahLst/>
                  <a:cxnLst/>
                  <a:rect l="l" t="t" r="r" b="b"/>
                  <a:pathLst>
                    <a:path w="128" h="237" extrusionOk="0">
                      <a:moveTo>
                        <a:pt x="91" y="0"/>
                      </a:moveTo>
                      <a:cubicBezTo>
                        <a:pt x="55" y="0"/>
                        <a:pt x="19" y="19"/>
                        <a:pt x="19" y="55"/>
                      </a:cubicBezTo>
                      <a:lnTo>
                        <a:pt x="0" y="182"/>
                      </a:lnTo>
                      <a:cubicBezTo>
                        <a:pt x="0" y="200"/>
                        <a:pt x="19" y="236"/>
                        <a:pt x="55" y="236"/>
                      </a:cubicBezTo>
                      <a:cubicBezTo>
                        <a:pt x="91" y="236"/>
                        <a:pt x="109" y="218"/>
                        <a:pt x="109" y="200"/>
                      </a:cubicBezTo>
                      <a:lnTo>
                        <a:pt x="128" y="73"/>
                      </a:lnTo>
                      <a:cubicBezTo>
                        <a:pt x="128" y="37"/>
                        <a:pt x="109" y="0"/>
                        <a:pt x="91"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0" name="Google Shape;990;p41"/>
                <p:cNvSpPr/>
                <p:nvPr/>
              </p:nvSpPr>
              <p:spPr>
                <a:xfrm>
                  <a:off x="7654394" y="2643230"/>
                  <a:ext cx="50440" cy="32702"/>
                </a:xfrm>
                <a:custGeom>
                  <a:avLst/>
                  <a:gdLst/>
                  <a:ahLst/>
                  <a:cxnLst/>
                  <a:rect l="l" t="t" r="r" b="b"/>
                  <a:pathLst>
                    <a:path w="600" h="389" extrusionOk="0">
                      <a:moveTo>
                        <a:pt x="200" y="1"/>
                      </a:moveTo>
                      <a:cubicBezTo>
                        <a:pt x="91" y="37"/>
                        <a:pt x="18" y="91"/>
                        <a:pt x="18" y="146"/>
                      </a:cubicBezTo>
                      <a:cubicBezTo>
                        <a:pt x="0" y="182"/>
                        <a:pt x="36" y="237"/>
                        <a:pt x="109" y="291"/>
                      </a:cubicBezTo>
                      <a:cubicBezTo>
                        <a:pt x="145" y="328"/>
                        <a:pt x="182" y="346"/>
                        <a:pt x="236" y="364"/>
                      </a:cubicBezTo>
                      <a:lnTo>
                        <a:pt x="291" y="364"/>
                      </a:lnTo>
                      <a:lnTo>
                        <a:pt x="363" y="382"/>
                      </a:lnTo>
                      <a:cubicBezTo>
                        <a:pt x="386" y="387"/>
                        <a:pt x="409" y="389"/>
                        <a:pt x="431" y="389"/>
                      </a:cubicBezTo>
                      <a:cubicBezTo>
                        <a:pt x="496" y="389"/>
                        <a:pt x="554" y="368"/>
                        <a:pt x="581" y="328"/>
                      </a:cubicBezTo>
                      <a:cubicBezTo>
                        <a:pt x="599" y="273"/>
                        <a:pt x="581" y="219"/>
                        <a:pt x="563" y="164"/>
                      </a:cubicBezTo>
                      <a:cubicBezTo>
                        <a:pt x="527" y="110"/>
                        <a:pt x="472" y="55"/>
                        <a:pt x="418" y="19"/>
                      </a:cubicBezTo>
                      <a:cubicBezTo>
                        <a:pt x="400" y="19"/>
                        <a:pt x="363" y="1"/>
                        <a:pt x="3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1" name="Google Shape;991;p41"/>
                <p:cNvSpPr/>
                <p:nvPr/>
              </p:nvSpPr>
              <p:spPr>
                <a:xfrm>
                  <a:off x="7654394" y="2641717"/>
                  <a:ext cx="33627" cy="30601"/>
                </a:xfrm>
                <a:custGeom>
                  <a:avLst/>
                  <a:gdLst/>
                  <a:ahLst/>
                  <a:cxnLst/>
                  <a:rect l="l" t="t" r="r" b="b"/>
                  <a:pathLst>
                    <a:path w="400" h="364" extrusionOk="0">
                      <a:moveTo>
                        <a:pt x="182" y="0"/>
                      </a:moveTo>
                      <a:cubicBezTo>
                        <a:pt x="91" y="37"/>
                        <a:pt x="18" y="109"/>
                        <a:pt x="18" y="146"/>
                      </a:cubicBezTo>
                      <a:cubicBezTo>
                        <a:pt x="0" y="200"/>
                        <a:pt x="36" y="255"/>
                        <a:pt x="109" y="291"/>
                      </a:cubicBezTo>
                      <a:cubicBezTo>
                        <a:pt x="145" y="327"/>
                        <a:pt x="182" y="346"/>
                        <a:pt x="236" y="364"/>
                      </a:cubicBezTo>
                      <a:cubicBezTo>
                        <a:pt x="327" y="346"/>
                        <a:pt x="400" y="237"/>
                        <a:pt x="400" y="146"/>
                      </a:cubicBezTo>
                      <a:cubicBezTo>
                        <a:pt x="400" y="91"/>
                        <a:pt x="381" y="37"/>
                        <a:pt x="34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2" name="Google Shape;992;p41"/>
                <p:cNvSpPr/>
                <p:nvPr/>
              </p:nvSpPr>
              <p:spPr>
                <a:xfrm>
                  <a:off x="7739471" y="2638354"/>
                  <a:ext cx="18831" cy="27910"/>
                </a:xfrm>
                <a:custGeom>
                  <a:avLst/>
                  <a:gdLst/>
                  <a:ahLst/>
                  <a:cxnLst/>
                  <a:rect l="l" t="t" r="r" b="b"/>
                  <a:pathLst>
                    <a:path w="224" h="332" extrusionOk="0">
                      <a:moveTo>
                        <a:pt x="79" y="1"/>
                      </a:moveTo>
                      <a:cubicBezTo>
                        <a:pt x="41" y="1"/>
                        <a:pt x="1" y="32"/>
                        <a:pt x="23" y="77"/>
                      </a:cubicBezTo>
                      <a:lnTo>
                        <a:pt x="114" y="295"/>
                      </a:lnTo>
                      <a:cubicBezTo>
                        <a:pt x="114" y="331"/>
                        <a:pt x="132" y="331"/>
                        <a:pt x="169" y="331"/>
                      </a:cubicBezTo>
                      <a:lnTo>
                        <a:pt x="187" y="331"/>
                      </a:lnTo>
                      <a:cubicBezTo>
                        <a:pt x="205" y="331"/>
                        <a:pt x="223" y="295"/>
                        <a:pt x="223" y="258"/>
                      </a:cubicBezTo>
                      <a:lnTo>
                        <a:pt x="132" y="40"/>
                      </a:lnTo>
                      <a:cubicBezTo>
                        <a:pt x="125" y="13"/>
                        <a:pt x="103" y="1"/>
                        <a:pt x="7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3" name="Google Shape;993;p41"/>
                <p:cNvSpPr/>
                <p:nvPr/>
              </p:nvSpPr>
              <p:spPr>
                <a:xfrm>
                  <a:off x="7757209" y="2639868"/>
                  <a:ext cx="16309" cy="27910"/>
                </a:xfrm>
                <a:custGeom>
                  <a:avLst/>
                  <a:gdLst/>
                  <a:ahLst/>
                  <a:cxnLst/>
                  <a:rect l="l" t="t" r="r" b="b"/>
                  <a:pathLst>
                    <a:path w="194" h="332" extrusionOk="0">
                      <a:moveTo>
                        <a:pt x="85" y="1"/>
                      </a:moveTo>
                      <a:cubicBezTo>
                        <a:pt x="45" y="1"/>
                        <a:pt x="1" y="32"/>
                        <a:pt x="12" y="77"/>
                      </a:cubicBezTo>
                      <a:lnTo>
                        <a:pt x="85" y="295"/>
                      </a:lnTo>
                      <a:cubicBezTo>
                        <a:pt x="85" y="313"/>
                        <a:pt x="103" y="331"/>
                        <a:pt x="139" y="331"/>
                      </a:cubicBezTo>
                      <a:lnTo>
                        <a:pt x="157" y="331"/>
                      </a:lnTo>
                      <a:cubicBezTo>
                        <a:pt x="176" y="331"/>
                        <a:pt x="194" y="295"/>
                        <a:pt x="194" y="277"/>
                      </a:cubicBezTo>
                      <a:lnTo>
                        <a:pt x="139" y="41"/>
                      </a:lnTo>
                      <a:cubicBezTo>
                        <a:pt x="132" y="13"/>
                        <a:pt x="110" y="1"/>
                        <a:pt x="8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4" name="Google Shape;994;p41"/>
                <p:cNvSpPr/>
                <p:nvPr/>
              </p:nvSpPr>
              <p:spPr>
                <a:xfrm>
                  <a:off x="7736781" y="2678371"/>
                  <a:ext cx="15384" cy="18411"/>
                </a:xfrm>
                <a:custGeom>
                  <a:avLst/>
                  <a:gdLst/>
                  <a:ahLst/>
                  <a:cxnLst/>
                  <a:rect l="l" t="t" r="r" b="b"/>
                  <a:pathLst>
                    <a:path w="183" h="219" extrusionOk="0">
                      <a:moveTo>
                        <a:pt x="146" y="0"/>
                      </a:moveTo>
                      <a:cubicBezTo>
                        <a:pt x="128" y="0"/>
                        <a:pt x="92" y="0"/>
                        <a:pt x="74" y="37"/>
                      </a:cubicBezTo>
                      <a:lnTo>
                        <a:pt x="19" y="146"/>
                      </a:lnTo>
                      <a:cubicBezTo>
                        <a:pt x="1" y="182"/>
                        <a:pt x="19" y="218"/>
                        <a:pt x="37" y="218"/>
                      </a:cubicBezTo>
                      <a:lnTo>
                        <a:pt x="74" y="218"/>
                      </a:lnTo>
                      <a:cubicBezTo>
                        <a:pt x="92" y="218"/>
                        <a:pt x="110" y="218"/>
                        <a:pt x="128" y="200"/>
                      </a:cubicBezTo>
                      <a:lnTo>
                        <a:pt x="183" y="73"/>
                      </a:lnTo>
                      <a:cubicBezTo>
                        <a:pt x="183" y="55"/>
                        <a:pt x="183" y="18"/>
                        <a:pt x="146"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5" name="Google Shape;995;p41"/>
                <p:cNvSpPr/>
                <p:nvPr/>
              </p:nvSpPr>
              <p:spPr>
                <a:xfrm>
                  <a:off x="7755107" y="2682490"/>
                  <a:ext cx="12358" cy="20344"/>
                </a:xfrm>
                <a:custGeom>
                  <a:avLst/>
                  <a:gdLst/>
                  <a:ahLst/>
                  <a:cxnLst/>
                  <a:rect l="l" t="t" r="r" b="b"/>
                  <a:pathLst>
                    <a:path w="147" h="242" extrusionOk="0">
                      <a:moveTo>
                        <a:pt x="71" y="1"/>
                      </a:moveTo>
                      <a:cubicBezTo>
                        <a:pt x="43" y="1"/>
                        <a:pt x="19" y="27"/>
                        <a:pt x="19" y="42"/>
                      </a:cubicBezTo>
                      <a:lnTo>
                        <a:pt x="1" y="169"/>
                      </a:lnTo>
                      <a:cubicBezTo>
                        <a:pt x="1" y="206"/>
                        <a:pt x="37" y="242"/>
                        <a:pt x="55" y="242"/>
                      </a:cubicBezTo>
                      <a:cubicBezTo>
                        <a:pt x="92" y="242"/>
                        <a:pt x="110" y="224"/>
                        <a:pt x="128" y="187"/>
                      </a:cubicBezTo>
                      <a:lnTo>
                        <a:pt x="128" y="60"/>
                      </a:lnTo>
                      <a:cubicBezTo>
                        <a:pt x="146" y="42"/>
                        <a:pt x="110" y="6"/>
                        <a:pt x="92" y="6"/>
                      </a:cubicBezTo>
                      <a:cubicBezTo>
                        <a:pt x="85" y="2"/>
                        <a:pt x="78" y="1"/>
                        <a:pt x="7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6" name="Google Shape;996;p41"/>
                <p:cNvSpPr/>
                <p:nvPr/>
              </p:nvSpPr>
              <p:spPr>
                <a:xfrm>
                  <a:off x="7732241" y="2657017"/>
                  <a:ext cx="50440" cy="32702"/>
                </a:xfrm>
                <a:custGeom>
                  <a:avLst/>
                  <a:gdLst/>
                  <a:ahLst/>
                  <a:cxnLst/>
                  <a:rect l="l" t="t" r="r" b="b"/>
                  <a:pathLst>
                    <a:path w="600" h="389" extrusionOk="0">
                      <a:moveTo>
                        <a:pt x="200" y="0"/>
                      </a:moveTo>
                      <a:cubicBezTo>
                        <a:pt x="109" y="36"/>
                        <a:pt x="19" y="91"/>
                        <a:pt x="19" y="145"/>
                      </a:cubicBezTo>
                      <a:cubicBezTo>
                        <a:pt x="0" y="182"/>
                        <a:pt x="55" y="236"/>
                        <a:pt x="109" y="291"/>
                      </a:cubicBezTo>
                      <a:cubicBezTo>
                        <a:pt x="146" y="327"/>
                        <a:pt x="182" y="345"/>
                        <a:pt x="237" y="363"/>
                      </a:cubicBezTo>
                      <a:lnTo>
                        <a:pt x="291" y="363"/>
                      </a:lnTo>
                      <a:lnTo>
                        <a:pt x="382" y="381"/>
                      </a:lnTo>
                      <a:cubicBezTo>
                        <a:pt x="400" y="386"/>
                        <a:pt x="419" y="388"/>
                        <a:pt x="439" y="388"/>
                      </a:cubicBezTo>
                      <a:cubicBezTo>
                        <a:pt x="496" y="388"/>
                        <a:pt x="554" y="368"/>
                        <a:pt x="582" y="327"/>
                      </a:cubicBezTo>
                      <a:cubicBezTo>
                        <a:pt x="600" y="272"/>
                        <a:pt x="600" y="218"/>
                        <a:pt x="563" y="164"/>
                      </a:cubicBezTo>
                      <a:cubicBezTo>
                        <a:pt x="527" y="109"/>
                        <a:pt x="491" y="55"/>
                        <a:pt x="436" y="18"/>
                      </a:cubicBezTo>
                      <a:cubicBezTo>
                        <a:pt x="400" y="18"/>
                        <a:pt x="382" y="0"/>
                        <a:pt x="3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7" name="Google Shape;997;p41"/>
                <p:cNvSpPr/>
                <p:nvPr/>
              </p:nvSpPr>
              <p:spPr>
                <a:xfrm>
                  <a:off x="7732241" y="2655420"/>
                  <a:ext cx="33627" cy="30685"/>
                </a:xfrm>
                <a:custGeom>
                  <a:avLst/>
                  <a:gdLst/>
                  <a:ahLst/>
                  <a:cxnLst/>
                  <a:rect l="l" t="t" r="r" b="b"/>
                  <a:pathLst>
                    <a:path w="400" h="365" extrusionOk="0">
                      <a:moveTo>
                        <a:pt x="200" y="1"/>
                      </a:moveTo>
                      <a:cubicBezTo>
                        <a:pt x="91" y="19"/>
                        <a:pt x="19" y="92"/>
                        <a:pt x="19" y="146"/>
                      </a:cubicBezTo>
                      <a:cubicBezTo>
                        <a:pt x="0" y="183"/>
                        <a:pt x="37" y="237"/>
                        <a:pt x="109" y="291"/>
                      </a:cubicBezTo>
                      <a:cubicBezTo>
                        <a:pt x="146" y="328"/>
                        <a:pt x="182" y="346"/>
                        <a:pt x="237" y="364"/>
                      </a:cubicBezTo>
                      <a:cubicBezTo>
                        <a:pt x="345" y="328"/>
                        <a:pt x="400" y="237"/>
                        <a:pt x="400" y="128"/>
                      </a:cubicBezTo>
                      <a:cubicBezTo>
                        <a:pt x="400" y="92"/>
                        <a:pt x="382" y="37"/>
                        <a:pt x="34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8" name="Google Shape;998;p41"/>
                <p:cNvSpPr/>
                <p:nvPr/>
              </p:nvSpPr>
              <p:spPr>
                <a:xfrm>
                  <a:off x="7466503" y="2824986"/>
                  <a:ext cx="216978" cy="250437"/>
                </a:xfrm>
                <a:custGeom>
                  <a:avLst/>
                  <a:gdLst/>
                  <a:ahLst/>
                  <a:cxnLst/>
                  <a:rect l="l" t="t" r="r" b="b"/>
                  <a:pathLst>
                    <a:path w="2581" h="2979" extrusionOk="0">
                      <a:moveTo>
                        <a:pt x="2580" y="0"/>
                      </a:moveTo>
                      <a:lnTo>
                        <a:pt x="1" y="1144"/>
                      </a:lnTo>
                      <a:lnTo>
                        <a:pt x="346" y="2979"/>
                      </a:lnTo>
                      <a:lnTo>
                        <a:pt x="1890" y="2452"/>
                      </a:lnTo>
                      <a:cubicBezTo>
                        <a:pt x="2126" y="1635"/>
                        <a:pt x="2344" y="817"/>
                        <a:pt x="25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9" name="Google Shape;999;p41"/>
                <p:cNvSpPr/>
                <p:nvPr/>
              </p:nvSpPr>
              <p:spPr>
                <a:xfrm>
                  <a:off x="7098538" y="2997493"/>
                  <a:ext cx="664301" cy="357371"/>
                </a:xfrm>
                <a:custGeom>
                  <a:avLst/>
                  <a:gdLst/>
                  <a:ahLst/>
                  <a:cxnLst/>
                  <a:rect l="l" t="t" r="r" b="b"/>
                  <a:pathLst>
                    <a:path w="7902" h="4251" extrusionOk="0">
                      <a:moveTo>
                        <a:pt x="7193" y="1"/>
                      </a:moveTo>
                      <a:lnTo>
                        <a:pt x="0" y="55"/>
                      </a:lnTo>
                      <a:lnTo>
                        <a:pt x="1835" y="3996"/>
                      </a:lnTo>
                      <a:lnTo>
                        <a:pt x="7902" y="4251"/>
                      </a:lnTo>
                      <a:cubicBezTo>
                        <a:pt x="7666" y="2834"/>
                        <a:pt x="7429" y="1417"/>
                        <a:pt x="71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0" name="Google Shape;1000;p41"/>
                <p:cNvSpPr/>
                <p:nvPr/>
              </p:nvSpPr>
              <p:spPr>
                <a:xfrm>
                  <a:off x="7402443" y="3129733"/>
                  <a:ext cx="77931" cy="94408"/>
                </a:xfrm>
                <a:custGeom>
                  <a:avLst/>
                  <a:gdLst/>
                  <a:ahLst/>
                  <a:cxnLst/>
                  <a:rect l="l" t="t" r="r" b="b"/>
                  <a:pathLst>
                    <a:path w="927" h="1123" extrusionOk="0">
                      <a:moveTo>
                        <a:pt x="301" y="1"/>
                      </a:moveTo>
                      <a:cubicBezTo>
                        <a:pt x="264" y="1"/>
                        <a:pt x="230" y="9"/>
                        <a:pt x="200" y="26"/>
                      </a:cubicBezTo>
                      <a:cubicBezTo>
                        <a:pt x="18" y="99"/>
                        <a:pt x="0" y="425"/>
                        <a:pt x="164" y="716"/>
                      </a:cubicBezTo>
                      <a:cubicBezTo>
                        <a:pt x="282" y="967"/>
                        <a:pt x="472" y="1123"/>
                        <a:pt x="637" y="1123"/>
                      </a:cubicBezTo>
                      <a:cubicBezTo>
                        <a:pt x="675" y="1123"/>
                        <a:pt x="711" y="1114"/>
                        <a:pt x="745" y="1098"/>
                      </a:cubicBezTo>
                      <a:cubicBezTo>
                        <a:pt x="908" y="1025"/>
                        <a:pt x="926" y="698"/>
                        <a:pt x="781" y="407"/>
                      </a:cubicBezTo>
                      <a:cubicBezTo>
                        <a:pt x="663" y="156"/>
                        <a:pt x="46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1" name="Google Shape;1001;p41"/>
                <p:cNvSpPr/>
                <p:nvPr/>
              </p:nvSpPr>
              <p:spPr>
                <a:xfrm>
                  <a:off x="6890890" y="1798850"/>
                  <a:ext cx="1143738" cy="746772"/>
                </a:xfrm>
                <a:custGeom>
                  <a:avLst/>
                  <a:gdLst/>
                  <a:ahLst/>
                  <a:cxnLst/>
                  <a:rect l="l" t="t" r="r" b="b"/>
                  <a:pathLst>
                    <a:path w="13605" h="8883" extrusionOk="0">
                      <a:moveTo>
                        <a:pt x="55" y="0"/>
                      </a:moveTo>
                      <a:cubicBezTo>
                        <a:pt x="0" y="309"/>
                        <a:pt x="109" y="636"/>
                        <a:pt x="309" y="872"/>
                      </a:cubicBezTo>
                      <a:cubicBezTo>
                        <a:pt x="622" y="1214"/>
                        <a:pt x="1129" y="1274"/>
                        <a:pt x="1691" y="1274"/>
                      </a:cubicBezTo>
                      <a:cubicBezTo>
                        <a:pt x="1993" y="1274"/>
                        <a:pt x="2311" y="1256"/>
                        <a:pt x="2623" y="1256"/>
                      </a:cubicBezTo>
                      <a:cubicBezTo>
                        <a:pt x="3213" y="1256"/>
                        <a:pt x="3785" y="1318"/>
                        <a:pt x="4196" y="1671"/>
                      </a:cubicBezTo>
                      <a:cubicBezTo>
                        <a:pt x="4759" y="2162"/>
                        <a:pt x="4414" y="2725"/>
                        <a:pt x="5068" y="3033"/>
                      </a:cubicBezTo>
                      <a:cubicBezTo>
                        <a:pt x="5304" y="3152"/>
                        <a:pt x="5545" y="3177"/>
                        <a:pt x="5773" y="3177"/>
                      </a:cubicBezTo>
                      <a:cubicBezTo>
                        <a:pt x="5948" y="3177"/>
                        <a:pt x="6115" y="3162"/>
                        <a:pt x="6266" y="3162"/>
                      </a:cubicBezTo>
                      <a:cubicBezTo>
                        <a:pt x="6463" y="3162"/>
                        <a:pt x="6632" y="3188"/>
                        <a:pt x="6757" y="3306"/>
                      </a:cubicBezTo>
                      <a:cubicBezTo>
                        <a:pt x="7120" y="3633"/>
                        <a:pt x="6594" y="4105"/>
                        <a:pt x="6975" y="4523"/>
                      </a:cubicBezTo>
                      <a:cubicBezTo>
                        <a:pt x="7142" y="4715"/>
                        <a:pt x="7387" y="4734"/>
                        <a:pt x="7684" y="4734"/>
                      </a:cubicBezTo>
                      <a:cubicBezTo>
                        <a:pt x="7757" y="4734"/>
                        <a:pt x="7832" y="4733"/>
                        <a:pt x="7911" y="4733"/>
                      </a:cubicBezTo>
                      <a:cubicBezTo>
                        <a:pt x="8208" y="4733"/>
                        <a:pt x="8544" y="4749"/>
                        <a:pt x="8900" y="4904"/>
                      </a:cubicBezTo>
                      <a:cubicBezTo>
                        <a:pt x="10172" y="5449"/>
                        <a:pt x="10263" y="7157"/>
                        <a:pt x="10263" y="7284"/>
                      </a:cubicBezTo>
                      <a:cubicBezTo>
                        <a:pt x="10281" y="7756"/>
                        <a:pt x="10172" y="8228"/>
                        <a:pt x="9972" y="8646"/>
                      </a:cubicBezTo>
                      <a:cubicBezTo>
                        <a:pt x="10154" y="8737"/>
                        <a:pt x="10353" y="8809"/>
                        <a:pt x="10535" y="8882"/>
                      </a:cubicBezTo>
                      <a:cubicBezTo>
                        <a:pt x="11843" y="8537"/>
                        <a:pt x="12279" y="8083"/>
                        <a:pt x="12442" y="7720"/>
                      </a:cubicBezTo>
                      <a:cubicBezTo>
                        <a:pt x="12733" y="7029"/>
                        <a:pt x="12061" y="6539"/>
                        <a:pt x="12442" y="5776"/>
                      </a:cubicBezTo>
                      <a:cubicBezTo>
                        <a:pt x="12787" y="5104"/>
                        <a:pt x="13587" y="4977"/>
                        <a:pt x="13514" y="4577"/>
                      </a:cubicBezTo>
                      <a:cubicBezTo>
                        <a:pt x="13441" y="4196"/>
                        <a:pt x="12715" y="4214"/>
                        <a:pt x="12606" y="3778"/>
                      </a:cubicBezTo>
                      <a:cubicBezTo>
                        <a:pt x="12460" y="3288"/>
                        <a:pt x="13496" y="2961"/>
                        <a:pt x="13423" y="2325"/>
                      </a:cubicBezTo>
                      <a:cubicBezTo>
                        <a:pt x="13369" y="1853"/>
                        <a:pt x="12751" y="1762"/>
                        <a:pt x="12697" y="1290"/>
                      </a:cubicBezTo>
                      <a:cubicBezTo>
                        <a:pt x="12642" y="1090"/>
                        <a:pt x="12751" y="908"/>
                        <a:pt x="12915" y="672"/>
                      </a:cubicBezTo>
                      <a:cubicBezTo>
                        <a:pt x="13096" y="400"/>
                        <a:pt x="13332" y="182"/>
                        <a:pt x="13605" y="0"/>
                      </a:cubicBezTo>
                      <a:lnTo>
                        <a:pt x="10099" y="0"/>
                      </a:lnTo>
                      <a:cubicBezTo>
                        <a:pt x="10027" y="182"/>
                        <a:pt x="9972" y="363"/>
                        <a:pt x="9918" y="545"/>
                      </a:cubicBezTo>
                      <a:lnTo>
                        <a:pt x="9754" y="0"/>
                      </a:lnTo>
                      <a:lnTo>
                        <a:pt x="4686" y="0"/>
                      </a:lnTo>
                      <a:lnTo>
                        <a:pt x="4323" y="763"/>
                      </a:lnTo>
                      <a:cubicBezTo>
                        <a:pt x="4251" y="509"/>
                        <a:pt x="4178" y="254"/>
                        <a:pt x="4105" y="0"/>
                      </a:cubicBezTo>
                      <a:lnTo>
                        <a:pt x="2489" y="0"/>
                      </a:lnTo>
                      <a:cubicBezTo>
                        <a:pt x="2398" y="91"/>
                        <a:pt x="2325" y="200"/>
                        <a:pt x="2253" y="291"/>
                      </a:cubicBezTo>
                      <a:cubicBezTo>
                        <a:pt x="2234" y="200"/>
                        <a:pt x="2234" y="91"/>
                        <a:pt x="22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2" name="Google Shape;1002;p41"/>
                <p:cNvSpPr/>
                <p:nvPr/>
              </p:nvSpPr>
              <p:spPr>
                <a:xfrm>
                  <a:off x="6860290" y="1804903"/>
                  <a:ext cx="905575" cy="743745"/>
                </a:xfrm>
                <a:custGeom>
                  <a:avLst/>
                  <a:gdLst/>
                  <a:ahLst/>
                  <a:cxnLst/>
                  <a:rect l="l" t="t" r="r" b="b"/>
                  <a:pathLst>
                    <a:path w="10772" h="8847" extrusionOk="0">
                      <a:moveTo>
                        <a:pt x="55" y="1"/>
                      </a:moveTo>
                      <a:cubicBezTo>
                        <a:pt x="1" y="419"/>
                        <a:pt x="146" y="854"/>
                        <a:pt x="437" y="1163"/>
                      </a:cubicBezTo>
                      <a:cubicBezTo>
                        <a:pt x="802" y="1528"/>
                        <a:pt x="1366" y="1588"/>
                        <a:pt x="1942" y="1588"/>
                      </a:cubicBezTo>
                      <a:cubicBezTo>
                        <a:pt x="2082" y="1588"/>
                        <a:pt x="2223" y="1585"/>
                        <a:pt x="2362" y="1581"/>
                      </a:cubicBezTo>
                      <a:cubicBezTo>
                        <a:pt x="2511" y="1577"/>
                        <a:pt x="2660" y="1574"/>
                        <a:pt x="2807" y="1574"/>
                      </a:cubicBezTo>
                      <a:cubicBezTo>
                        <a:pt x="3382" y="1574"/>
                        <a:pt x="3934" y="1630"/>
                        <a:pt x="4324" y="1962"/>
                      </a:cubicBezTo>
                      <a:cubicBezTo>
                        <a:pt x="4524" y="2144"/>
                        <a:pt x="4651" y="2380"/>
                        <a:pt x="4705" y="2634"/>
                      </a:cubicBezTo>
                      <a:cubicBezTo>
                        <a:pt x="4742" y="2943"/>
                        <a:pt x="4923" y="3198"/>
                        <a:pt x="5214" y="3343"/>
                      </a:cubicBezTo>
                      <a:cubicBezTo>
                        <a:pt x="5448" y="3439"/>
                        <a:pt x="5692" y="3483"/>
                        <a:pt x="5947" y="3483"/>
                      </a:cubicBezTo>
                      <a:cubicBezTo>
                        <a:pt x="6028" y="3483"/>
                        <a:pt x="6111" y="3479"/>
                        <a:pt x="6195" y="3470"/>
                      </a:cubicBezTo>
                      <a:cubicBezTo>
                        <a:pt x="6266" y="3465"/>
                        <a:pt x="6337" y="3462"/>
                        <a:pt x="6406" y="3462"/>
                      </a:cubicBezTo>
                      <a:cubicBezTo>
                        <a:pt x="6601" y="3462"/>
                        <a:pt x="6778" y="3490"/>
                        <a:pt x="6885" y="3597"/>
                      </a:cubicBezTo>
                      <a:cubicBezTo>
                        <a:pt x="7048" y="3742"/>
                        <a:pt x="7012" y="3924"/>
                        <a:pt x="6976" y="4124"/>
                      </a:cubicBezTo>
                      <a:cubicBezTo>
                        <a:pt x="6903" y="4360"/>
                        <a:pt x="6939" y="4614"/>
                        <a:pt x="7085" y="4814"/>
                      </a:cubicBezTo>
                      <a:cubicBezTo>
                        <a:pt x="7303" y="5032"/>
                        <a:pt x="7612" y="5032"/>
                        <a:pt x="7957" y="5032"/>
                      </a:cubicBezTo>
                      <a:cubicBezTo>
                        <a:pt x="8002" y="5030"/>
                        <a:pt x="8048" y="5029"/>
                        <a:pt x="8094" y="5029"/>
                      </a:cubicBezTo>
                      <a:cubicBezTo>
                        <a:pt x="8415" y="5029"/>
                        <a:pt x="8744" y="5084"/>
                        <a:pt x="9046" y="5196"/>
                      </a:cubicBezTo>
                      <a:cubicBezTo>
                        <a:pt x="9773" y="5504"/>
                        <a:pt x="10027" y="6358"/>
                        <a:pt x="10336" y="7430"/>
                      </a:cubicBezTo>
                      <a:lnTo>
                        <a:pt x="10372" y="7557"/>
                      </a:lnTo>
                      <a:cubicBezTo>
                        <a:pt x="10481" y="7975"/>
                        <a:pt x="10572" y="8410"/>
                        <a:pt x="10627" y="8846"/>
                      </a:cubicBezTo>
                      <a:lnTo>
                        <a:pt x="10772" y="8828"/>
                      </a:lnTo>
                      <a:cubicBezTo>
                        <a:pt x="10717" y="8374"/>
                        <a:pt x="10627" y="7938"/>
                        <a:pt x="10500" y="7502"/>
                      </a:cubicBezTo>
                      <a:lnTo>
                        <a:pt x="10463" y="7393"/>
                      </a:lnTo>
                      <a:cubicBezTo>
                        <a:pt x="10136" y="6285"/>
                        <a:pt x="9900" y="5414"/>
                        <a:pt x="9101" y="5087"/>
                      </a:cubicBezTo>
                      <a:cubicBezTo>
                        <a:pt x="8782" y="4959"/>
                        <a:pt x="8450" y="4902"/>
                        <a:pt x="8116" y="4902"/>
                      </a:cubicBezTo>
                      <a:cubicBezTo>
                        <a:pt x="8069" y="4902"/>
                        <a:pt x="8022" y="4903"/>
                        <a:pt x="7975" y="4905"/>
                      </a:cubicBezTo>
                      <a:cubicBezTo>
                        <a:pt x="7899" y="4909"/>
                        <a:pt x="7825" y="4912"/>
                        <a:pt x="7755" y="4912"/>
                      </a:cubicBezTo>
                      <a:cubicBezTo>
                        <a:pt x="7520" y="4912"/>
                        <a:pt x="7319" y="4877"/>
                        <a:pt x="7194" y="4723"/>
                      </a:cubicBezTo>
                      <a:cubicBezTo>
                        <a:pt x="7067" y="4542"/>
                        <a:pt x="7030" y="4324"/>
                        <a:pt x="7103" y="4142"/>
                      </a:cubicBezTo>
                      <a:cubicBezTo>
                        <a:pt x="7139" y="3924"/>
                        <a:pt x="7176" y="3688"/>
                        <a:pt x="6976" y="3506"/>
                      </a:cubicBezTo>
                      <a:cubicBezTo>
                        <a:pt x="6834" y="3364"/>
                        <a:pt x="6646" y="3332"/>
                        <a:pt x="6444" y="3332"/>
                      </a:cubicBezTo>
                      <a:cubicBezTo>
                        <a:pt x="6363" y="3332"/>
                        <a:pt x="6279" y="3338"/>
                        <a:pt x="6195" y="3343"/>
                      </a:cubicBezTo>
                      <a:cubicBezTo>
                        <a:pt x="6112" y="3357"/>
                        <a:pt x="6028" y="3364"/>
                        <a:pt x="5944" y="3364"/>
                      </a:cubicBezTo>
                      <a:cubicBezTo>
                        <a:pt x="5713" y="3364"/>
                        <a:pt x="5481" y="3314"/>
                        <a:pt x="5268" y="3234"/>
                      </a:cubicBezTo>
                      <a:cubicBezTo>
                        <a:pt x="5032" y="3107"/>
                        <a:pt x="4851" y="2871"/>
                        <a:pt x="4814" y="2598"/>
                      </a:cubicBezTo>
                      <a:cubicBezTo>
                        <a:pt x="4760" y="2326"/>
                        <a:pt x="4615" y="2071"/>
                        <a:pt x="4397" y="1872"/>
                      </a:cubicBezTo>
                      <a:cubicBezTo>
                        <a:pt x="3973" y="1507"/>
                        <a:pt x="3385" y="1447"/>
                        <a:pt x="2794" y="1447"/>
                      </a:cubicBezTo>
                      <a:cubicBezTo>
                        <a:pt x="2649" y="1447"/>
                        <a:pt x="2505" y="1450"/>
                        <a:pt x="2362" y="1454"/>
                      </a:cubicBezTo>
                      <a:cubicBezTo>
                        <a:pt x="2214" y="1458"/>
                        <a:pt x="2067" y="1461"/>
                        <a:pt x="1924" y="1461"/>
                      </a:cubicBezTo>
                      <a:cubicBezTo>
                        <a:pt x="1364" y="1461"/>
                        <a:pt x="856" y="1405"/>
                        <a:pt x="510" y="1072"/>
                      </a:cubicBezTo>
                      <a:cubicBezTo>
                        <a:pt x="237" y="782"/>
                        <a:pt x="110" y="382"/>
                        <a:pt x="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3" name="Google Shape;1003;p41"/>
                <p:cNvSpPr/>
                <p:nvPr/>
              </p:nvSpPr>
              <p:spPr>
                <a:xfrm>
                  <a:off x="6959574" y="2560759"/>
                  <a:ext cx="186378" cy="198567"/>
                </a:xfrm>
                <a:custGeom>
                  <a:avLst/>
                  <a:gdLst/>
                  <a:ahLst/>
                  <a:cxnLst/>
                  <a:rect l="l" t="t" r="r" b="b"/>
                  <a:pathLst>
                    <a:path w="2217" h="2362" extrusionOk="0">
                      <a:moveTo>
                        <a:pt x="1653" y="1"/>
                      </a:moveTo>
                      <a:lnTo>
                        <a:pt x="1199" y="945"/>
                      </a:lnTo>
                      <a:lnTo>
                        <a:pt x="782" y="764"/>
                      </a:lnTo>
                      <a:cubicBezTo>
                        <a:pt x="657" y="513"/>
                        <a:pt x="464" y="371"/>
                        <a:pt x="309" y="371"/>
                      </a:cubicBezTo>
                      <a:cubicBezTo>
                        <a:pt x="284" y="371"/>
                        <a:pt x="259" y="375"/>
                        <a:pt x="237" y="382"/>
                      </a:cubicBezTo>
                      <a:cubicBezTo>
                        <a:pt x="164" y="418"/>
                        <a:pt x="91" y="473"/>
                        <a:pt x="73" y="546"/>
                      </a:cubicBezTo>
                      <a:cubicBezTo>
                        <a:pt x="1" y="745"/>
                        <a:pt x="237" y="1072"/>
                        <a:pt x="673" y="1345"/>
                      </a:cubicBezTo>
                      <a:lnTo>
                        <a:pt x="1508" y="2362"/>
                      </a:lnTo>
                      <a:lnTo>
                        <a:pt x="2217" y="1272"/>
                      </a:lnTo>
                      <a:lnTo>
                        <a:pt x="1653"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4" name="Google Shape;1004;p41"/>
                <p:cNvSpPr/>
                <p:nvPr/>
              </p:nvSpPr>
              <p:spPr>
                <a:xfrm>
                  <a:off x="6899297" y="3880461"/>
                  <a:ext cx="24464" cy="72971"/>
                </a:xfrm>
                <a:custGeom>
                  <a:avLst/>
                  <a:gdLst/>
                  <a:ahLst/>
                  <a:cxnLst/>
                  <a:rect l="l" t="t" r="r" b="b"/>
                  <a:pathLst>
                    <a:path w="291" h="868" extrusionOk="0">
                      <a:moveTo>
                        <a:pt x="145" y="1"/>
                      </a:moveTo>
                      <a:cubicBezTo>
                        <a:pt x="73" y="1"/>
                        <a:pt x="0" y="41"/>
                        <a:pt x="9" y="123"/>
                      </a:cubicBezTo>
                      <a:lnTo>
                        <a:pt x="9" y="741"/>
                      </a:lnTo>
                      <a:cubicBezTo>
                        <a:pt x="9" y="813"/>
                        <a:pt x="64" y="868"/>
                        <a:pt x="136" y="868"/>
                      </a:cubicBezTo>
                      <a:cubicBezTo>
                        <a:pt x="209" y="868"/>
                        <a:pt x="282" y="813"/>
                        <a:pt x="282" y="741"/>
                      </a:cubicBezTo>
                      <a:lnTo>
                        <a:pt x="282" y="123"/>
                      </a:lnTo>
                      <a:cubicBezTo>
                        <a:pt x="291" y="41"/>
                        <a:pt x="218" y="1"/>
                        <a:pt x="145" y="1"/>
                      </a:cubicBezTo>
                      <a:close/>
                    </a:path>
                  </a:pathLst>
                </a:custGeom>
                <a:solidFill>
                  <a:srgbClr val="0F2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5" name="Google Shape;1005;p41"/>
                <p:cNvSpPr/>
                <p:nvPr/>
              </p:nvSpPr>
              <p:spPr>
                <a:xfrm>
                  <a:off x="6947384" y="3879284"/>
                  <a:ext cx="22950" cy="74148"/>
                </a:xfrm>
                <a:custGeom>
                  <a:avLst/>
                  <a:gdLst/>
                  <a:ahLst/>
                  <a:cxnLst/>
                  <a:rect l="l" t="t" r="r" b="b"/>
                  <a:pathLst>
                    <a:path w="273" h="882" extrusionOk="0">
                      <a:moveTo>
                        <a:pt x="130" y="1"/>
                      </a:moveTo>
                      <a:cubicBezTo>
                        <a:pt x="64" y="1"/>
                        <a:pt x="0" y="46"/>
                        <a:pt x="0" y="137"/>
                      </a:cubicBezTo>
                      <a:lnTo>
                        <a:pt x="0" y="755"/>
                      </a:lnTo>
                      <a:cubicBezTo>
                        <a:pt x="0" y="827"/>
                        <a:pt x="55" y="882"/>
                        <a:pt x="127" y="882"/>
                      </a:cubicBezTo>
                      <a:cubicBezTo>
                        <a:pt x="200" y="882"/>
                        <a:pt x="273" y="827"/>
                        <a:pt x="273" y="755"/>
                      </a:cubicBezTo>
                      <a:lnTo>
                        <a:pt x="273" y="137"/>
                      </a:lnTo>
                      <a:cubicBezTo>
                        <a:pt x="264" y="46"/>
                        <a:pt x="196" y="1"/>
                        <a:pt x="130" y="1"/>
                      </a:cubicBezTo>
                      <a:close/>
                    </a:path>
                  </a:pathLst>
                </a:custGeom>
                <a:solidFill>
                  <a:srgbClr val="0F2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6" name="Google Shape;1006;p41"/>
                <p:cNvSpPr/>
                <p:nvPr/>
              </p:nvSpPr>
              <p:spPr>
                <a:xfrm>
                  <a:off x="7542416" y="4016904"/>
                  <a:ext cx="63135" cy="60613"/>
                </a:xfrm>
                <a:custGeom>
                  <a:avLst/>
                  <a:gdLst/>
                  <a:ahLst/>
                  <a:cxnLst/>
                  <a:rect l="l" t="t" r="r" b="b"/>
                  <a:pathLst>
                    <a:path w="751" h="721" extrusionOk="0">
                      <a:moveTo>
                        <a:pt x="190" y="1"/>
                      </a:moveTo>
                      <a:cubicBezTo>
                        <a:pt x="93" y="1"/>
                        <a:pt x="0" y="129"/>
                        <a:pt x="97" y="226"/>
                      </a:cubicBezTo>
                      <a:lnTo>
                        <a:pt x="515" y="680"/>
                      </a:lnTo>
                      <a:cubicBezTo>
                        <a:pt x="533" y="707"/>
                        <a:pt x="565" y="721"/>
                        <a:pt x="599" y="721"/>
                      </a:cubicBezTo>
                      <a:cubicBezTo>
                        <a:pt x="633" y="721"/>
                        <a:pt x="669" y="707"/>
                        <a:pt x="696" y="680"/>
                      </a:cubicBezTo>
                      <a:cubicBezTo>
                        <a:pt x="751" y="625"/>
                        <a:pt x="751" y="553"/>
                        <a:pt x="696" y="498"/>
                      </a:cubicBezTo>
                      <a:lnTo>
                        <a:pt x="279" y="44"/>
                      </a:lnTo>
                      <a:cubicBezTo>
                        <a:pt x="252" y="14"/>
                        <a:pt x="221" y="1"/>
                        <a:pt x="190" y="1"/>
                      </a:cubicBezTo>
                      <a:close/>
                    </a:path>
                  </a:pathLst>
                </a:custGeom>
                <a:solidFill>
                  <a:srgbClr val="0F2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7" name="Google Shape;1007;p41"/>
                <p:cNvSpPr/>
                <p:nvPr/>
              </p:nvSpPr>
              <p:spPr>
                <a:xfrm>
                  <a:off x="7578229" y="3985462"/>
                  <a:ext cx="62462" cy="60024"/>
                </a:xfrm>
                <a:custGeom>
                  <a:avLst/>
                  <a:gdLst/>
                  <a:ahLst/>
                  <a:cxnLst/>
                  <a:rect l="l" t="t" r="r" b="b"/>
                  <a:pathLst>
                    <a:path w="743" h="714" extrusionOk="0">
                      <a:moveTo>
                        <a:pt x="188" y="1"/>
                      </a:moveTo>
                      <a:cubicBezTo>
                        <a:pt x="92" y="1"/>
                        <a:pt x="1" y="120"/>
                        <a:pt x="71" y="218"/>
                      </a:cubicBezTo>
                      <a:lnTo>
                        <a:pt x="488" y="672"/>
                      </a:lnTo>
                      <a:cubicBezTo>
                        <a:pt x="516" y="700"/>
                        <a:pt x="552" y="713"/>
                        <a:pt x="588" y="713"/>
                      </a:cubicBezTo>
                      <a:cubicBezTo>
                        <a:pt x="624" y="713"/>
                        <a:pt x="661" y="700"/>
                        <a:pt x="688" y="672"/>
                      </a:cubicBezTo>
                      <a:cubicBezTo>
                        <a:pt x="724" y="618"/>
                        <a:pt x="743" y="545"/>
                        <a:pt x="688" y="491"/>
                      </a:cubicBezTo>
                      <a:lnTo>
                        <a:pt x="270" y="37"/>
                      </a:lnTo>
                      <a:cubicBezTo>
                        <a:pt x="245" y="12"/>
                        <a:pt x="216" y="1"/>
                        <a:pt x="188" y="1"/>
                      </a:cubicBezTo>
                      <a:close/>
                    </a:path>
                  </a:pathLst>
                </a:custGeom>
                <a:solidFill>
                  <a:srgbClr val="0F2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008" name="Google Shape;1008;p41"/>
            <p:cNvGrpSpPr/>
            <p:nvPr/>
          </p:nvGrpSpPr>
          <p:grpSpPr>
            <a:xfrm>
              <a:off x="5796849" y="1366303"/>
              <a:ext cx="2680823" cy="2229299"/>
              <a:chOff x="5796849" y="1366303"/>
              <a:chExt cx="2680823" cy="2229299"/>
            </a:xfrm>
          </p:grpSpPr>
          <p:sp>
            <p:nvSpPr>
              <p:cNvPr id="1009" name="Google Shape;1009;p41"/>
              <p:cNvSpPr/>
              <p:nvPr/>
            </p:nvSpPr>
            <p:spPr>
              <a:xfrm>
                <a:off x="8206392" y="226032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0" name="Google Shape;1010;p41"/>
              <p:cNvSpPr/>
              <p:nvPr/>
            </p:nvSpPr>
            <p:spPr>
              <a:xfrm>
                <a:off x="6053817" y="2663259"/>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1" name="Google Shape;1011;p41"/>
              <p:cNvSpPr/>
              <p:nvPr/>
            </p:nvSpPr>
            <p:spPr>
              <a:xfrm>
                <a:off x="5796849" y="22769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2" name="Google Shape;1012;p41"/>
              <p:cNvSpPr/>
              <p:nvPr/>
            </p:nvSpPr>
            <p:spPr>
              <a:xfrm>
                <a:off x="6590374" y="136630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3" name="Google Shape;1013;p41"/>
              <p:cNvSpPr/>
              <p:nvPr/>
            </p:nvSpPr>
            <p:spPr>
              <a:xfrm>
                <a:off x="7128999" y="349805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4" name="Google Shape;1014;p41"/>
              <p:cNvSpPr/>
              <p:nvPr/>
            </p:nvSpPr>
            <p:spPr>
              <a:xfrm>
                <a:off x="5850467" y="2938734"/>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5" name="Google Shape;1015;p41"/>
              <p:cNvSpPr/>
              <p:nvPr/>
            </p:nvSpPr>
            <p:spPr>
              <a:xfrm>
                <a:off x="8337142" y="18968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6" name="Google Shape;1016;p41"/>
              <p:cNvSpPr/>
              <p:nvPr/>
            </p:nvSpPr>
            <p:spPr>
              <a:xfrm>
                <a:off x="8383874" y="27940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8"/>
        <p:cNvGrpSpPr/>
        <p:nvPr/>
      </p:nvGrpSpPr>
      <p:grpSpPr>
        <a:xfrm>
          <a:off x="0" y="0"/>
          <a:ext cx="0" cy="0"/>
          <a:chOff x="0" y="0"/>
          <a:chExt cx="0" cy="0"/>
        </a:xfrm>
      </p:grpSpPr>
      <p:sp>
        <p:nvSpPr>
          <p:cNvPr id="2370" name="Google Shape;2370;p53"/>
          <p:cNvSpPr txBox="1">
            <a:spLocks noGrp="1"/>
          </p:cNvSpPr>
          <p:nvPr>
            <p:ph type="subTitle" idx="1"/>
          </p:nvPr>
        </p:nvSpPr>
        <p:spPr>
          <a:xfrm>
            <a:off x="2143462" y="735519"/>
            <a:ext cx="6747859" cy="3952048"/>
          </a:xfrm>
          <a:prstGeom prst="rect">
            <a:avLst/>
          </a:prstGeom>
        </p:spPr>
        <p:txBody>
          <a:bodyPr spcFirstLastPara="1" wrap="square" lIns="91425" tIns="91425" rIns="91425" bIns="91425" anchor="t" anchorCtr="0">
            <a:noAutofit/>
          </a:bodyPr>
          <a:lstStyle/>
          <a:p>
            <a:pPr algn="ctr">
              <a:lnSpc>
                <a:spcPct val="107000"/>
              </a:lnSpc>
            </a:pPr>
            <a:r>
              <a:rPr lang="nl-NL" dirty="0"/>
              <a:t>Elke verhouding begin met ‘n gesprek. Dit voel dikwels moeiliker om 'n </a:t>
            </a:r>
            <a:r>
              <a:rPr lang="nl-NL" b="1" dirty="0"/>
              <a:t>gesprek met 'n kennis te begin </a:t>
            </a:r>
            <a:r>
              <a:rPr lang="nl-NL" dirty="0"/>
              <a:t>as met 'n vreemdeling - as gevolg van die oënskynlike 'geskiedenis' tussen julle (d.w.s. waar julle mekaar altyd sien / mekaar herken, maar nooit gesels nie). </a:t>
            </a:r>
          </a:p>
          <a:p>
            <a:pPr algn="ctr">
              <a:lnSpc>
                <a:spcPct val="107000"/>
              </a:lnSpc>
            </a:pPr>
            <a:endParaRPr lang="nl-NL" dirty="0"/>
          </a:p>
          <a:p>
            <a:pPr algn="ctr">
              <a:lnSpc>
                <a:spcPct val="107000"/>
              </a:lnSpc>
            </a:pPr>
            <a:r>
              <a:rPr lang="nl-NL" dirty="0"/>
              <a:t>Dit kan egter tot jou voordeel gebruik word - dit is juis </a:t>
            </a:r>
            <a:r>
              <a:rPr lang="nl-NL" i="1" dirty="0"/>
              <a:t>die ding </a:t>
            </a:r>
            <a:r>
              <a:rPr lang="nl-NL" dirty="0"/>
              <a:t>wat julle in gemeen het. </a:t>
            </a:r>
          </a:p>
          <a:p>
            <a:pPr algn="ctr">
              <a:lnSpc>
                <a:spcPct val="107000"/>
              </a:lnSpc>
            </a:pPr>
            <a:endParaRPr lang="nl-NL" dirty="0"/>
          </a:p>
          <a:p>
            <a:pPr algn="ctr">
              <a:lnSpc>
                <a:spcPct val="107000"/>
              </a:lnSpc>
            </a:pPr>
            <a:r>
              <a:rPr lang="nl-NL" dirty="0"/>
              <a:t>Die eerste reël wanneer jy enige gesprek met iemand begin, is om iets te probeer vind wat julle:</a:t>
            </a:r>
          </a:p>
          <a:p>
            <a:pPr algn="ctr">
              <a:lnSpc>
                <a:spcPct val="107000"/>
              </a:lnSpc>
            </a:pPr>
            <a:r>
              <a:rPr lang="nl-NL" dirty="0"/>
              <a:t>a) </a:t>
            </a:r>
            <a:r>
              <a:rPr lang="nl-NL" b="1" dirty="0"/>
              <a:t>in gemeen </a:t>
            </a:r>
            <a:r>
              <a:rPr lang="nl-NL" dirty="0"/>
              <a:t>het of</a:t>
            </a:r>
          </a:p>
          <a:p>
            <a:pPr algn="ctr">
              <a:lnSpc>
                <a:spcPct val="107000"/>
              </a:lnSpc>
            </a:pPr>
            <a:r>
              <a:rPr lang="nl-NL" dirty="0"/>
              <a:t>b) iets waaroor julle kan </a:t>
            </a:r>
            <a:r>
              <a:rPr lang="nl-NL" b="1" dirty="0"/>
              <a:t>saamstem</a:t>
            </a:r>
            <a:r>
              <a:rPr lang="nl-NL" dirty="0"/>
              <a:t>. </a:t>
            </a:r>
          </a:p>
          <a:p>
            <a:pPr algn="ctr">
              <a:lnSpc>
                <a:spcPct val="107000"/>
              </a:lnSpc>
            </a:pPr>
            <a:endParaRPr lang="nl-NL" dirty="0"/>
          </a:p>
          <a:p>
            <a:pPr algn="ctr">
              <a:lnSpc>
                <a:spcPct val="107000"/>
              </a:lnSpc>
            </a:pPr>
            <a:r>
              <a:rPr lang="nl-NL" b="1" dirty="0">
                <a:solidFill>
                  <a:schemeClr val="bg2"/>
                </a:solidFill>
              </a:rPr>
              <a:t>Jy kan dit die beste doen deur </a:t>
            </a:r>
            <a:r>
              <a:rPr lang="nl-NL" b="1" u="sng" dirty="0">
                <a:solidFill>
                  <a:schemeClr val="bg2"/>
                </a:solidFill>
              </a:rPr>
              <a:t>vrae te vra </a:t>
            </a:r>
            <a:r>
              <a:rPr lang="nl-NL" b="1" dirty="0">
                <a:solidFill>
                  <a:schemeClr val="bg2"/>
                </a:solidFill>
              </a:rPr>
              <a:t>(terwyl jy opregte belangstelling toon) en </a:t>
            </a:r>
            <a:r>
              <a:rPr lang="nl-NL" b="1" u="sng" dirty="0">
                <a:solidFill>
                  <a:schemeClr val="bg2"/>
                </a:solidFill>
              </a:rPr>
              <a:t>die persoon te kry om oor hulself te praat</a:t>
            </a:r>
            <a:r>
              <a:rPr lang="nl-NL" b="1" dirty="0">
                <a:solidFill>
                  <a:schemeClr val="bg2"/>
                </a:solidFill>
              </a:rPr>
              <a:t>. </a:t>
            </a:r>
          </a:p>
          <a:p>
            <a:pPr marL="0" lvl="0" indent="0" algn="ctr" rtl="0">
              <a:spcBef>
                <a:spcPts val="0"/>
              </a:spcBef>
              <a:spcAft>
                <a:spcPts val="0"/>
              </a:spcAft>
              <a:buNone/>
            </a:pPr>
            <a:endParaRPr dirty="0"/>
          </a:p>
        </p:txBody>
      </p:sp>
      <p:grpSp>
        <p:nvGrpSpPr>
          <p:cNvPr id="48" name="Google Shape;3026;p66">
            <a:extLst>
              <a:ext uri="{FF2B5EF4-FFF2-40B4-BE49-F238E27FC236}">
                <a16:creationId xmlns:a16="http://schemas.microsoft.com/office/drawing/2014/main" id="{1E493ABB-908F-4282-8EB5-46508D7A3D6E}"/>
              </a:ext>
            </a:extLst>
          </p:cNvPr>
          <p:cNvGrpSpPr/>
          <p:nvPr/>
        </p:nvGrpSpPr>
        <p:grpSpPr>
          <a:xfrm>
            <a:off x="213141" y="1735283"/>
            <a:ext cx="1976484" cy="2328528"/>
            <a:chOff x="5560680" y="1506467"/>
            <a:chExt cx="2326255" cy="2552733"/>
          </a:xfrm>
        </p:grpSpPr>
        <p:sp>
          <p:nvSpPr>
            <p:cNvPr id="49" name="Google Shape;3027;p66">
              <a:extLst>
                <a:ext uri="{FF2B5EF4-FFF2-40B4-BE49-F238E27FC236}">
                  <a16:creationId xmlns:a16="http://schemas.microsoft.com/office/drawing/2014/main" id="{F3B948FC-D9EF-4076-8FCF-A232C8228C65}"/>
                </a:ext>
              </a:extLst>
            </p:cNvPr>
            <p:cNvSpPr/>
            <p:nvPr/>
          </p:nvSpPr>
          <p:spPr>
            <a:xfrm>
              <a:off x="7190615" y="1506467"/>
              <a:ext cx="677050" cy="517224"/>
            </a:xfrm>
            <a:custGeom>
              <a:avLst/>
              <a:gdLst/>
              <a:ahLst/>
              <a:cxnLst/>
              <a:rect l="l" t="t" r="r" b="b"/>
              <a:pathLst>
                <a:path w="12789" h="9770" extrusionOk="0">
                  <a:moveTo>
                    <a:pt x="6292" y="0"/>
                  </a:moveTo>
                  <a:cubicBezTo>
                    <a:pt x="6861" y="1794"/>
                    <a:pt x="6486" y="3382"/>
                    <a:pt x="5576" y="3867"/>
                  </a:cubicBezTo>
                  <a:cubicBezTo>
                    <a:pt x="5346" y="3978"/>
                    <a:pt x="5094" y="4037"/>
                    <a:pt x="4838" y="4037"/>
                  </a:cubicBezTo>
                  <a:cubicBezTo>
                    <a:pt x="4705" y="4037"/>
                    <a:pt x="4570" y="4021"/>
                    <a:pt x="4437" y="3988"/>
                  </a:cubicBezTo>
                  <a:cubicBezTo>
                    <a:pt x="4037" y="4024"/>
                    <a:pt x="3504" y="4133"/>
                    <a:pt x="3128" y="4521"/>
                  </a:cubicBezTo>
                  <a:cubicBezTo>
                    <a:pt x="2437" y="5212"/>
                    <a:pt x="2716" y="6243"/>
                    <a:pt x="2134" y="6485"/>
                  </a:cubicBezTo>
                  <a:cubicBezTo>
                    <a:pt x="2063" y="6517"/>
                    <a:pt x="1994" y="6531"/>
                    <a:pt x="1927" y="6531"/>
                  </a:cubicBezTo>
                  <a:cubicBezTo>
                    <a:pt x="1649" y="6531"/>
                    <a:pt x="1395" y="6308"/>
                    <a:pt x="1098" y="6308"/>
                  </a:cubicBezTo>
                  <a:cubicBezTo>
                    <a:pt x="1037" y="6308"/>
                    <a:pt x="975" y="6317"/>
                    <a:pt x="910" y="6339"/>
                  </a:cubicBezTo>
                  <a:cubicBezTo>
                    <a:pt x="534" y="6449"/>
                    <a:pt x="158" y="6946"/>
                    <a:pt x="1" y="8546"/>
                  </a:cubicBezTo>
                  <a:cubicBezTo>
                    <a:pt x="267" y="8958"/>
                    <a:pt x="522" y="9358"/>
                    <a:pt x="788" y="9770"/>
                  </a:cubicBezTo>
                  <a:cubicBezTo>
                    <a:pt x="1188" y="9346"/>
                    <a:pt x="1782" y="8849"/>
                    <a:pt x="2570" y="8764"/>
                  </a:cubicBezTo>
                  <a:cubicBezTo>
                    <a:pt x="2647" y="8756"/>
                    <a:pt x="2721" y="8752"/>
                    <a:pt x="2793" y="8752"/>
                  </a:cubicBezTo>
                  <a:cubicBezTo>
                    <a:pt x="3638" y="8752"/>
                    <a:pt x="4169" y="9265"/>
                    <a:pt x="4712" y="9265"/>
                  </a:cubicBezTo>
                  <a:cubicBezTo>
                    <a:pt x="4817" y="9265"/>
                    <a:pt x="4923" y="9246"/>
                    <a:pt x="5031" y="9200"/>
                  </a:cubicBezTo>
                  <a:cubicBezTo>
                    <a:pt x="5855" y="8849"/>
                    <a:pt x="5443" y="7564"/>
                    <a:pt x="6231" y="6958"/>
                  </a:cubicBezTo>
                  <a:cubicBezTo>
                    <a:pt x="6460" y="6784"/>
                    <a:pt x="6720" y="6716"/>
                    <a:pt x="7002" y="6716"/>
                  </a:cubicBezTo>
                  <a:cubicBezTo>
                    <a:pt x="8023" y="6716"/>
                    <a:pt x="9325" y="7609"/>
                    <a:pt x="10403" y="7609"/>
                  </a:cubicBezTo>
                  <a:cubicBezTo>
                    <a:pt x="10605" y="7609"/>
                    <a:pt x="10799" y="7578"/>
                    <a:pt x="10983" y="7503"/>
                  </a:cubicBezTo>
                  <a:cubicBezTo>
                    <a:pt x="12013" y="7091"/>
                    <a:pt x="12789" y="5285"/>
                    <a:pt x="12437" y="0"/>
                  </a:cubicBezTo>
                  <a:lnTo>
                    <a:pt x="8716" y="0"/>
                  </a:lnTo>
                  <a:cubicBezTo>
                    <a:pt x="8692" y="315"/>
                    <a:pt x="8643" y="618"/>
                    <a:pt x="8607" y="933"/>
                  </a:cubicBezTo>
                  <a:cubicBezTo>
                    <a:pt x="8546" y="618"/>
                    <a:pt x="8486" y="315"/>
                    <a:pt x="8413" y="0"/>
                  </a:cubicBezTo>
                  <a:lnTo>
                    <a:pt x="7589" y="0"/>
                  </a:lnTo>
                  <a:lnTo>
                    <a:pt x="7358" y="412"/>
                  </a:lnTo>
                  <a:cubicBezTo>
                    <a:pt x="7322" y="279"/>
                    <a:pt x="7298" y="145"/>
                    <a:pt x="726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3028;p66">
              <a:extLst>
                <a:ext uri="{FF2B5EF4-FFF2-40B4-BE49-F238E27FC236}">
                  <a16:creationId xmlns:a16="http://schemas.microsoft.com/office/drawing/2014/main" id="{BF96A3F9-CBCF-41D4-9124-BEEFEE1EF362}"/>
                </a:ext>
              </a:extLst>
            </p:cNvPr>
            <p:cNvSpPr/>
            <p:nvPr/>
          </p:nvSpPr>
          <p:spPr>
            <a:xfrm>
              <a:off x="7223332" y="1514143"/>
              <a:ext cx="663603" cy="516641"/>
            </a:xfrm>
            <a:custGeom>
              <a:avLst/>
              <a:gdLst/>
              <a:ahLst/>
              <a:cxnLst/>
              <a:rect l="l" t="t" r="r" b="b"/>
              <a:pathLst>
                <a:path w="12535" h="9759" extrusionOk="0">
                  <a:moveTo>
                    <a:pt x="12365" y="0"/>
                  </a:moveTo>
                  <a:cubicBezTo>
                    <a:pt x="12304" y="0"/>
                    <a:pt x="12268" y="37"/>
                    <a:pt x="12268" y="85"/>
                  </a:cubicBezTo>
                  <a:cubicBezTo>
                    <a:pt x="12365" y="5176"/>
                    <a:pt x="11746" y="7964"/>
                    <a:pt x="10437" y="8364"/>
                  </a:cubicBezTo>
                  <a:cubicBezTo>
                    <a:pt x="10324" y="8397"/>
                    <a:pt x="10207" y="8411"/>
                    <a:pt x="10086" y="8411"/>
                  </a:cubicBezTo>
                  <a:cubicBezTo>
                    <a:pt x="9530" y="8411"/>
                    <a:pt x="8897" y="8103"/>
                    <a:pt x="8280" y="7795"/>
                  </a:cubicBezTo>
                  <a:cubicBezTo>
                    <a:pt x="7655" y="7478"/>
                    <a:pt x="7018" y="7155"/>
                    <a:pt x="6437" y="7155"/>
                  </a:cubicBezTo>
                  <a:cubicBezTo>
                    <a:pt x="6195" y="7155"/>
                    <a:pt x="5963" y="7211"/>
                    <a:pt x="5746" y="7346"/>
                  </a:cubicBezTo>
                  <a:cubicBezTo>
                    <a:pt x="5310" y="7613"/>
                    <a:pt x="5152" y="8085"/>
                    <a:pt x="5019" y="8498"/>
                  </a:cubicBezTo>
                  <a:cubicBezTo>
                    <a:pt x="4874" y="8946"/>
                    <a:pt x="4740" y="9322"/>
                    <a:pt x="4352" y="9443"/>
                  </a:cubicBezTo>
                  <a:cubicBezTo>
                    <a:pt x="4278" y="9464"/>
                    <a:pt x="4208" y="9474"/>
                    <a:pt x="4139" y="9474"/>
                  </a:cubicBezTo>
                  <a:cubicBezTo>
                    <a:pt x="3892" y="9474"/>
                    <a:pt x="3664" y="9350"/>
                    <a:pt x="3371" y="9188"/>
                  </a:cubicBezTo>
                  <a:cubicBezTo>
                    <a:pt x="2995" y="8982"/>
                    <a:pt x="2583" y="8752"/>
                    <a:pt x="1977" y="8752"/>
                  </a:cubicBezTo>
                  <a:cubicBezTo>
                    <a:pt x="1322" y="8752"/>
                    <a:pt x="680" y="9043"/>
                    <a:pt x="37" y="9601"/>
                  </a:cubicBezTo>
                  <a:cubicBezTo>
                    <a:pt x="1" y="9637"/>
                    <a:pt x="1" y="9685"/>
                    <a:pt x="37" y="9722"/>
                  </a:cubicBezTo>
                  <a:cubicBezTo>
                    <a:pt x="49" y="9746"/>
                    <a:pt x="73" y="9746"/>
                    <a:pt x="98" y="9758"/>
                  </a:cubicBezTo>
                  <a:cubicBezTo>
                    <a:pt x="122" y="9746"/>
                    <a:pt x="134" y="9746"/>
                    <a:pt x="146" y="9734"/>
                  </a:cubicBezTo>
                  <a:cubicBezTo>
                    <a:pt x="752" y="9201"/>
                    <a:pt x="1370" y="8934"/>
                    <a:pt x="1977" y="8934"/>
                  </a:cubicBezTo>
                  <a:cubicBezTo>
                    <a:pt x="2534" y="8934"/>
                    <a:pt x="2934" y="9152"/>
                    <a:pt x="3286" y="9346"/>
                  </a:cubicBezTo>
                  <a:cubicBezTo>
                    <a:pt x="3566" y="9505"/>
                    <a:pt x="3839" y="9657"/>
                    <a:pt x="4133" y="9657"/>
                  </a:cubicBezTo>
                  <a:cubicBezTo>
                    <a:pt x="4220" y="9657"/>
                    <a:pt x="4309" y="9643"/>
                    <a:pt x="4401" y="9613"/>
                  </a:cubicBezTo>
                  <a:cubicBezTo>
                    <a:pt x="4886" y="9467"/>
                    <a:pt x="5031" y="8995"/>
                    <a:pt x="5189" y="8558"/>
                  </a:cubicBezTo>
                  <a:cubicBezTo>
                    <a:pt x="5322" y="8146"/>
                    <a:pt x="5455" y="7722"/>
                    <a:pt x="5843" y="7491"/>
                  </a:cubicBezTo>
                  <a:cubicBezTo>
                    <a:pt x="6030" y="7377"/>
                    <a:pt x="6230" y="7329"/>
                    <a:pt x="6442" y="7329"/>
                  </a:cubicBezTo>
                  <a:cubicBezTo>
                    <a:pt x="6972" y="7329"/>
                    <a:pt x="7571" y="7631"/>
                    <a:pt x="8195" y="7952"/>
                  </a:cubicBezTo>
                  <a:cubicBezTo>
                    <a:pt x="8831" y="8265"/>
                    <a:pt x="9483" y="8595"/>
                    <a:pt x="10081" y="8595"/>
                  </a:cubicBezTo>
                  <a:cubicBezTo>
                    <a:pt x="10224" y="8595"/>
                    <a:pt x="10363" y="8576"/>
                    <a:pt x="10498" y="8534"/>
                  </a:cubicBezTo>
                  <a:cubicBezTo>
                    <a:pt x="11892" y="8098"/>
                    <a:pt x="12534" y="5346"/>
                    <a:pt x="12449" y="85"/>
                  </a:cubicBezTo>
                  <a:cubicBezTo>
                    <a:pt x="12449" y="37"/>
                    <a:pt x="12401" y="0"/>
                    <a:pt x="1236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3029;p66">
              <a:extLst>
                <a:ext uri="{FF2B5EF4-FFF2-40B4-BE49-F238E27FC236}">
                  <a16:creationId xmlns:a16="http://schemas.microsoft.com/office/drawing/2014/main" id="{1E2DE51E-7F55-40D4-BD9F-0D086939687B}"/>
                </a:ext>
              </a:extLst>
            </p:cNvPr>
            <p:cNvSpPr/>
            <p:nvPr/>
          </p:nvSpPr>
          <p:spPr>
            <a:xfrm>
              <a:off x="7304225" y="2259226"/>
              <a:ext cx="274017" cy="478048"/>
            </a:xfrm>
            <a:custGeom>
              <a:avLst/>
              <a:gdLst/>
              <a:ahLst/>
              <a:cxnLst/>
              <a:rect l="l" t="t" r="r" b="b"/>
              <a:pathLst>
                <a:path w="5176" h="9030" extrusionOk="0">
                  <a:moveTo>
                    <a:pt x="1200" y="1"/>
                  </a:moveTo>
                  <a:cubicBezTo>
                    <a:pt x="525" y="1"/>
                    <a:pt x="65" y="481"/>
                    <a:pt x="0" y="557"/>
                  </a:cubicBezTo>
                  <a:cubicBezTo>
                    <a:pt x="158" y="1296"/>
                    <a:pt x="364" y="2024"/>
                    <a:pt x="618" y="2739"/>
                  </a:cubicBezTo>
                  <a:cubicBezTo>
                    <a:pt x="618" y="2739"/>
                    <a:pt x="752" y="3127"/>
                    <a:pt x="1164" y="4096"/>
                  </a:cubicBezTo>
                  <a:cubicBezTo>
                    <a:pt x="1224" y="4242"/>
                    <a:pt x="1273" y="4375"/>
                    <a:pt x="1346" y="4545"/>
                  </a:cubicBezTo>
                  <a:cubicBezTo>
                    <a:pt x="1443" y="4763"/>
                    <a:pt x="1552" y="5006"/>
                    <a:pt x="1673" y="5272"/>
                  </a:cubicBezTo>
                  <a:cubicBezTo>
                    <a:pt x="1746" y="5418"/>
                    <a:pt x="1818" y="5575"/>
                    <a:pt x="1891" y="5733"/>
                  </a:cubicBezTo>
                  <a:cubicBezTo>
                    <a:pt x="1964" y="5903"/>
                    <a:pt x="2036" y="6048"/>
                    <a:pt x="2109" y="6206"/>
                  </a:cubicBezTo>
                  <a:lnTo>
                    <a:pt x="2436" y="6896"/>
                  </a:lnTo>
                  <a:lnTo>
                    <a:pt x="2473" y="6957"/>
                  </a:lnTo>
                  <a:cubicBezTo>
                    <a:pt x="2618" y="7284"/>
                    <a:pt x="2788" y="7612"/>
                    <a:pt x="2946" y="7915"/>
                  </a:cubicBezTo>
                  <a:cubicBezTo>
                    <a:pt x="3135" y="7618"/>
                    <a:pt x="3430" y="7454"/>
                    <a:pt x="3719" y="7454"/>
                  </a:cubicBezTo>
                  <a:cubicBezTo>
                    <a:pt x="3819" y="7454"/>
                    <a:pt x="3919" y="7474"/>
                    <a:pt x="4012" y="7515"/>
                  </a:cubicBezTo>
                  <a:cubicBezTo>
                    <a:pt x="4497" y="7709"/>
                    <a:pt x="4800" y="8412"/>
                    <a:pt x="4558" y="9030"/>
                  </a:cubicBezTo>
                  <a:cubicBezTo>
                    <a:pt x="4837" y="8775"/>
                    <a:pt x="5030" y="8448"/>
                    <a:pt x="5103" y="8084"/>
                  </a:cubicBezTo>
                  <a:cubicBezTo>
                    <a:pt x="5176" y="7709"/>
                    <a:pt x="5152" y="7309"/>
                    <a:pt x="5030" y="6945"/>
                  </a:cubicBezTo>
                  <a:cubicBezTo>
                    <a:pt x="4946" y="6678"/>
                    <a:pt x="4849" y="6424"/>
                    <a:pt x="4727" y="6169"/>
                  </a:cubicBezTo>
                  <a:cubicBezTo>
                    <a:pt x="4667" y="6012"/>
                    <a:pt x="4618" y="5854"/>
                    <a:pt x="4546" y="5684"/>
                  </a:cubicBezTo>
                  <a:cubicBezTo>
                    <a:pt x="4461" y="5478"/>
                    <a:pt x="4388" y="5272"/>
                    <a:pt x="4303" y="5066"/>
                  </a:cubicBezTo>
                  <a:cubicBezTo>
                    <a:pt x="4243" y="4909"/>
                    <a:pt x="4170" y="4739"/>
                    <a:pt x="4121" y="4593"/>
                  </a:cubicBezTo>
                  <a:cubicBezTo>
                    <a:pt x="4012" y="4315"/>
                    <a:pt x="3903" y="4036"/>
                    <a:pt x="3794" y="3757"/>
                  </a:cubicBezTo>
                  <a:cubicBezTo>
                    <a:pt x="3758" y="3660"/>
                    <a:pt x="3721" y="3563"/>
                    <a:pt x="3673" y="3454"/>
                  </a:cubicBezTo>
                  <a:cubicBezTo>
                    <a:pt x="3649" y="3369"/>
                    <a:pt x="3600" y="3272"/>
                    <a:pt x="3576" y="3187"/>
                  </a:cubicBezTo>
                  <a:cubicBezTo>
                    <a:pt x="3503" y="3018"/>
                    <a:pt x="3443" y="2872"/>
                    <a:pt x="3394" y="2715"/>
                  </a:cubicBezTo>
                  <a:cubicBezTo>
                    <a:pt x="3382" y="2690"/>
                    <a:pt x="3358" y="2666"/>
                    <a:pt x="3358" y="2630"/>
                  </a:cubicBezTo>
                  <a:cubicBezTo>
                    <a:pt x="3261" y="2387"/>
                    <a:pt x="3164" y="2145"/>
                    <a:pt x="3079" y="1902"/>
                  </a:cubicBezTo>
                  <a:cubicBezTo>
                    <a:pt x="2921" y="933"/>
                    <a:pt x="2230" y="157"/>
                    <a:pt x="1455" y="24"/>
                  </a:cubicBezTo>
                  <a:cubicBezTo>
                    <a:pt x="1367" y="8"/>
                    <a:pt x="1282" y="1"/>
                    <a:pt x="120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 name="Google Shape;3030;p66">
              <a:extLst>
                <a:ext uri="{FF2B5EF4-FFF2-40B4-BE49-F238E27FC236}">
                  <a16:creationId xmlns:a16="http://schemas.microsoft.com/office/drawing/2014/main" id="{61DFBD94-99E1-4429-9851-C64DBA4DCB00}"/>
                </a:ext>
              </a:extLst>
            </p:cNvPr>
            <p:cNvSpPr/>
            <p:nvPr/>
          </p:nvSpPr>
          <p:spPr>
            <a:xfrm>
              <a:off x="6735643" y="2246785"/>
              <a:ext cx="415897" cy="367298"/>
            </a:xfrm>
            <a:custGeom>
              <a:avLst/>
              <a:gdLst/>
              <a:ahLst/>
              <a:cxnLst/>
              <a:rect l="l" t="t" r="r" b="b"/>
              <a:pathLst>
                <a:path w="7856" h="6938" extrusionOk="0">
                  <a:moveTo>
                    <a:pt x="6347" y="0"/>
                  </a:moveTo>
                  <a:cubicBezTo>
                    <a:pt x="5679" y="0"/>
                    <a:pt x="4959" y="400"/>
                    <a:pt x="4498" y="1083"/>
                  </a:cubicBezTo>
                  <a:cubicBezTo>
                    <a:pt x="4316" y="1265"/>
                    <a:pt x="4134" y="1447"/>
                    <a:pt x="3940" y="1628"/>
                  </a:cubicBezTo>
                  <a:cubicBezTo>
                    <a:pt x="3916" y="1653"/>
                    <a:pt x="3891" y="1677"/>
                    <a:pt x="3867" y="1701"/>
                  </a:cubicBezTo>
                  <a:cubicBezTo>
                    <a:pt x="3758" y="1822"/>
                    <a:pt x="3637" y="1931"/>
                    <a:pt x="3516" y="2053"/>
                  </a:cubicBezTo>
                  <a:cubicBezTo>
                    <a:pt x="3443" y="2125"/>
                    <a:pt x="3370" y="2186"/>
                    <a:pt x="3298" y="2259"/>
                  </a:cubicBezTo>
                  <a:cubicBezTo>
                    <a:pt x="3225" y="2331"/>
                    <a:pt x="3152" y="2404"/>
                    <a:pt x="3067" y="2489"/>
                  </a:cubicBezTo>
                  <a:cubicBezTo>
                    <a:pt x="2861" y="2671"/>
                    <a:pt x="2643" y="2889"/>
                    <a:pt x="2437" y="3095"/>
                  </a:cubicBezTo>
                  <a:cubicBezTo>
                    <a:pt x="2316" y="3216"/>
                    <a:pt x="2194" y="3325"/>
                    <a:pt x="2061" y="3459"/>
                  </a:cubicBezTo>
                  <a:cubicBezTo>
                    <a:pt x="2001" y="3507"/>
                    <a:pt x="1940" y="3568"/>
                    <a:pt x="1879" y="3628"/>
                  </a:cubicBezTo>
                  <a:cubicBezTo>
                    <a:pt x="1879" y="3641"/>
                    <a:pt x="1867" y="3653"/>
                    <a:pt x="1855" y="3653"/>
                  </a:cubicBezTo>
                  <a:cubicBezTo>
                    <a:pt x="1770" y="3750"/>
                    <a:pt x="1673" y="3834"/>
                    <a:pt x="1576" y="3919"/>
                  </a:cubicBezTo>
                  <a:cubicBezTo>
                    <a:pt x="1455" y="4041"/>
                    <a:pt x="1346" y="4162"/>
                    <a:pt x="1213" y="4271"/>
                  </a:cubicBezTo>
                  <a:cubicBezTo>
                    <a:pt x="1007" y="4453"/>
                    <a:pt x="801" y="4647"/>
                    <a:pt x="607" y="4853"/>
                  </a:cubicBezTo>
                  <a:cubicBezTo>
                    <a:pt x="352" y="5144"/>
                    <a:pt x="170" y="5483"/>
                    <a:pt x="85" y="5859"/>
                  </a:cubicBezTo>
                  <a:cubicBezTo>
                    <a:pt x="0" y="6222"/>
                    <a:pt x="37" y="6598"/>
                    <a:pt x="182" y="6938"/>
                  </a:cubicBezTo>
                  <a:cubicBezTo>
                    <a:pt x="218" y="6298"/>
                    <a:pt x="763" y="5797"/>
                    <a:pt x="1274" y="5797"/>
                  </a:cubicBezTo>
                  <a:cubicBezTo>
                    <a:pt x="1286" y="5797"/>
                    <a:pt x="1298" y="5798"/>
                    <a:pt x="1310" y="5798"/>
                  </a:cubicBezTo>
                  <a:cubicBezTo>
                    <a:pt x="1734" y="5834"/>
                    <a:pt x="2085" y="6174"/>
                    <a:pt x="2110" y="6610"/>
                  </a:cubicBezTo>
                  <a:cubicBezTo>
                    <a:pt x="2316" y="6453"/>
                    <a:pt x="2510" y="6283"/>
                    <a:pt x="2716" y="6125"/>
                  </a:cubicBezTo>
                  <a:cubicBezTo>
                    <a:pt x="2788" y="6065"/>
                    <a:pt x="2873" y="5992"/>
                    <a:pt x="2946" y="5931"/>
                  </a:cubicBezTo>
                  <a:lnTo>
                    <a:pt x="3007" y="5883"/>
                  </a:lnTo>
                  <a:lnTo>
                    <a:pt x="3588" y="5410"/>
                  </a:lnTo>
                  <a:cubicBezTo>
                    <a:pt x="3710" y="5289"/>
                    <a:pt x="3843" y="5180"/>
                    <a:pt x="3964" y="5071"/>
                  </a:cubicBezTo>
                  <a:cubicBezTo>
                    <a:pt x="4364" y="4744"/>
                    <a:pt x="4679" y="4453"/>
                    <a:pt x="4970" y="4198"/>
                  </a:cubicBezTo>
                  <a:cubicBezTo>
                    <a:pt x="5091" y="4077"/>
                    <a:pt x="5213" y="3980"/>
                    <a:pt x="5310" y="3883"/>
                  </a:cubicBezTo>
                  <a:cubicBezTo>
                    <a:pt x="6098" y="3168"/>
                    <a:pt x="6376" y="2865"/>
                    <a:pt x="6376" y="2865"/>
                  </a:cubicBezTo>
                  <a:cubicBezTo>
                    <a:pt x="6898" y="2319"/>
                    <a:pt x="7395" y="1737"/>
                    <a:pt x="7855" y="1131"/>
                  </a:cubicBezTo>
                  <a:cubicBezTo>
                    <a:pt x="7807" y="1034"/>
                    <a:pt x="7540" y="247"/>
                    <a:pt x="6752" y="53"/>
                  </a:cubicBezTo>
                  <a:cubicBezTo>
                    <a:pt x="6621" y="17"/>
                    <a:pt x="6485" y="0"/>
                    <a:pt x="634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3031;p66">
              <a:extLst>
                <a:ext uri="{FF2B5EF4-FFF2-40B4-BE49-F238E27FC236}">
                  <a16:creationId xmlns:a16="http://schemas.microsoft.com/office/drawing/2014/main" id="{058E5503-B7A5-4A65-BC83-8CAF3EA7931D}"/>
                </a:ext>
              </a:extLst>
            </p:cNvPr>
            <p:cNvSpPr/>
            <p:nvPr/>
          </p:nvSpPr>
          <p:spPr>
            <a:xfrm>
              <a:off x="6524516" y="2241227"/>
              <a:ext cx="328599" cy="395938"/>
            </a:xfrm>
            <a:custGeom>
              <a:avLst/>
              <a:gdLst/>
              <a:ahLst/>
              <a:cxnLst/>
              <a:rect l="l" t="t" r="r" b="b"/>
              <a:pathLst>
                <a:path w="6207" h="7479" extrusionOk="0">
                  <a:moveTo>
                    <a:pt x="1891" y="0"/>
                  </a:moveTo>
                  <a:cubicBezTo>
                    <a:pt x="1407" y="61"/>
                    <a:pt x="728" y="218"/>
                    <a:pt x="437" y="727"/>
                  </a:cubicBezTo>
                  <a:cubicBezTo>
                    <a:pt x="1" y="1503"/>
                    <a:pt x="764" y="2691"/>
                    <a:pt x="1746" y="4158"/>
                  </a:cubicBezTo>
                  <a:cubicBezTo>
                    <a:pt x="2473" y="5249"/>
                    <a:pt x="3310" y="6267"/>
                    <a:pt x="4231" y="7188"/>
                  </a:cubicBezTo>
                  <a:cubicBezTo>
                    <a:pt x="4243" y="7200"/>
                    <a:pt x="4255" y="7212"/>
                    <a:pt x="4279" y="7224"/>
                  </a:cubicBezTo>
                  <a:cubicBezTo>
                    <a:pt x="4468" y="7393"/>
                    <a:pt x="4708" y="7479"/>
                    <a:pt x="4952" y="7479"/>
                  </a:cubicBezTo>
                  <a:cubicBezTo>
                    <a:pt x="5164" y="7479"/>
                    <a:pt x="5379" y="7414"/>
                    <a:pt x="5564" y="7285"/>
                  </a:cubicBezTo>
                  <a:cubicBezTo>
                    <a:pt x="5964" y="7055"/>
                    <a:pt x="6207" y="6606"/>
                    <a:pt x="6195" y="6146"/>
                  </a:cubicBezTo>
                  <a:cubicBezTo>
                    <a:pt x="6195" y="6036"/>
                    <a:pt x="6170" y="5927"/>
                    <a:pt x="6122" y="5830"/>
                  </a:cubicBezTo>
                  <a:cubicBezTo>
                    <a:pt x="5613" y="5139"/>
                    <a:pt x="5128" y="4461"/>
                    <a:pt x="4619" y="3770"/>
                  </a:cubicBezTo>
                  <a:cubicBezTo>
                    <a:pt x="3710" y="2509"/>
                    <a:pt x="2801" y="1261"/>
                    <a:pt x="189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3032;p66">
              <a:extLst>
                <a:ext uri="{FF2B5EF4-FFF2-40B4-BE49-F238E27FC236}">
                  <a16:creationId xmlns:a16="http://schemas.microsoft.com/office/drawing/2014/main" id="{55A75147-D05E-4246-B262-5CF8F3440D18}"/>
                </a:ext>
              </a:extLst>
            </p:cNvPr>
            <p:cNvSpPr/>
            <p:nvPr/>
          </p:nvSpPr>
          <p:spPr>
            <a:xfrm>
              <a:off x="7456906" y="2357325"/>
              <a:ext cx="328652" cy="394774"/>
            </a:xfrm>
            <a:custGeom>
              <a:avLst/>
              <a:gdLst/>
              <a:ahLst/>
              <a:cxnLst/>
              <a:rect l="l" t="t" r="r" b="b"/>
              <a:pathLst>
                <a:path w="6208" h="7457" extrusionOk="0">
                  <a:moveTo>
                    <a:pt x="4316" y="1"/>
                  </a:moveTo>
                  <a:cubicBezTo>
                    <a:pt x="3407" y="1249"/>
                    <a:pt x="2498" y="2510"/>
                    <a:pt x="1589" y="3759"/>
                  </a:cubicBezTo>
                  <a:lnTo>
                    <a:pt x="86" y="5831"/>
                  </a:lnTo>
                  <a:cubicBezTo>
                    <a:pt x="49" y="5928"/>
                    <a:pt x="25" y="6037"/>
                    <a:pt x="13" y="6147"/>
                  </a:cubicBezTo>
                  <a:cubicBezTo>
                    <a:pt x="1" y="6607"/>
                    <a:pt x="243" y="7044"/>
                    <a:pt x="656" y="7286"/>
                  </a:cubicBezTo>
                  <a:cubicBezTo>
                    <a:pt x="841" y="7399"/>
                    <a:pt x="1052" y="7457"/>
                    <a:pt x="1265" y="7457"/>
                  </a:cubicBezTo>
                  <a:cubicBezTo>
                    <a:pt x="1441" y="7457"/>
                    <a:pt x="1618" y="7417"/>
                    <a:pt x="1783" y="7334"/>
                  </a:cubicBezTo>
                  <a:cubicBezTo>
                    <a:pt x="1831" y="7298"/>
                    <a:pt x="1892" y="7262"/>
                    <a:pt x="1940" y="7225"/>
                  </a:cubicBezTo>
                  <a:cubicBezTo>
                    <a:pt x="1953" y="7213"/>
                    <a:pt x="1965" y="7201"/>
                    <a:pt x="1977" y="7189"/>
                  </a:cubicBezTo>
                  <a:cubicBezTo>
                    <a:pt x="2898" y="6268"/>
                    <a:pt x="3734" y="5250"/>
                    <a:pt x="4462" y="4159"/>
                  </a:cubicBezTo>
                  <a:cubicBezTo>
                    <a:pt x="5443" y="2680"/>
                    <a:pt x="6207" y="1504"/>
                    <a:pt x="5771" y="716"/>
                  </a:cubicBezTo>
                  <a:cubicBezTo>
                    <a:pt x="5480" y="219"/>
                    <a:pt x="4801" y="62"/>
                    <a:pt x="431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3033;p66">
              <a:extLst>
                <a:ext uri="{FF2B5EF4-FFF2-40B4-BE49-F238E27FC236}">
                  <a16:creationId xmlns:a16="http://schemas.microsoft.com/office/drawing/2014/main" id="{294ACD0B-6A49-4322-A9C5-1358A66DA49B}"/>
                </a:ext>
              </a:extLst>
            </p:cNvPr>
            <p:cNvSpPr/>
            <p:nvPr/>
          </p:nvSpPr>
          <p:spPr>
            <a:xfrm>
              <a:off x="7027611" y="2220633"/>
              <a:ext cx="388315" cy="580169"/>
            </a:xfrm>
            <a:custGeom>
              <a:avLst/>
              <a:gdLst/>
              <a:ahLst/>
              <a:cxnLst/>
              <a:rect l="l" t="t" r="r" b="b"/>
              <a:pathLst>
                <a:path w="7335" h="10959" extrusionOk="0">
                  <a:moveTo>
                    <a:pt x="3530" y="1"/>
                  </a:moveTo>
                  <a:cubicBezTo>
                    <a:pt x="2823" y="1"/>
                    <a:pt x="2068" y="133"/>
                    <a:pt x="1334" y="498"/>
                  </a:cubicBezTo>
                  <a:cubicBezTo>
                    <a:pt x="837" y="741"/>
                    <a:pt x="377" y="1068"/>
                    <a:pt x="1" y="1468"/>
                  </a:cubicBezTo>
                  <a:cubicBezTo>
                    <a:pt x="37" y="2850"/>
                    <a:pt x="134" y="4316"/>
                    <a:pt x="304" y="5868"/>
                  </a:cubicBezTo>
                  <a:cubicBezTo>
                    <a:pt x="473" y="7504"/>
                    <a:pt x="692" y="9032"/>
                    <a:pt x="958" y="10450"/>
                  </a:cubicBezTo>
                  <a:lnTo>
                    <a:pt x="7334" y="10959"/>
                  </a:lnTo>
                  <a:cubicBezTo>
                    <a:pt x="7164" y="7589"/>
                    <a:pt x="7007" y="4231"/>
                    <a:pt x="6849" y="862"/>
                  </a:cubicBezTo>
                  <a:cubicBezTo>
                    <a:pt x="6553" y="709"/>
                    <a:pt x="5168" y="1"/>
                    <a:pt x="353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3034;p66">
              <a:extLst>
                <a:ext uri="{FF2B5EF4-FFF2-40B4-BE49-F238E27FC236}">
                  <a16:creationId xmlns:a16="http://schemas.microsoft.com/office/drawing/2014/main" id="{60C6ADBD-4198-4FF4-8E20-C8502FD5431B}"/>
                </a:ext>
              </a:extLst>
            </p:cNvPr>
            <p:cNvSpPr/>
            <p:nvPr/>
          </p:nvSpPr>
          <p:spPr>
            <a:xfrm>
              <a:off x="7154033" y="2070494"/>
              <a:ext cx="93121" cy="201490"/>
            </a:xfrm>
            <a:custGeom>
              <a:avLst/>
              <a:gdLst/>
              <a:ahLst/>
              <a:cxnLst/>
              <a:rect l="l" t="t" r="r" b="b"/>
              <a:pathLst>
                <a:path w="1759" h="3806" extrusionOk="0">
                  <a:moveTo>
                    <a:pt x="1382" y="1"/>
                  </a:moveTo>
                  <a:lnTo>
                    <a:pt x="1104" y="98"/>
                  </a:lnTo>
                  <a:cubicBezTo>
                    <a:pt x="1079" y="98"/>
                    <a:pt x="1071" y="103"/>
                    <a:pt x="1069" y="103"/>
                  </a:cubicBezTo>
                  <a:cubicBezTo>
                    <a:pt x="1067" y="103"/>
                    <a:pt x="1067" y="102"/>
                    <a:pt x="1067" y="98"/>
                  </a:cubicBezTo>
                  <a:lnTo>
                    <a:pt x="582" y="280"/>
                  </a:lnTo>
                  <a:cubicBezTo>
                    <a:pt x="558" y="364"/>
                    <a:pt x="546" y="449"/>
                    <a:pt x="534" y="534"/>
                  </a:cubicBezTo>
                  <a:cubicBezTo>
                    <a:pt x="473" y="801"/>
                    <a:pt x="413" y="1164"/>
                    <a:pt x="352" y="1504"/>
                  </a:cubicBezTo>
                  <a:cubicBezTo>
                    <a:pt x="328" y="1601"/>
                    <a:pt x="316" y="1673"/>
                    <a:pt x="304" y="1746"/>
                  </a:cubicBezTo>
                  <a:cubicBezTo>
                    <a:pt x="255" y="2001"/>
                    <a:pt x="219" y="2219"/>
                    <a:pt x="182" y="2377"/>
                  </a:cubicBezTo>
                  <a:lnTo>
                    <a:pt x="182" y="2413"/>
                  </a:lnTo>
                  <a:cubicBezTo>
                    <a:pt x="158" y="2546"/>
                    <a:pt x="146" y="2631"/>
                    <a:pt x="146" y="2631"/>
                  </a:cubicBezTo>
                  <a:cubicBezTo>
                    <a:pt x="134" y="2704"/>
                    <a:pt x="122" y="2789"/>
                    <a:pt x="98" y="2873"/>
                  </a:cubicBezTo>
                  <a:cubicBezTo>
                    <a:pt x="1" y="3322"/>
                    <a:pt x="98" y="3516"/>
                    <a:pt x="134" y="3577"/>
                  </a:cubicBezTo>
                  <a:cubicBezTo>
                    <a:pt x="218" y="3725"/>
                    <a:pt x="382" y="3805"/>
                    <a:pt x="596" y="3805"/>
                  </a:cubicBezTo>
                  <a:cubicBezTo>
                    <a:pt x="906" y="3805"/>
                    <a:pt x="1321" y="3639"/>
                    <a:pt x="1758" y="3273"/>
                  </a:cubicBezTo>
                  <a:cubicBezTo>
                    <a:pt x="1758" y="3140"/>
                    <a:pt x="1746" y="3019"/>
                    <a:pt x="1746" y="2910"/>
                  </a:cubicBezTo>
                  <a:cubicBezTo>
                    <a:pt x="1698" y="2510"/>
                    <a:pt x="1661" y="2110"/>
                    <a:pt x="1613" y="1710"/>
                  </a:cubicBezTo>
                  <a:cubicBezTo>
                    <a:pt x="1601" y="1601"/>
                    <a:pt x="1601" y="1504"/>
                    <a:pt x="1589" y="1407"/>
                  </a:cubicBezTo>
                  <a:cubicBezTo>
                    <a:pt x="1552" y="1152"/>
                    <a:pt x="1528" y="910"/>
                    <a:pt x="1504" y="655"/>
                  </a:cubicBezTo>
                  <a:cubicBezTo>
                    <a:pt x="1492" y="534"/>
                    <a:pt x="1479" y="425"/>
                    <a:pt x="1455" y="255"/>
                  </a:cubicBezTo>
                  <a:cubicBezTo>
                    <a:pt x="1431" y="183"/>
                    <a:pt x="1419" y="110"/>
                    <a:pt x="1395" y="37"/>
                  </a:cubicBezTo>
                  <a:cubicBezTo>
                    <a:pt x="1407" y="25"/>
                    <a:pt x="1382" y="13"/>
                    <a:pt x="138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3035;p66">
              <a:extLst>
                <a:ext uri="{FF2B5EF4-FFF2-40B4-BE49-F238E27FC236}">
                  <a16:creationId xmlns:a16="http://schemas.microsoft.com/office/drawing/2014/main" id="{D4035B0C-6D1D-47B8-94F4-BD5AE57D87F1}"/>
                </a:ext>
              </a:extLst>
            </p:cNvPr>
            <p:cNvSpPr/>
            <p:nvPr/>
          </p:nvSpPr>
          <p:spPr>
            <a:xfrm>
              <a:off x="7159803" y="2070494"/>
              <a:ext cx="80257" cy="152150"/>
            </a:xfrm>
            <a:custGeom>
              <a:avLst/>
              <a:gdLst/>
              <a:ahLst/>
              <a:cxnLst/>
              <a:rect l="l" t="t" r="r" b="b"/>
              <a:pathLst>
                <a:path w="1516" h="2874" extrusionOk="0">
                  <a:moveTo>
                    <a:pt x="1286" y="1"/>
                  </a:moveTo>
                  <a:lnTo>
                    <a:pt x="995" y="98"/>
                  </a:lnTo>
                  <a:cubicBezTo>
                    <a:pt x="970" y="98"/>
                    <a:pt x="962" y="103"/>
                    <a:pt x="960" y="103"/>
                  </a:cubicBezTo>
                  <a:cubicBezTo>
                    <a:pt x="958" y="103"/>
                    <a:pt x="958" y="102"/>
                    <a:pt x="958" y="98"/>
                  </a:cubicBezTo>
                  <a:lnTo>
                    <a:pt x="473" y="280"/>
                  </a:lnTo>
                  <a:cubicBezTo>
                    <a:pt x="449" y="364"/>
                    <a:pt x="437" y="449"/>
                    <a:pt x="425" y="546"/>
                  </a:cubicBezTo>
                  <a:cubicBezTo>
                    <a:pt x="364" y="801"/>
                    <a:pt x="304" y="1164"/>
                    <a:pt x="243" y="1516"/>
                  </a:cubicBezTo>
                  <a:cubicBezTo>
                    <a:pt x="231" y="1601"/>
                    <a:pt x="207" y="1673"/>
                    <a:pt x="195" y="1758"/>
                  </a:cubicBezTo>
                  <a:cubicBezTo>
                    <a:pt x="158" y="2001"/>
                    <a:pt x="110" y="2219"/>
                    <a:pt x="86" y="2389"/>
                  </a:cubicBezTo>
                  <a:lnTo>
                    <a:pt x="86" y="2425"/>
                  </a:lnTo>
                  <a:cubicBezTo>
                    <a:pt x="49" y="2558"/>
                    <a:pt x="37" y="2631"/>
                    <a:pt x="37" y="2631"/>
                  </a:cubicBezTo>
                  <a:cubicBezTo>
                    <a:pt x="37" y="2716"/>
                    <a:pt x="13" y="2789"/>
                    <a:pt x="1" y="2873"/>
                  </a:cubicBezTo>
                  <a:cubicBezTo>
                    <a:pt x="9" y="2874"/>
                    <a:pt x="18" y="2874"/>
                    <a:pt x="27" y="2874"/>
                  </a:cubicBezTo>
                  <a:cubicBezTo>
                    <a:pt x="731" y="2874"/>
                    <a:pt x="1348" y="2392"/>
                    <a:pt x="1516" y="1698"/>
                  </a:cubicBezTo>
                  <a:cubicBezTo>
                    <a:pt x="1504" y="1601"/>
                    <a:pt x="1492" y="1504"/>
                    <a:pt x="1480" y="1407"/>
                  </a:cubicBezTo>
                  <a:cubicBezTo>
                    <a:pt x="1455" y="1164"/>
                    <a:pt x="1431" y="910"/>
                    <a:pt x="1395" y="655"/>
                  </a:cubicBezTo>
                  <a:cubicBezTo>
                    <a:pt x="1383" y="546"/>
                    <a:pt x="1370" y="425"/>
                    <a:pt x="1358" y="255"/>
                  </a:cubicBezTo>
                  <a:cubicBezTo>
                    <a:pt x="1334" y="195"/>
                    <a:pt x="1310" y="122"/>
                    <a:pt x="1298" y="49"/>
                  </a:cubicBezTo>
                  <a:cubicBezTo>
                    <a:pt x="1298" y="37"/>
                    <a:pt x="1286" y="25"/>
                    <a:pt x="128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3036;p66">
              <a:extLst>
                <a:ext uri="{FF2B5EF4-FFF2-40B4-BE49-F238E27FC236}">
                  <a16:creationId xmlns:a16="http://schemas.microsoft.com/office/drawing/2014/main" id="{A00E7B84-A576-4C5F-9CFA-0C9D5219D48E}"/>
                </a:ext>
              </a:extLst>
            </p:cNvPr>
            <p:cNvSpPr/>
            <p:nvPr/>
          </p:nvSpPr>
          <p:spPr>
            <a:xfrm>
              <a:off x="6852430" y="2745590"/>
              <a:ext cx="591710" cy="264435"/>
            </a:xfrm>
            <a:custGeom>
              <a:avLst/>
              <a:gdLst/>
              <a:ahLst/>
              <a:cxnLst/>
              <a:rect l="l" t="t" r="r" b="b"/>
              <a:pathLst>
                <a:path w="11177" h="4995" extrusionOk="0">
                  <a:moveTo>
                    <a:pt x="9916" y="0"/>
                  </a:moveTo>
                  <a:lnTo>
                    <a:pt x="1" y="1443"/>
                  </a:lnTo>
                  <a:lnTo>
                    <a:pt x="1164" y="4994"/>
                  </a:lnTo>
                  <a:lnTo>
                    <a:pt x="10643" y="4716"/>
                  </a:lnTo>
                  <a:cubicBezTo>
                    <a:pt x="10910" y="4207"/>
                    <a:pt x="11067" y="3649"/>
                    <a:pt x="11104" y="3079"/>
                  </a:cubicBezTo>
                  <a:cubicBezTo>
                    <a:pt x="11177" y="1419"/>
                    <a:pt x="10158" y="267"/>
                    <a:pt x="991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3037;p66">
              <a:extLst>
                <a:ext uri="{FF2B5EF4-FFF2-40B4-BE49-F238E27FC236}">
                  <a16:creationId xmlns:a16="http://schemas.microsoft.com/office/drawing/2014/main" id="{C71864D1-2F0D-48F0-961B-BBB67EDBAF24}"/>
                </a:ext>
              </a:extLst>
            </p:cNvPr>
            <p:cNvSpPr/>
            <p:nvPr/>
          </p:nvSpPr>
          <p:spPr>
            <a:xfrm>
              <a:off x="6652209" y="2758401"/>
              <a:ext cx="539723" cy="263800"/>
            </a:xfrm>
            <a:custGeom>
              <a:avLst/>
              <a:gdLst/>
              <a:ahLst/>
              <a:cxnLst/>
              <a:rect l="l" t="t" r="r" b="b"/>
              <a:pathLst>
                <a:path w="10195" h="4983" extrusionOk="0">
                  <a:moveTo>
                    <a:pt x="8922" y="1"/>
                  </a:moveTo>
                  <a:cubicBezTo>
                    <a:pt x="6571" y="377"/>
                    <a:pt x="4219" y="740"/>
                    <a:pt x="1855" y="1116"/>
                  </a:cubicBezTo>
                  <a:lnTo>
                    <a:pt x="1698" y="1140"/>
                  </a:lnTo>
                  <a:cubicBezTo>
                    <a:pt x="1686" y="1152"/>
                    <a:pt x="1661" y="1152"/>
                    <a:pt x="1637" y="1152"/>
                  </a:cubicBezTo>
                  <a:cubicBezTo>
                    <a:pt x="1286" y="1201"/>
                    <a:pt x="922" y="1261"/>
                    <a:pt x="558" y="1322"/>
                  </a:cubicBezTo>
                  <a:cubicBezTo>
                    <a:pt x="376" y="1346"/>
                    <a:pt x="183" y="1371"/>
                    <a:pt x="1" y="1407"/>
                  </a:cubicBezTo>
                  <a:cubicBezTo>
                    <a:pt x="49" y="2595"/>
                    <a:pt x="110" y="3795"/>
                    <a:pt x="170" y="4983"/>
                  </a:cubicBezTo>
                  <a:cubicBezTo>
                    <a:pt x="716" y="4971"/>
                    <a:pt x="1249" y="4946"/>
                    <a:pt x="1795" y="4934"/>
                  </a:cubicBezTo>
                  <a:cubicBezTo>
                    <a:pt x="2061" y="4934"/>
                    <a:pt x="2340" y="4922"/>
                    <a:pt x="2619" y="4910"/>
                  </a:cubicBezTo>
                  <a:cubicBezTo>
                    <a:pt x="2946" y="4910"/>
                    <a:pt x="3273" y="4898"/>
                    <a:pt x="3601" y="4886"/>
                  </a:cubicBezTo>
                  <a:lnTo>
                    <a:pt x="4219" y="4862"/>
                  </a:lnTo>
                  <a:lnTo>
                    <a:pt x="4280" y="4862"/>
                  </a:lnTo>
                  <a:cubicBezTo>
                    <a:pt x="6061" y="4813"/>
                    <a:pt x="7855" y="4765"/>
                    <a:pt x="9649" y="4716"/>
                  </a:cubicBezTo>
                  <a:cubicBezTo>
                    <a:pt x="9916" y="4207"/>
                    <a:pt x="10074" y="3637"/>
                    <a:pt x="10110" y="3068"/>
                  </a:cubicBezTo>
                  <a:cubicBezTo>
                    <a:pt x="10195" y="1419"/>
                    <a:pt x="9164" y="268"/>
                    <a:pt x="892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3038;p66">
              <a:extLst>
                <a:ext uri="{FF2B5EF4-FFF2-40B4-BE49-F238E27FC236}">
                  <a16:creationId xmlns:a16="http://schemas.microsoft.com/office/drawing/2014/main" id="{DF427D93-1028-4110-A119-8D12ACE6375F}"/>
                </a:ext>
              </a:extLst>
            </p:cNvPr>
            <p:cNvSpPr/>
            <p:nvPr/>
          </p:nvSpPr>
          <p:spPr>
            <a:xfrm>
              <a:off x="7669991" y="2147522"/>
              <a:ext cx="193813" cy="305517"/>
            </a:xfrm>
            <a:custGeom>
              <a:avLst/>
              <a:gdLst/>
              <a:ahLst/>
              <a:cxnLst/>
              <a:rect l="l" t="t" r="r" b="b"/>
              <a:pathLst>
                <a:path w="3661" h="5771" extrusionOk="0">
                  <a:moveTo>
                    <a:pt x="2085" y="0"/>
                  </a:moveTo>
                  <a:cubicBezTo>
                    <a:pt x="1928" y="0"/>
                    <a:pt x="1734" y="425"/>
                    <a:pt x="1528" y="2109"/>
                  </a:cubicBezTo>
                  <a:cubicBezTo>
                    <a:pt x="1528" y="1915"/>
                    <a:pt x="1528" y="1734"/>
                    <a:pt x="1540" y="1552"/>
                  </a:cubicBezTo>
                  <a:cubicBezTo>
                    <a:pt x="1588" y="934"/>
                    <a:pt x="1734" y="570"/>
                    <a:pt x="1540" y="400"/>
                  </a:cubicBezTo>
                  <a:cubicBezTo>
                    <a:pt x="1503" y="364"/>
                    <a:pt x="1443" y="340"/>
                    <a:pt x="1394" y="340"/>
                  </a:cubicBezTo>
                  <a:cubicBezTo>
                    <a:pt x="1225" y="352"/>
                    <a:pt x="1018" y="715"/>
                    <a:pt x="861" y="2364"/>
                  </a:cubicBezTo>
                  <a:cubicBezTo>
                    <a:pt x="825" y="2291"/>
                    <a:pt x="800" y="2218"/>
                    <a:pt x="788" y="2146"/>
                  </a:cubicBezTo>
                  <a:cubicBezTo>
                    <a:pt x="764" y="2000"/>
                    <a:pt x="764" y="1843"/>
                    <a:pt x="800" y="1709"/>
                  </a:cubicBezTo>
                  <a:cubicBezTo>
                    <a:pt x="812" y="1382"/>
                    <a:pt x="631" y="1043"/>
                    <a:pt x="497" y="1043"/>
                  </a:cubicBezTo>
                  <a:cubicBezTo>
                    <a:pt x="437" y="1043"/>
                    <a:pt x="388" y="1091"/>
                    <a:pt x="340" y="1164"/>
                  </a:cubicBezTo>
                  <a:cubicBezTo>
                    <a:pt x="121" y="1540"/>
                    <a:pt x="12" y="1952"/>
                    <a:pt x="0" y="2388"/>
                  </a:cubicBezTo>
                  <a:cubicBezTo>
                    <a:pt x="0" y="2946"/>
                    <a:pt x="109" y="3515"/>
                    <a:pt x="315" y="4037"/>
                  </a:cubicBezTo>
                  <a:lnTo>
                    <a:pt x="1770" y="5770"/>
                  </a:lnTo>
                  <a:cubicBezTo>
                    <a:pt x="2849" y="4594"/>
                    <a:pt x="3237" y="3552"/>
                    <a:pt x="3419" y="2837"/>
                  </a:cubicBezTo>
                  <a:cubicBezTo>
                    <a:pt x="3443" y="2691"/>
                    <a:pt x="3661" y="1770"/>
                    <a:pt x="3467" y="1685"/>
                  </a:cubicBezTo>
                  <a:cubicBezTo>
                    <a:pt x="3459" y="1682"/>
                    <a:pt x="3451" y="1680"/>
                    <a:pt x="3440" y="1680"/>
                  </a:cubicBezTo>
                  <a:cubicBezTo>
                    <a:pt x="3362" y="1680"/>
                    <a:pt x="3189" y="1784"/>
                    <a:pt x="2764" y="2400"/>
                  </a:cubicBezTo>
                  <a:cubicBezTo>
                    <a:pt x="2873" y="1964"/>
                    <a:pt x="2958" y="1588"/>
                    <a:pt x="3018" y="1249"/>
                  </a:cubicBezTo>
                  <a:cubicBezTo>
                    <a:pt x="3091" y="970"/>
                    <a:pt x="3067" y="691"/>
                    <a:pt x="2958" y="437"/>
                  </a:cubicBezTo>
                  <a:cubicBezTo>
                    <a:pt x="2909" y="352"/>
                    <a:pt x="2873" y="267"/>
                    <a:pt x="2825" y="267"/>
                  </a:cubicBezTo>
                  <a:cubicBezTo>
                    <a:pt x="2823" y="267"/>
                    <a:pt x="2820" y="267"/>
                    <a:pt x="2818" y="267"/>
                  </a:cubicBezTo>
                  <a:cubicBezTo>
                    <a:pt x="2697" y="267"/>
                    <a:pt x="2504" y="620"/>
                    <a:pt x="2170" y="2146"/>
                  </a:cubicBezTo>
                  <a:cubicBezTo>
                    <a:pt x="2231" y="1625"/>
                    <a:pt x="2291" y="1237"/>
                    <a:pt x="2340" y="958"/>
                  </a:cubicBezTo>
                  <a:cubicBezTo>
                    <a:pt x="2388" y="667"/>
                    <a:pt x="2437" y="364"/>
                    <a:pt x="2267" y="134"/>
                  </a:cubicBezTo>
                  <a:cubicBezTo>
                    <a:pt x="2218" y="85"/>
                    <a:pt x="2158" y="0"/>
                    <a:pt x="208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3039;p66">
              <a:extLst>
                <a:ext uri="{FF2B5EF4-FFF2-40B4-BE49-F238E27FC236}">
                  <a16:creationId xmlns:a16="http://schemas.microsoft.com/office/drawing/2014/main" id="{B6256B23-4BD2-4D35-88F7-F036D6287D9F}"/>
                </a:ext>
              </a:extLst>
            </p:cNvPr>
            <p:cNvSpPr/>
            <p:nvPr/>
          </p:nvSpPr>
          <p:spPr>
            <a:xfrm>
              <a:off x="7712344" y="2272620"/>
              <a:ext cx="39811" cy="75175"/>
            </a:xfrm>
            <a:custGeom>
              <a:avLst/>
              <a:gdLst/>
              <a:ahLst/>
              <a:cxnLst/>
              <a:rect l="l" t="t" r="r" b="b"/>
              <a:pathLst>
                <a:path w="752" h="1420" extrusionOk="0">
                  <a:moveTo>
                    <a:pt x="92" y="1"/>
                  </a:moveTo>
                  <a:cubicBezTo>
                    <a:pt x="62" y="1"/>
                    <a:pt x="33" y="17"/>
                    <a:pt x="25" y="49"/>
                  </a:cubicBezTo>
                  <a:cubicBezTo>
                    <a:pt x="0" y="98"/>
                    <a:pt x="12" y="146"/>
                    <a:pt x="61" y="171"/>
                  </a:cubicBezTo>
                  <a:cubicBezTo>
                    <a:pt x="243" y="256"/>
                    <a:pt x="388" y="401"/>
                    <a:pt x="473" y="583"/>
                  </a:cubicBezTo>
                  <a:cubicBezTo>
                    <a:pt x="570" y="801"/>
                    <a:pt x="570" y="1068"/>
                    <a:pt x="473" y="1286"/>
                  </a:cubicBezTo>
                  <a:cubicBezTo>
                    <a:pt x="449" y="1334"/>
                    <a:pt x="473" y="1383"/>
                    <a:pt x="521" y="1407"/>
                  </a:cubicBezTo>
                  <a:cubicBezTo>
                    <a:pt x="534" y="1407"/>
                    <a:pt x="546" y="1419"/>
                    <a:pt x="558" y="1419"/>
                  </a:cubicBezTo>
                  <a:cubicBezTo>
                    <a:pt x="582" y="1419"/>
                    <a:pt x="618" y="1395"/>
                    <a:pt x="631" y="1359"/>
                  </a:cubicBezTo>
                  <a:cubicBezTo>
                    <a:pt x="752" y="1092"/>
                    <a:pt x="752" y="777"/>
                    <a:pt x="631" y="510"/>
                  </a:cubicBezTo>
                  <a:cubicBezTo>
                    <a:pt x="534" y="292"/>
                    <a:pt x="352" y="110"/>
                    <a:pt x="134" y="13"/>
                  </a:cubicBezTo>
                  <a:cubicBezTo>
                    <a:pt x="121" y="5"/>
                    <a:pt x="107" y="1"/>
                    <a:pt x="9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3040;p66">
              <a:extLst>
                <a:ext uri="{FF2B5EF4-FFF2-40B4-BE49-F238E27FC236}">
                  <a16:creationId xmlns:a16="http://schemas.microsoft.com/office/drawing/2014/main" id="{2EEF1FE2-FBE1-40D9-B1D3-75E88B573270}"/>
                </a:ext>
              </a:extLst>
            </p:cNvPr>
            <p:cNvSpPr/>
            <p:nvPr/>
          </p:nvSpPr>
          <p:spPr>
            <a:xfrm>
              <a:off x="7742467" y="2254250"/>
              <a:ext cx="13553" cy="26788"/>
            </a:xfrm>
            <a:custGeom>
              <a:avLst/>
              <a:gdLst/>
              <a:ahLst/>
              <a:cxnLst/>
              <a:rect l="l" t="t" r="r" b="b"/>
              <a:pathLst>
                <a:path w="256" h="506" extrusionOk="0">
                  <a:moveTo>
                    <a:pt x="139" y="1"/>
                  </a:moveTo>
                  <a:cubicBezTo>
                    <a:pt x="103" y="1"/>
                    <a:pt x="74" y="31"/>
                    <a:pt x="74" y="69"/>
                  </a:cubicBezTo>
                  <a:lnTo>
                    <a:pt x="1" y="396"/>
                  </a:lnTo>
                  <a:cubicBezTo>
                    <a:pt x="1" y="445"/>
                    <a:pt x="25" y="493"/>
                    <a:pt x="98" y="506"/>
                  </a:cubicBezTo>
                  <a:cubicBezTo>
                    <a:pt x="134" y="506"/>
                    <a:pt x="171" y="469"/>
                    <a:pt x="183" y="433"/>
                  </a:cubicBezTo>
                  <a:lnTo>
                    <a:pt x="243" y="106"/>
                  </a:lnTo>
                  <a:cubicBezTo>
                    <a:pt x="256" y="57"/>
                    <a:pt x="219" y="9"/>
                    <a:pt x="171" y="9"/>
                  </a:cubicBezTo>
                  <a:cubicBezTo>
                    <a:pt x="160" y="3"/>
                    <a:pt x="149" y="1"/>
                    <a:pt x="13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3041;p66">
              <a:extLst>
                <a:ext uri="{FF2B5EF4-FFF2-40B4-BE49-F238E27FC236}">
                  <a16:creationId xmlns:a16="http://schemas.microsoft.com/office/drawing/2014/main" id="{139B49D2-A2BA-4679-A05E-73380F09C968}"/>
                </a:ext>
              </a:extLst>
            </p:cNvPr>
            <p:cNvSpPr/>
            <p:nvPr/>
          </p:nvSpPr>
          <p:spPr>
            <a:xfrm>
              <a:off x="7775237" y="2253403"/>
              <a:ext cx="14770" cy="28270"/>
            </a:xfrm>
            <a:custGeom>
              <a:avLst/>
              <a:gdLst/>
              <a:ahLst/>
              <a:cxnLst/>
              <a:rect l="l" t="t" r="r" b="b"/>
              <a:pathLst>
                <a:path w="279" h="534" extrusionOk="0">
                  <a:moveTo>
                    <a:pt x="206" y="0"/>
                  </a:moveTo>
                  <a:cubicBezTo>
                    <a:pt x="158" y="0"/>
                    <a:pt x="109" y="25"/>
                    <a:pt x="97" y="73"/>
                  </a:cubicBezTo>
                  <a:lnTo>
                    <a:pt x="12" y="425"/>
                  </a:lnTo>
                  <a:cubicBezTo>
                    <a:pt x="0" y="473"/>
                    <a:pt x="37" y="522"/>
                    <a:pt x="97" y="534"/>
                  </a:cubicBezTo>
                  <a:cubicBezTo>
                    <a:pt x="146" y="534"/>
                    <a:pt x="182" y="509"/>
                    <a:pt x="182" y="461"/>
                  </a:cubicBezTo>
                  <a:lnTo>
                    <a:pt x="267" y="109"/>
                  </a:lnTo>
                  <a:cubicBezTo>
                    <a:pt x="279" y="61"/>
                    <a:pt x="243" y="12"/>
                    <a:pt x="20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3042;p66">
              <a:extLst>
                <a:ext uri="{FF2B5EF4-FFF2-40B4-BE49-F238E27FC236}">
                  <a16:creationId xmlns:a16="http://schemas.microsoft.com/office/drawing/2014/main" id="{4C63EE0F-87C7-4D84-BF71-F587BEF44DBA}"/>
                </a:ext>
              </a:extLst>
            </p:cNvPr>
            <p:cNvSpPr/>
            <p:nvPr/>
          </p:nvSpPr>
          <p:spPr>
            <a:xfrm>
              <a:off x="7806684" y="2269126"/>
              <a:ext cx="17100" cy="24723"/>
            </a:xfrm>
            <a:custGeom>
              <a:avLst/>
              <a:gdLst/>
              <a:ahLst/>
              <a:cxnLst/>
              <a:rect l="l" t="t" r="r" b="b"/>
              <a:pathLst>
                <a:path w="323" h="467" extrusionOk="0">
                  <a:moveTo>
                    <a:pt x="205" y="1"/>
                  </a:moveTo>
                  <a:cubicBezTo>
                    <a:pt x="175" y="1"/>
                    <a:pt x="146" y="17"/>
                    <a:pt x="133" y="55"/>
                  </a:cubicBezTo>
                  <a:lnTo>
                    <a:pt x="12" y="346"/>
                  </a:lnTo>
                  <a:cubicBezTo>
                    <a:pt x="0" y="394"/>
                    <a:pt x="24" y="443"/>
                    <a:pt x="97" y="467"/>
                  </a:cubicBezTo>
                  <a:cubicBezTo>
                    <a:pt x="133" y="467"/>
                    <a:pt x="170" y="443"/>
                    <a:pt x="182" y="406"/>
                  </a:cubicBezTo>
                  <a:lnTo>
                    <a:pt x="291" y="128"/>
                  </a:lnTo>
                  <a:cubicBezTo>
                    <a:pt x="323" y="56"/>
                    <a:pt x="262" y="1"/>
                    <a:pt x="20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3043;p66">
              <a:extLst>
                <a:ext uri="{FF2B5EF4-FFF2-40B4-BE49-F238E27FC236}">
                  <a16:creationId xmlns:a16="http://schemas.microsoft.com/office/drawing/2014/main" id="{27CF9BBD-12F0-4463-BA05-7EC32D59FF15}"/>
                </a:ext>
              </a:extLst>
            </p:cNvPr>
            <p:cNvSpPr/>
            <p:nvPr/>
          </p:nvSpPr>
          <p:spPr>
            <a:xfrm>
              <a:off x="5574921" y="2774389"/>
              <a:ext cx="1185168" cy="1279666"/>
            </a:xfrm>
            <a:custGeom>
              <a:avLst/>
              <a:gdLst/>
              <a:ahLst/>
              <a:cxnLst/>
              <a:rect l="l" t="t" r="r" b="b"/>
              <a:pathLst>
                <a:path w="22387" h="24172" extrusionOk="0">
                  <a:moveTo>
                    <a:pt x="13387" y="0"/>
                  </a:moveTo>
                  <a:cubicBezTo>
                    <a:pt x="13225" y="0"/>
                    <a:pt x="13061" y="12"/>
                    <a:pt x="12895" y="38"/>
                  </a:cubicBezTo>
                  <a:cubicBezTo>
                    <a:pt x="10943" y="329"/>
                    <a:pt x="9719" y="2305"/>
                    <a:pt x="10325" y="4172"/>
                  </a:cubicBezTo>
                  <a:lnTo>
                    <a:pt x="4349" y="4172"/>
                  </a:lnTo>
                  <a:lnTo>
                    <a:pt x="4349" y="11117"/>
                  </a:lnTo>
                  <a:cubicBezTo>
                    <a:pt x="4071" y="11032"/>
                    <a:pt x="3780" y="10984"/>
                    <a:pt x="3477" y="10984"/>
                  </a:cubicBezTo>
                  <a:cubicBezTo>
                    <a:pt x="3457" y="10983"/>
                    <a:pt x="3436" y="10983"/>
                    <a:pt x="3416" y="10983"/>
                  </a:cubicBezTo>
                  <a:cubicBezTo>
                    <a:pt x="1494" y="10983"/>
                    <a:pt x="1" y="12701"/>
                    <a:pt x="265" y="14620"/>
                  </a:cubicBezTo>
                  <a:cubicBezTo>
                    <a:pt x="498" y="16243"/>
                    <a:pt x="1893" y="17373"/>
                    <a:pt x="3435" y="17373"/>
                  </a:cubicBezTo>
                  <a:cubicBezTo>
                    <a:pt x="3737" y="17373"/>
                    <a:pt x="4044" y="17330"/>
                    <a:pt x="4349" y="17239"/>
                  </a:cubicBezTo>
                  <a:lnTo>
                    <a:pt x="4349" y="24172"/>
                  </a:lnTo>
                  <a:lnTo>
                    <a:pt x="22386" y="24172"/>
                  </a:lnTo>
                  <a:lnTo>
                    <a:pt x="22386" y="17372"/>
                  </a:lnTo>
                  <a:cubicBezTo>
                    <a:pt x="22364" y="17372"/>
                    <a:pt x="22342" y="17373"/>
                    <a:pt x="22320" y="17373"/>
                  </a:cubicBezTo>
                  <a:cubicBezTo>
                    <a:pt x="20556" y="17373"/>
                    <a:pt x="19125" y="15944"/>
                    <a:pt x="19125" y="14172"/>
                  </a:cubicBezTo>
                  <a:cubicBezTo>
                    <a:pt x="19125" y="12412"/>
                    <a:pt x="20556" y="10983"/>
                    <a:pt x="22320" y="10983"/>
                  </a:cubicBezTo>
                  <a:cubicBezTo>
                    <a:pt x="22342" y="10983"/>
                    <a:pt x="22364" y="10983"/>
                    <a:pt x="22386" y="10984"/>
                  </a:cubicBezTo>
                  <a:lnTo>
                    <a:pt x="22386" y="4172"/>
                  </a:lnTo>
                  <a:lnTo>
                    <a:pt x="16410" y="4172"/>
                  </a:lnTo>
                  <a:cubicBezTo>
                    <a:pt x="16507" y="3869"/>
                    <a:pt x="16556" y="3553"/>
                    <a:pt x="16556" y="3238"/>
                  </a:cubicBezTo>
                  <a:cubicBezTo>
                    <a:pt x="16589" y="1442"/>
                    <a:pt x="15131" y="0"/>
                    <a:pt x="1338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3044;p66">
              <a:extLst>
                <a:ext uri="{FF2B5EF4-FFF2-40B4-BE49-F238E27FC236}">
                  <a16:creationId xmlns:a16="http://schemas.microsoft.com/office/drawing/2014/main" id="{CA70083C-C7A7-4837-96BE-1170BB5349A0}"/>
                </a:ext>
              </a:extLst>
            </p:cNvPr>
            <p:cNvSpPr/>
            <p:nvPr/>
          </p:nvSpPr>
          <p:spPr>
            <a:xfrm>
              <a:off x="5560680" y="2772537"/>
              <a:ext cx="1178233" cy="1286654"/>
            </a:xfrm>
            <a:custGeom>
              <a:avLst/>
              <a:gdLst/>
              <a:ahLst/>
              <a:cxnLst/>
              <a:rect l="l" t="t" r="r" b="b"/>
              <a:pathLst>
                <a:path w="22256" h="24304" extrusionOk="0">
                  <a:moveTo>
                    <a:pt x="13164" y="170"/>
                  </a:moveTo>
                  <a:cubicBezTo>
                    <a:pt x="14873" y="170"/>
                    <a:pt x="16267" y="1564"/>
                    <a:pt x="16267" y="3273"/>
                  </a:cubicBezTo>
                  <a:cubicBezTo>
                    <a:pt x="16267" y="3588"/>
                    <a:pt x="16207" y="3891"/>
                    <a:pt x="16110" y="4182"/>
                  </a:cubicBezTo>
                  <a:lnTo>
                    <a:pt x="16085" y="4304"/>
                  </a:lnTo>
                  <a:lnTo>
                    <a:pt x="22085" y="4304"/>
                  </a:lnTo>
                  <a:lnTo>
                    <a:pt x="22085" y="10934"/>
                  </a:lnTo>
                  <a:cubicBezTo>
                    <a:pt x="20304" y="10983"/>
                    <a:pt x="18873" y="12437"/>
                    <a:pt x="18873" y="14219"/>
                  </a:cubicBezTo>
                  <a:cubicBezTo>
                    <a:pt x="18873" y="16001"/>
                    <a:pt x="20304" y="17455"/>
                    <a:pt x="22085" y="17504"/>
                  </a:cubicBezTo>
                  <a:lnTo>
                    <a:pt x="22085" y="24122"/>
                  </a:lnTo>
                  <a:lnTo>
                    <a:pt x="4243" y="24122"/>
                  </a:lnTo>
                  <a:lnTo>
                    <a:pt x="4231" y="17152"/>
                  </a:lnTo>
                  <a:lnTo>
                    <a:pt x="4121" y="17189"/>
                  </a:lnTo>
                  <a:cubicBezTo>
                    <a:pt x="3843" y="17274"/>
                    <a:pt x="3564" y="17310"/>
                    <a:pt x="3273" y="17322"/>
                  </a:cubicBezTo>
                  <a:cubicBezTo>
                    <a:pt x="1564" y="17322"/>
                    <a:pt x="170" y="15928"/>
                    <a:pt x="170" y="14207"/>
                  </a:cubicBezTo>
                  <a:cubicBezTo>
                    <a:pt x="170" y="12498"/>
                    <a:pt x="1564" y="11104"/>
                    <a:pt x="3273" y="11104"/>
                  </a:cubicBezTo>
                  <a:cubicBezTo>
                    <a:pt x="3564" y="11104"/>
                    <a:pt x="3843" y="11152"/>
                    <a:pt x="4121" y="11237"/>
                  </a:cubicBezTo>
                  <a:lnTo>
                    <a:pt x="4231" y="11273"/>
                  </a:lnTo>
                  <a:lnTo>
                    <a:pt x="4231" y="4304"/>
                  </a:lnTo>
                  <a:lnTo>
                    <a:pt x="10243" y="4304"/>
                  </a:lnTo>
                  <a:lnTo>
                    <a:pt x="10206" y="4182"/>
                  </a:lnTo>
                  <a:cubicBezTo>
                    <a:pt x="10109" y="3891"/>
                    <a:pt x="10061" y="3588"/>
                    <a:pt x="10049" y="3273"/>
                  </a:cubicBezTo>
                  <a:cubicBezTo>
                    <a:pt x="10049" y="1564"/>
                    <a:pt x="11443" y="170"/>
                    <a:pt x="13164" y="170"/>
                  </a:cubicBezTo>
                  <a:close/>
                  <a:moveTo>
                    <a:pt x="13164" y="1"/>
                  </a:moveTo>
                  <a:cubicBezTo>
                    <a:pt x="11346" y="1"/>
                    <a:pt x="9879" y="1467"/>
                    <a:pt x="9879" y="3273"/>
                  </a:cubicBezTo>
                  <a:cubicBezTo>
                    <a:pt x="9879" y="3564"/>
                    <a:pt x="9928" y="3843"/>
                    <a:pt x="10000" y="4122"/>
                  </a:cubicBezTo>
                  <a:lnTo>
                    <a:pt x="4061" y="4122"/>
                  </a:lnTo>
                  <a:lnTo>
                    <a:pt x="4061" y="11043"/>
                  </a:lnTo>
                  <a:cubicBezTo>
                    <a:pt x="3806" y="10970"/>
                    <a:pt x="3540" y="10934"/>
                    <a:pt x="3273" y="10934"/>
                  </a:cubicBezTo>
                  <a:cubicBezTo>
                    <a:pt x="1467" y="10934"/>
                    <a:pt x="0" y="12401"/>
                    <a:pt x="0" y="14219"/>
                  </a:cubicBezTo>
                  <a:cubicBezTo>
                    <a:pt x="0" y="16025"/>
                    <a:pt x="1467" y="17492"/>
                    <a:pt x="3273" y="17492"/>
                  </a:cubicBezTo>
                  <a:cubicBezTo>
                    <a:pt x="3540" y="17492"/>
                    <a:pt x="3806" y="17455"/>
                    <a:pt x="4061" y="17383"/>
                  </a:cubicBezTo>
                  <a:lnTo>
                    <a:pt x="4061" y="24304"/>
                  </a:lnTo>
                  <a:lnTo>
                    <a:pt x="22255" y="24304"/>
                  </a:lnTo>
                  <a:lnTo>
                    <a:pt x="22255" y="17322"/>
                  </a:lnTo>
                  <a:lnTo>
                    <a:pt x="22170" y="17322"/>
                  </a:lnTo>
                  <a:cubicBezTo>
                    <a:pt x="20449" y="17322"/>
                    <a:pt x="19067" y="15928"/>
                    <a:pt x="19067" y="14207"/>
                  </a:cubicBezTo>
                  <a:cubicBezTo>
                    <a:pt x="19067" y="12498"/>
                    <a:pt x="20449" y="11104"/>
                    <a:pt x="22170" y="11104"/>
                  </a:cubicBezTo>
                  <a:lnTo>
                    <a:pt x="22255" y="11104"/>
                  </a:lnTo>
                  <a:lnTo>
                    <a:pt x="22255" y="4122"/>
                  </a:lnTo>
                  <a:lnTo>
                    <a:pt x="16316" y="4122"/>
                  </a:lnTo>
                  <a:cubicBezTo>
                    <a:pt x="16400" y="3843"/>
                    <a:pt x="16437" y="3564"/>
                    <a:pt x="16449" y="3273"/>
                  </a:cubicBezTo>
                  <a:cubicBezTo>
                    <a:pt x="16437" y="1467"/>
                    <a:pt x="14970" y="1"/>
                    <a:pt x="1316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3045;p66">
              <a:extLst>
                <a:ext uri="{FF2B5EF4-FFF2-40B4-BE49-F238E27FC236}">
                  <a16:creationId xmlns:a16="http://schemas.microsoft.com/office/drawing/2014/main" id="{0A7EC07D-3453-4DF9-95E7-2E9C4F331B5E}"/>
                </a:ext>
              </a:extLst>
            </p:cNvPr>
            <p:cNvSpPr/>
            <p:nvPr/>
          </p:nvSpPr>
          <p:spPr>
            <a:xfrm>
              <a:off x="6645962" y="2995204"/>
              <a:ext cx="1184480" cy="1058853"/>
            </a:xfrm>
            <a:custGeom>
              <a:avLst/>
              <a:gdLst/>
              <a:ahLst/>
              <a:cxnLst/>
              <a:rect l="l" t="t" r="r" b="b"/>
              <a:pathLst>
                <a:path w="22374" h="20001" extrusionOk="0">
                  <a:moveTo>
                    <a:pt x="4349" y="1"/>
                  </a:moveTo>
                  <a:lnTo>
                    <a:pt x="4349" y="6946"/>
                  </a:lnTo>
                  <a:cubicBezTo>
                    <a:pt x="4070" y="6861"/>
                    <a:pt x="3779" y="6813"/>
                    <a:pt x="3476" y="6813"/>
                  </a:cubicBezTo>
                  <a:cubicBezTo>
                    <a:pt x="3456" y="6812"/>
                    <a:pt x="3436" y="6812"/>
                    <a:pt x="3416" y="6812"/>
                  </a:cubicBezTo>
                  <a:cubicBezTo>
                    <a:pt x="1493" y="6812"/>
                    <a:pt x="0" y="8530"/>
                    <a:pt x="264" y="10449"/>
                  </a:cubicBezTo>
                  <a:cubicBezTo>
                    <a:pt x="497" y="12072"/>
                    <a:pt x="1884" y="13202"/>
                    <a:pt x="3431" y="13202"/>
                  </a:cubicBezTo>
                  <a:cubicBezTo>
                    <a:pt x="3733" y="13202"/>
                    <a:pt x="4042" y="13159"/>
                    <a:pt x="4349" y="13068"/>
                  </a:cubicBezTo>
                  <a:lnTo>
                    <a:pt x="4349" y="20001"/>
                  </a:lnTo>
                  <a:lnTo>
                    <a:pt x="10167" y="20001"/>
                  </a:lnTo>
                  <a:cubicBezTo>
                    <a:pt x="10167" y="18243"/>
                    <a:pt x="11598" y="16813"/>
                    <a:pt x="13367" y="16813"/>
                  </a:cubicBezTo>
                  <a:cubicBezTo>
                    <a:pt x="15125" y="16813"/>
                    <a:pt x="16555" y="18243"/>
                    <a:pt x="16555" y="20001"/>
                  </a:cubicBezTo>
                  <a:lnTo>
                    <a:pt x="22374" y="20001"/>
                  </a:lnTo>
                  <a:lnTo>
                    <a:pt x="22374" y="13201"/>
                  </a:lnTo>
                  <a:cubicBezTo>
                    <a:pt x="20640" y="13164"/>
                    <a:pt x="19246" y="11746"/>
                    <a:pt x="19246" y="10001"/>
                  </a:cubicBezTo>
                  <a:cubicBezTo>
                    <a:pt x="19246" y="8267"/>
                    <a:pt x="20640" y="6849"/>
                    <a:pt x="22374" y="6813"/>
                  </a:cubicBezTo>
                  <a:lnTo>
                    <a:pt x="22374"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3046;p66">
              <a:extLst>
                <a:ext uri="{FF2B5EF4-FFF2-40B4-BE49-F238E27FC236}">
                  <a16:creationId xmlns:a16="http://schemas.microsoft.com/office/drawing/2014/main" id="{465559FB-FEC3-419D-928B-36ED7D4DCC06}"/>
                </a:ext>
              </a:extLst>
            </p:cNvPr>
            <p:cNvSpPr/>
            <p:nvPr/>
          </p:nvSpPr>
          <p:spPr>
            <a:xfrm>
              <a:off x="6568669" y="2828283"/>
              <a:ext cx="244689" cy="236430"/>
            </a:xfrm>
            <a:custGeom>
              <a:avLst/>
              <a:gdLst/>
              <a:ahLst/>
              <a:cxnLst/>
              <a:rect l="l" t="t" r="r" b="b"/>
              <a:pathLst>
                <a:path w="4622" h="4466" extrusionOk="0">
                  <a:moveTo>
                    <a:pt x="2230" y="0"/>
                  </a:moveTo>
                  <a:cubicBezTo>
                    <a:pt x="2199" y="0"/>
                    <a:pt x="2168" y="1"/>
                    <a:pt x="2136" y="2"/>
                  </a:cubicBezTo>
                  <a:cubicBezTo>
                    <a:pt x="1942" y="2"/>
                    <a:pt x="1761" y="26"/>
                    <a:pt x="1579" y="87"/>
                  </a:cubicBezTo>
                  <a:cubicBezTo>
                    <a:pt x="1445" y="123"/>
                    <a:pt x="1312" y="172"/>
                    <a:pt x="1191" y="232"/>
                  </a:cubicBezTo>
                  <a:cubicBezTo>
                    <a:pt x="1130" y="257"/>
                    <a:pt x="1082" y="293"/>
                    <a:pt x="1021" y="317"/>
                  </a:cubicBezTo>
                  <a:cubicBezTo>
                    <a:pt x="803" y="451"/>
                    <a:pt x="609" y="632"/>
                    <a:pt x="439" y="838"/>
                  </a:cubicBezTo>
                  <a:cubicBezTo>
                    <a:pt x="379" y="923"/>
                    <a:pt x="330" y="1008"/>
                    <a:pt x="282" y="1093"/>
                  </a:cubicBezTo>
                  <a:cubicBezTo>
                    <a:pt x="173" y="1287"/>
                    <a:pt x="88" y="1505"/>
                    <a:pt x="51" y="1723"/>
                  </a:cubicBezTo>
                  <a:cubicBezTo>
                    <a:pt x="51" y="1735"/>
                    <a:pt x="51" y="1748"/>
                    <a:pt x="51" y="1760"/>
                  </a:cubicBezTo>
                  <a:lnTo>
                    <a:pt x="27" y="2051"/>
                  </a:lnTo>
                  <a:cubicBezTo>
                    <a:pt x="1" y="3470"/>
                    <a:pt x="1160" y="4466"/>
                    <a:pt x="2400" y="4466"/>
                  </a:cubicBezTo>
                  <a:cubicBezTo>
                    <a:pt x="2866" y="4466"/>
                    <a:pt x="3343" y="4325"/>
                    <a:pt x="3773" y="4014"/>
                  </a:cubicBezTo>
                  <a:cubicBezTo>
                    <a:pt x="3942" y="3893"/>
                    <a:pt x="4076" y="3760"/>
                    <a:pt x="4197" y="3602"/>
                  </a:cubicBezTo>
                  <a:cubicBezTo>
                    <a:pt x="4233" y="3554"/>
                    <a:pt x="4258" y="3505"/>
                    <a:pt x="4294" y="3457"/>
                  </a:cubicBezTo>
                  <a:cubicBezTo>
                    <a:pt x="4318" y="3432"/>
                    <a:pt x="4330" y="3408"/>
                    <a:pt x="4342" y="3372"/>
                  </a:cubicBezTo>
                  <a:cubicBezTo>
                    <a:pt x="4439" y="3214"/>
                    <a:pt x="4500" y="3045"/>
                    <a:pt x="4548" y="2863"/>
                  </a:cubicBezTo>
                  <a:cubicBezTo>
                    <a:pt x="4597" y="2693"/>
                    <a:pt x="4621" y="2499"/>
                    <a:pt x="4621" y="2317"/>
                  </a:cubicBezTo>
                  <a:cubicBezTo>
                    <a:pt x="4609" y="1760"/>
                    <a:pt x="4403" y="1226"/>
                    <a:pt x="4027" y="814"/>
                  </a:cubicBezTo>
                  <a:cubicBezTo>
                    <a:pt x="3845" y="608"/>
                    <a:pt x="3627" y="438"/>
                    <a:pt x="3385" y="305"/>
                  </a:cubicBezTo>
                  <a:cubicBezTo>
                    <a:pt x="3288" y="245"/>
                    <a:pt x="3179" y="196"/>
                    <a:pt x="3070" y="160"/>
                  </a:cubicBezTo>
                  <a:cubicBezTo>
                    <a:pt x="2797" y="50"/>
                    <a:pt x="2514" y="0"/>
                    <a:pt x="223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3047;p66">
              <a:extLst>
                <a:ext uri="{FF2B5EF4-FFF2-40B4-BE49-F238E27FC236}">
                  <a16:creationId xmlns:a16="http://schemas.microsoft.com/office/drawing/2014/main" id="{B4E25D12-FA49-4781-912F-B27BBC9B27CA}"/>
                </a:ext>
              </a:extLst>
            </p:cNvPr>
            <p:cNvSpPr/>
            <p:nvPr/>
          </p:nvSpPr>
          <p:spPr>
            <a:xfrm>
              <a:off x="6234455" y="2890594"/>
              <a:ext cx="526277" cy="554494"/>
            </a:xfrm>
            <a:custGeom>
              <a:avLst/>
              <a:gdLst/>
              <a:ahLst/>
              <a:cxnLst/>
              <a:rect l="l" t="t" r="r" b="b"/>
              <a:pathLst>
                <a:path w="9941" h="10474" extrusionOk="0">
                  <a:moveTo>
                    <a:pt x="6813" y="1"/>
                  </a:moveTo>
                  <a:lnTo>
                    <a:pt x="6595" y="255"/>
                  </a:lnTo>
                  <a:lnTo>
                    <a:pt x="1552" y="5989"/>
                  </a:lnTo>
                  <a:lnTo>
                    <a:pt x="607" y="7056"/>
                  </a:lnTo>
                  <a:lnTo>
                    <a:pt x="1" y="7759"/>
                  </a:lnTo>
                  <a:lnTo>
                    <a:pt x="3092" y="10474"/>
                  </a:lnTo>
                  <a:lnTo>
                    <a:pt x="3310" y="10231"/>
                  </a:lnTo>
                  <a:lnTo>
                    <a:pt x="3989" y="9456"/>
                  </a:lnTo>
                  <a:lnTo>
                    <a:pt x="4134" y="9286"/>
                  </a:lnTo>
                  <a:lnTo>
                    <a:pt x="4292" y="9116"/>
                  </a:lnTo>
                  <a:lnTo>
                    <a:pt x="4607" y="8753"/>
                  </a:lnTo>
                  <a:lnTo>
                    <a:pt x="4861" y="8474"/>
                  </a:lnTo>
                  <a:lnTo>
                    <a:pt x="4886" y="8437"/>
                  </a:lnTo>
                  <a:lnTo>
                    <a:pt x="6219" y="6922"/>
                  </a:lnTo>
                  <a:lnTo>
                    <a:pt x="6437" y="6680"/>
                  </a:lnTo>
                  <a:lnTo>
                    <a:pt x="6704" y="6377"/>
                  </a:lnTo>
                  <a:lnTo>
                    <a:pt x="7007" y="6037"/>
                  </a:lnTo>
                  <a:lnTo>
                    <a:pt x="7310" y="5698"/>
                  </a:lnTo>
                  <a:lnTo>
                    <a:pt x="7358" y="5637"/>
                  </a:lnTo>
                  <a:lnTo>
                    <a:pt x="8752" y="4049"/>
                  </a:lnTo>
                  <a:lnTo>
                    <a:pt x="9055" y="3722"/>
                  </a:lnTo>
                  <a:lnTo>
                    <a:pt x="9116" y="3649"/>
                  </a:lnTo>
                  <a:lnTo>
                    <a:pt x="9831" y="2849"/>
                  </a:lnTo>
                  <a:lnTo>
                    <a:pt x="9940" y="2728"/>
                  </a:lnTo>
                  <a:lnTo>
                    <a:pt x="9855" y="2655"/>
                  </a:lnTo>
                  <a:lnTo>
                    <a:pt x="9055" y="1952"/>
                  </a:lnTo>
                  <a:lnTo>
                    <a:pt x="8680" y="1637"/>
                  </a:lnTo>
                  <a:cubicBezTo>
                    <a:pt x="8680" y="1637"/>
                    <a:pt x="6825" y="1"/>
                    <a:pt x="681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3048;p66">
              <a:extLst>
                <a:ext uri="{FF2B5EF4-FFF2-40B4-BE49-F238E27FC236}">
                  <a16:creationId xmlns:a16="http://schemas.microsoft.com/office/drawing/2014/main" id="{72F144C8-D4ED-4E71-A4C8-1D79C266D65C}"/>
                </a:ext>
              </a:extLst>
            </p:cNvPr>
            <p:cNvSpPr/>
            <p:nvPr/>
          </p:nvSpPr>
          <p:spPr>
            <a:xfrm>
              <a:off x="5925811" y="3206754"/>
              <a:ext cx="479372" cy="384027"/>
            </a:xfrm>
            <a:custGeom>
              <a:avLst/>
              <a:gdLst/>
              <a:ahLst/>
              <a:cxnLst/>
              <a:rect l="l" t="t" r="r" b="b"/>
              <a:pathLst>
                <a:path w="9055" h="7254" extrusionOk="0">
                  <a:moveTo>
                    <a:pt x="2024" y="0"/>
                  </a:moveTo>
                  <a:cubicBezTo>
                    <a:pt x="1516" y="0"/>
                    <a:pt x="1068" y="126"/>
                    <a:pt x="715" y="380"/>
                  </a:cubicBezTo>
                  <a:cubicBezTo>
                    <a:pt x="376" y="635"/>
                    <a:pt x="121" y="999"/>
                    <a:pt x="0" y="1411"/>
                  </a:cubicBezTo>
                  <a:cubicBezTo>
                    <a:pt x="2606" y="3362"/>
                    <a:pt x="5212" y="5314"/>
                    <a:pt x="7831" y="7253"/>
                  </a:cubicBezTo>
                  <a:cubicBezTo>
                    <a:pt x="7903" y="7241"/>
                    <a:pt x="7976" y="7229"/>
                    <a:pt x="8049" y="7205"/>
                  </a:cubicBezTo>
                  <a:cubicBezTo>
                    <a:pt x="8134" y="7181"/>
                    <a:pt x="8194" y="7144"/>
                    <a:pt x="8255" y="7096"/>
                  </a:cubicBezTo>
                  <a:cubicBezTo>
                    <a:pt x="8437" y="6890"/>
                    <a:pt x="8376" y="6575"/>
                    <a:pt x="8364" y="6453"/>
                  </a:cubicBezTo>
                  <a:cubicBezTo>
                    <a:pt x="8352" y="6368"/>
                    <a:pt x="8352" y="6296"/>
                    <a:pt x="8352" y="6211"/>
                  </a:cubicBezTo>
                  <a:cubicBezTo>
                    <a:pt x="8352" y="6174"/>
                    <a:pt x="8352" y="6138"/>
                    <a:pt x="8352" y="6090"/>
                  </a:cubicBezTo>
                  <a:cubicBezTo>
                    <a:pt x="8352" y="6065"/>
                    <a:pt x="8364" y="6041"/>
                    <a:pt x="8364" y="6017"/>
                  </a:cubicBezTo>
                  <a:cubicBezTo>
                    <a:pt x="8388" y="5896"/>
                    <a:pt x="8413" y="5774"/>
                    <a:pt x="8461" y="5665"/>
                  </a:cubicBezTo>
                  <a:cubicBezTo>
                    <a:pt x="8473" y="5629"/>
                    <a:pt x="8485" y="5581"/>
                    <a:pt x="8510" y="5532"/>
                  </a:cubicBezTo>
                  <a:cubicBezTo>
                    <a:pt x="8534" y="5459"/>
                    <a:pt x="8558" y="5387"/>
                    <a:pt x="8582" y="5326"/>
                  </a:cubicBezTo>
                  <a:cubicBezTo>
                    <a:pt x="8703" y="4987"/>
                    <a:pt x="8849" y="4647"/>
                    <a:pt x="8849" y="4647"/>
                  </a:cubicBezTo>
                  <a:cubicBezTo>
                    <a:pt x="8861" y="4635"/>
                    <a:pt x="8873" y="4611"/>
                    <a:pt x="8885" y="4599"/>
                  </a:cubicBezTo>
                  <a:cubicBezTo>
                    <a:pt x="8922" y="4502"/>
                    <a:pt x="8970" y="4381"/>
                    <a:pt x="9019" y="4235"/>
                  </a:cubicBezTo>
                  <a:cubicBezTo>
                    <a:pt x="9031" y="4211"/>
                    <a:pt x="9043" y="4187"/>
                    <a:pt x="9055" y="4150"/>
                  </a:cubicBezTo>
                  <a:cubicBezTo>
                    <a:pt x="8897" y="4041"/>
                    <a:pt x="8752" y="3944"/>
                    <a:pt x="8606" y="3835"/>
                  </a:cubicBezTo>
                  <a:cubicBezTo>
                    <a:pt x="8510" y="3774"/>
                    <a:pt x="8425" y="3714"/>
                    <a:pt x="8340" y="3653"/>
                  </a:cubicBezTo>
                  <a:cubicBezTo>
                    <a:pt x="7225" y="2865"/>
                    <a:pt x="6728" y="2477"/>
                    <a:pt x="6485" y="2284"/>
                  </a:cubicBezTo>
                  <a:cubicBezTo>
                    <a:pt x="6449" y="2247"/>
                    <a:pt x="6303" y="2138"/>
                    <a:pt x="6085" y="1944"/>
                  </a:cubicBezTo>
                  <a:cubicBezTo>
                    <a:pt x="6000" y="1884"/>
                    <a:pt x="5928" y="1811"/>
                    <a:pt x="5819" y="1726"/>
                  </a:cubicBezTo>
                  <a:cubicBezTo>
                    <a:pt x="5806" y="1714"/>
                    <a:pt x="5782" y="1690"/>
                    <a:pt x="5758" y="1677"/>
                  </a:cubicBezTo>
                  <a:cubicBezTo>
                    <a:pt x="5625" y="1556"/>
                    <a:pt x="5479" y="1435"/>
                    <a:pt x="5346" y="1326"/>
                  </a:cubicBezTo>
                  <a:lnTo>
                    <a:pt x="5249" y="1265"/>
                  </a:lnTo>
                  <a:cubicBezTo>
                    <a:pt x="4115" y="431"/>
                    <a:pt x="2966" y="0"/>
                    <a:pt x="202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3049;p66">
              <a:extLst>
                <a:ext uri="{FF2B5EF4-FFF2-40B4-BE49-F238E27FC236}">
                  <a16:creationId xmlns:a16="http://schemas.microsoft.com/office/drawing/2014/main" id="{F5F09CF7-2F7F-4880-9543-17255A819A5A}"/>
                </a:ext>
              </a:extLst>
            </p:cNvPr>
            <p:cNvSpPr/>
            <p:nvPr/>
          </p:nvSpPr>
          <p:spPr>
            <a:xfrm>
              <a:off x="5925811" y="3196483"/>
              <a:ext cx="447925" cy="394297"/>
            </a:xfrm>
            <a:custGeom>
              <a:avLst/>
              <a:gdLst/>
              <a:ahLst/>
              <a:cxnLst/>
              <a:rect l="l" t="t" r="r" b="b"/>
              <a:pathLst>
                <a:path w="8461" h="7448" extrusionOk="0">
                  <a:moveTo>
                    <a:pt x="2019" y="1"/>
                  </a:moveTo>
                  <a:cubicBezTo>
                    <a:pt x="1769" y="1"/>
                    <a:pt x="1519" y="25"/>
                    <a:pt x="1273" y="77"/>
                  </a:cubicBezTo>
                  <a:cubicBezTo>
                    <a:pt x="1079" y="114"/>
                    <a:pt x="897" y="199"/>
                    <a:pt x="740" y="308"/>
                  </a:cubicBezTo>
                  <a:cubicBezTo>
                    <a:pt x="437" y="538"/>
                    <a:pt x="206" y="853"/>
                    <a:pt x="97" y="1217"/>
                  </a:cubicBezTo>
                  <a:cubicBezTo>
                    <a:pt x="49" y="1338"/>
                    <a:pt x="12" y="1471"/>
                    <a:pt x="0" y="1605"/>
                  </a:cubicBezTo>
                  <a:cubicBezTo>
                    <a:pt x="231" y="1787"/>
                    <a:pt x="473" y="1956"/>
                    <a:pt x="715" y="2138"/>
                  </a:cubicBezTo>
                  <a:cubicBezTo>
                    <a:pt x="3079" y="3908"/>
                    <a:pt x="5467" y="5690"/>
                    <a:pt x="7831" y="7447"/>
                  </a:cubicBezTo>
                  <a:cubicBezTo>
                    <a:pt x="7903" y="7435"/>
                    <a:pt x="7976" y="7423"/>
                    <a:pt x="8049" y="7399"/>
                  </a:cubicBezTo>
                  <a:cubicBezTo>
                    <a:pt x="8134" y="7375"/>
                    <a:pt x="8194" y="7338"/>
                    <a:pt x="8255" y="7290"/>
                  </a:cubicBezTo>
                  <a:cubicBezTo>
                    <a:pt x="8291" y="7253"/>
                    <a:pt x="8303" y="7205"/>
                    <a:pt x="8328" y="7169"/>
                  </a:cubicBezTo>
                  <a:cubicBezTo>
                    <a:pt x="8352" y="7120"/>
                    <a:pt x="8364" y="7059"/>
                    <a:pt x="8376" y="7011"/>
                  </a:cubicBezTo>
                  <a:cubicBezTo>
                    <a:pt x="8388" y="6890"/>
                    <a:pt x="8376" y="6769"/>
                    <a:pt x="8352" y="6647"/>
                  </a:cubicBezTo>
                  <a:cubicBezTo>
                    <a:pt x="8352" y="6562"/>
                    <a:pt x="8340" y="6478"/>
                    <a:pt x="8340" y="6393"/>
                  </a:cubicBezTo>
                  <a:cubicBezTo>
                    <a:pt x="8340" y="6356"/>
                    <a:pt x="8340" y="6320"/>
                    <a:pt x="8340" y="6284"/>
                  </a:cubicBezTo>
                  <a:cubicBezTo>
                    <a:pt x="8352" y="6259"/>
                    <a:pt x="8352" y="6223"/>
                    <a:pt x="8364" y="6199"/>
                  </a:cubicBezTo>
                  <a:cubicBezTo>
                    <a:pt x="8376" y="6078"/>
                    <a:pt x="8413" y="5968"/>
                    <a:pt x="8461" y="5859"/>
                  </a:cubicBezTo>
                  <a:cubicBezTo>
                    <a:pt x="7819" y="5059"/>
                    <a:pt x="7225" y="4223"/>
                    <a:pt x="6703" y="3338"/>
                  </a:cubicBezTo>
                  <a:cubicBezTo>
                    <a:pt x="6316" y="2684"/>
                    <a:pt x="5952" y="2005"/>
                    <a:pt x="5637" y="1302"/>
                  </a:cubicBezTo>
                  <a:cubicBezTo>
                    <a:pt x="4716" y="599"/>
                    <a:pt x="3637" y="162"/>
                    <a:pt x="2485" y="29"/>
                  </a:cubicBezTo>
                  <a:cubicBezTo>
                    <a:pt x="2331" y="10"/>
                    <a:pt x="2175" y="1"/>
                    <a:pt x="201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3050;p66">
              <a:extLst>
                <a:ext uri="{FF2B5EF4-FFF2-40B4-BE49-F238E27FC236}">
                  <a16:creationId xmlns:a16="http://schemas.microsoft.com/office/drawing/2014/main" id="{E23E58A9-D749-49C7-9158-7BE6EDD07C73}"/>
                </a:ext>
              </a:extLst>
            </p:cNvPr>
            <p:cNvSpPr/>
            <p:nvPr/>
          </p:nvSpPr>
          <p:spPr>
            <a:xfrm>
              <a:off x="5925811" y="3260859"/>
              <a:ext cx="440884" cy="329922"/>
            </a:xfrm>
            <a:custGeom>
              <a:avLst/>
              <a:gdLst/>
              <a:ahLst/>
              <a:cxnLst/>
              <a:rect l="l" t="t" r="r" b="b"/>
              <a:pathLst>
                <a:path w="8328" h="6232" extrusionOk="0">
                  <a:moveTo>
                    <a:pt x="97" y="1"/>
                  </a:moveTo>
                  <a:cubicBezTo>
                    <a:pt x="49" y="122"/>
                    <a:pt x="25" y="255"/>
                    <a:pt x="0" y="389"/>
                  </a:cubicBezTo>
                  <a:cubicBezTo>
                    <a:pt x="2606" y="2340"/>
                    <a:pt x="5212" y="4292"/>
                    <a:pt x="7831" y="6231"/>
                  </a:cubicBezTo>
                  <a:cubicBezTo>
                    <a:pt x="7903" y="6219"/>
                    <a:pt x="7976" y="6207"/>
                    <a:pt x="8049" y="6183"/>
                  </a:cubicBezTo>
                  <a:cubicBezTo>
                    <a:pt x="8134" y="6159"/>
                    <a:pt x="8194" y="6122"/>
                    <a:pt x="8255" y="6074"/>
                  </a:cubicBezTo>
                  <a:cubicBezTo>
                    <a:pt x="8291" y="6037"/>
                    <a:pt x="8303" y="6001"/>
                    <a:pt x="8328" y="5965"/>
                  </a:cubicBezTo>
                  <a:lnTo>
                    <a:pt x="97"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3051;p66">
              <a:extLst>
                <a:ext uri="{FF2B5EF4-FFF2-40B4-BE49-F238E27FC236}">
                  <a16:creationId xmlns:a16="http://schemas.microsoft.com/office/drawing/2014/main" id="{E8A4ABFC-F5B2-4E46-A99B-95B8C2AA1884}"/>
                </a:ext>
              </a:extLst>
            </p:cNvPr>
            <p:cNvSpPr/>
            <p:nvPr/>
          </p:nvSpPr>
          <p:spPr>
            <a:xfrm>
              <a:off x="5925811" y="3199924"/>
              <a:ext cx="67446" cy="109798"/>
            </a:xfrm>
            <a:custGeom>
              <a:avLst/>
              <a:gdLst/>
              <a:ahLst/>
              <a:cxnLst/>
              <a:rect l="l" t="t" r="r" b="b"/>
              <a:pathLst>
                <a:path w="1274" h="2074" extrusionOk="0">
                  <a:moveTo>
                    <a:pt x="1273" y="0"/>
                  </a:moveTo>
                  <a:lnTo>
                    <a:pt x="1273" y="0"/>
                  </a:lnTo>
                  <a:cubicBezTo>
                    <a:pt x="1079" y="49"/>
                    <a:pt x="897" y="122"/>
                    <a:pt x="740" y="243"/>
                  </a:cubicBezTo>
                  <a:cubicBezTo>
                    <a:pt x="437" y="473"/>
                    <a:pt x="206" y="788"/>
                    <a:pt x="97" y="1152"/>
                  </a:cubicBezTo>
                  <a:cubicBezTo>
                    <a:pt x="49" y="1273"/>
                    <a:pt x="25" y="1406"/>
                    <a:pt x="0" y="1540"/>
                  </a:cubicBezTo>
                  <a:cubicBezTo>
                    <a:pt x="243" y="1722"/>
                    <a:pt x="473" y="1891"/>
                    <a:pt x="715" y="2073"/>
                  </a:cubicBezTo>
                  <a:cubicBezTo>
                    <a:pt x="897" y="1382"/>
                    <a:pt x="1091" y="691"/>
                    <a:pt x="12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3052;p66">
              <a:extLst>
                <a:ext uri="{FF2B5EF4-FFF2-40B4-BE49-F238E27FC236}">
                  <a16:creationId xmlns:a16="http://schemas.microsoft.com/office/drawing/2014/main" id="{CF6F58F3-D4C3-467C-811F-C223B4FA6C56}"/>
                </a:ext>
              </a:extLst>
            </p:cNvPr>
            <p:cNvSpPr/>
            <p:nvPr/>
          </p:nvSpPr>
          <p:spPr>
            <a:xfrm>
              <a:off x="7102680" y="1945290"/>
              <a:ext cx="165649" cy="213401"/>
            </a:xfrm>
            <a:custGeom>
              <a:avLst/>
              <a:gdLst/>
              <a:ahLst/>
              <a:cxnLst/>
              <a:rect l="l" t="t" r="r" b="b"/>
              <a:pathLst>
                <a:path w="3129" h="4031" extrusionOk="0">
                  <a:moveTo>
                    <a:pt x="1649" y="0"/>
                  </a:moveTo>
                  <a:cubicBezTo>
                    <a:pt x="1216" y="0"/>
                    <a:pt x="810" y="203"/>
                    <a:pt x="546" y="548"/>
                  </a:cubicBezTo>
                  <a:cubicBezTo>
                    <a:pt x="268" y="887"/>
                    <a:pt x="98" y="1287"/>
                    <a:pt x="37" y="1711"/>
                  </a:cubicBezTo>
                  <a:cubicBezTo>
                    <a:pt x="37" y="1711"/>
                    <a:pt x="13" y="1905"/>
                    <a:pt x="13" y="1917"/>
                  </a:cubicBezTo>
                  <a:cubicBezTo>
                    <a:pt x="1" y="2087"/>
                    <a:pt x="1" y="2257"/>
                    <a:pt x="25" y="2426"/>
                  </a:cubicBezTo>
                  <a:cubicBezTo>
                    <a:pt x="134" y="3299"/>
                    <a:pt x="692" y="3978"/>
                    <a:pt x="1419" y="4026"/>
                  </a:cubicBezTo>
                  <a:cubicBezTo>
                    <a:pt x="1453" y="4029"/>
                    <a:pt x="1486" y="4031"/>
                    <a:pt x="1519" y="4031"/>
                  </a:cubicBezTo>
                  <a:cubicBezTo>
                    <a:pt x="2328" y="4031"/>
                    <a:pt x="3046" y="3195"/>
                    <a:pt x="3116" y="2135"/>
                  </a:cubicBezTo>
                  <a:cubicBezTo>
                    <a:pt x="3116" y="2026"/>
                    <a:pt x="3128" y="1929"/>
                    <a:pt x="3116" y="1820"/>
                  </a:cubicBezTo>
                  <a:cubicBezTo>
                    <a:pt x="3092" y="887"/>
                    <a:pt x="2534" y="111"/>
                    <a:pt x="1807" y="2"/>
                  </a:cubicBezTo>
                  <a:lnTo>
                    <a:pt x="1722" y="2"/>
                  </a:lnTo>
                  <a:cubicBezTo>
                    <a:pt x="1698" y="1"/>
                    <a:pt x="1673" y="0"/>
                    <a:pt x="164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3053;p66">
              <a:extLst>
                <a:ext uri="{FF2B5EF4-FFF2-40B4-BE49-F238E27FC236}">
                  <a16:creationId xmlns:a16="http://schemas.microsoft.com/office/drawing/2014/main" id="{3FD81FFB-218A-405F-A210-2CA1F36D1BF8}"/>
                </a:ext>
              </a:extLst>
            </p:cNvPr>
            <p:cNvSpPr/>
            <p:nvPr/>
          </p:nvSpPr>
          <p:spPr>
            <a:xfrm>
              <a:off x="7203479" y="2064617"/>
              <a:ext cx="49552" cy="42087"/>
            </a:xfrm>
            <a:custGeom>
              <a:avLst/>
              <a:gdLst/>
              <a:ahLst/>
              <a:cxnLst/>
              <a:rect l="l" t="t" r="r" b="b"/>
              <a:pathLst>
                <a:path w="936" h="795" extrusionOk="0">
                  <a:moveTo>
                    <a:pt x="419" y="0"/>
                  </a:moveTo>
                  <a:cubicBezTo>
                    <a:pt x="405" y="0"/>
                    <a:pt x="390" y="1"/>
                    <a:pt x="376" y="3"/>
                  </a:cubicBezTo>
                  <a:cubicBezTo>
                    <a:pt x="158" y="15"/>
                    <a:pt x="0" y="209"/>
                    <a:pt x="12" y="427"/>
                  </a:cubicBezTo>
                  <a:cubicBezTo>
                    <a:pt x="36" y="654"/>
                    <a:pt x="225" y="795"/>
                    <a:pt x="419" y="795"/>
                  </a:cubicBezTo>
                  <a:cubicBezTo>
                    <a:pt x="526" y="795"/>
                    <a:pt x="633" y="752"/>
                    <a:pt x="715" y="657"/>
                  </a:cubicBezTo>
                  <a:cubicBezTo>
                    <a:pt x="936" y="390"/>
                    <a:pt x="745" y="0"/>
                    <a:pt x="41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3054;p66">
              <a:extLst>
                <a:ext uri="{FF2B5EF4-FFF2-40B4-BE49-F238E27FC236}">
                  <a16:creationId xmlns:a16="http://schemas.microsoft.com/office/drawing/2014/main" id="{9E6D09E9-7C15-4A2C-9652-7784229B1F58}"/>
                </a:ext>
              </a:extLst>
            </p:cNvPr>
            <p:cNvSpPr/>
            <p:nvPr/>
          </p:nvSpPr>
          <p:spPr>
            <a:xfrm>
              <a:off x="7107815" y="2063982"/>
              <a:ext cx="49658" cy="42087"/>
            </a:xfrm>
            <a:custGeom>
              <a:avLst/>
              <a:gdLst/>
              <a:ahLst/>
              <a:cxnLst/>
              <a:rect l="l" t="t" r="r" b="b"/>
              <a:pathLst>
                <a:path w="938" h="795" extrusionOk="0">
                  <a:moveTo>
                    <a:pt x="432" y="0"/>
                  </a:moveTo>
                  <a:cubicBezTo>
                    <a:pt x="418" y="0"/>
                    <a:pt x="403" y="1"/>
                    <a:pt x="389" y="3"/>
                  </a:cubicBezTo>
                  <a:cubicBezTo>
                    <a:pt x="171" y="15"/>
                    <a:pt x="1" y="209"/>
                    <a:pt x="25" y="427"/>
                  </a:cubicBezTo>
                  <a:cubicBezTo>
                    <a:pt x="41" y="653"/>
                    <a:pt x="233" y="794"/>
                    <a:pt x="429" y="794"/>
                  </a:cubicBezTo>
                  <a:cubicBezTo>
                    <a:pt x="537" y="794"/>
                    <a:pt x="646" y="752"/>
                    <a:pt x="728" y="657"/>
                  </a:cubicBezTo>
                  <a:cubicBezTo>
                    <a:pt x="937" y="390"/>
                    <a:pt x="757" y="0"/>
                    <a:pt x="43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3055;p66">
              <a:extLst>
                <a:ext uri="{FF2B5EF4-FFF2-40B4-BE49-F238E27FC236}">
                  <a16:creationId xmlns:a16="http://schemas.microsoft.com/office/drawing/2014/main" id="{B4E80E3B-6D62-4AC5-AE42-85428AF3CC38}"/>
                </a:ext>
              </a:extLst>
            </p:cNvPr>
            <p:cNvSpPr/>
            <p:nvPr/>
          </p:nvSpPr>
          <p:spPr>
            <a:xfrm>
              <a:off x="7156627" y="2106440"/>
              <a:ext cx="38540" cy="22764"/>
            </a:xfrm>
            <a:custGeom>
              <a:avLst/>
              <a:gdLst/>
              <a:ahLst/>
              <a:cxnLst/>
              <a:rect l="l" t="t" r="r" b="b"/>
              <a:pathLst>
                <a:path w="728" h="430" extrusionOk="0">
                  <a:moveTo>
                    <a:pt x="727" y="1"/>
                  </a:moveTo>
                  <a:cubicBezTo>
                    <a:pt x="582" y="1"/>
                    <a:pt x="424" y="13"/>
                    <a:pt x="279" y="49"/>
                  </a:cubicBezTo>
                  <a:cubicBezTo>
                    <a:pt x="182" y="73"/>
                    <a:pt x="85" y="110"/>
                    <a:pt x="0" y="146"/>
                  </a:cubicBezTo>
                  <a:cubicBezTo>
                    <a:pt x="0" y="158"/>
                    <a:pt x="61" y="376"/>
                    <a:pt x="243" y="425"/>
                  </a:cubicBezTo>
                  <a:cubicBezTo>
                    <a:pt x="260" y="428"/>
                    <a:pt x="278" y="430"/>
                    <a:pt x="296" y="430"/>
                  </a:cubicBezTo>
                  <a:cubicBezTo>
                    <a:pt x="469" y="430"/>
                    <a:pt x="673" y="275"/>
                    <a:pt x="72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3056;p66">
              <a:extLst>
                <a:ext uri="{FF2B5EF4-FFF2-40B4-BE49-F238E27FC236}">
                  <a16:creationId xmlns:a16="http://schemas.microsoft.com/office/drawing/2014/main" id="{C0E2FED7-34F8-4D3B-BBD3-88D1ADEB32F2}"/>
                </a:ext>
              </a:extLst>
            </p:cNvPr>
            <p:cNvSpPr/>
            <p:nvPr/>
          </p:nvSpPr>
          <p:spPr>
            <a:xfrm>
              <a:off x="7241332" y="2031318"/>
              <a:ext cx="47858" cy="40605"/>
            </a:xfrm>
            <a:custGeom>
              <a:avLst/>
              <a:gdLst/>
              <a:ahLst/>
              <a:cxnLst/>
              <a:rect l="l" t="t" r="r" b="b"/>
              <a:pathLst>
                <a:path w="904" h="767" extrusionOk="0">
                  <a:moveTo>
                    <a:pt x="407" y="0"/>
                  </a:moveTo>
                  <a:cubicBezTo>
                    <a:pt x="397" y="0"/>
                    <a:pt x="386" y="1"/>
                    <a:pt x="376" y="1"/>
                  </a:cubicBezTo>
                  <a:cubicBezTo>
                    <a:pt x="158" y="38"/>
                    <a:pt x="0" y="244"/>
                    <a:pt x="37" y="474"/>
                  </a:cubicBezTo>
                  <a:cubicBezTo>
                    <a:pt x="87" y="661"/>
                    <a:pt x="252" y="766"/>
                    <a:pt x="418" y="766"/>
                  </a:cubicBezTo>
                  <a:cubicBezTo>
                    <a:pt x="533" y="766"/>
                    <a:pt x="648" y="716"/>
                    <a:pt x="727" y="607"/>
                  </a:cubicBezTo>
                  <a:cubicBezTo>
                    <a:pt x="903" y="349"/>
                    <a:pt x="716" y="0"/>
                    <a:pt x="40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3057;p66">
              <a:extLst>
                <a:ext uri="{FF2B5EF4-FFF2-40B4-BE49-F238E27FC236}">
                  <a16:creationId xmlns:a16="http://schemas.microsoft.com/office/drawing/2014/main" id="{46FFB421-BD46-4B01-82AB-8B44DF7ABDE9}"/>
                </a:ext>
              </a:extLst>
            </p:cNvPr>
            <p:cNvSpPr/>
            <p:nvPr/>
          </p:nvSpPr>
          <p:spPr>
            <a:xfrm>
              <a:off x="7188550" y="2024753"/>
              <a:ext cx="23294" cy="25517"/>
            </a:xfrm>
            <a:custGeom>
              <a:avLst/>
              <a:gdLst/>
              <a:ahLst/>
              <a:cxnLst/>
              <a:rect l="l" t="t" r="r" b="b"/>
              <a:pathLst>
                <a:path w="440" h="482" extrusionOk="0">
                  <a:moveTo>
                    <a:pt x="127" y="0"/>
                  </a:moveTo>
                  <a:cubicBezTo>
                    <a:pt x="64" y="0"/>
                    <a:pt x="0" y="69"/>
                    <a:pt x="52" y="137"/>
                  </a:cubicBezTo>
                  <a:lnTo>
                    <a:pt x="270" y="440"/>
                  </a:lnTo>
                  <a:cubicBezTo>
                    <a:pt x="282" y="465"/>
                    <a:pt x="306" y="477"/>
                    <a:pt x="343" y="477"/>
                  </a:cubicBezTo>
                  <a:cubicBezTo>
                    <a:pt x="346" y="480"/>
                    <a:pt x="351" y="482"/>
                    <a:pt x="356" y="482"/>
                  </a:cubicBezTo>
                  <a:cubicBezTo>
                    <a:pt x="368" y="482"/>
                    <a:pt x="383" y="473"/>
                    <a:pt x="391" y="465"/>
                  </a:cubicBezTo>
                  <a:cubicBezTo>
                    <a:pt x="440" y="440"/>
                    <a:pt x="440" y="380"/>
                    <a:pt x="415" y="343"/>
                  </a:cubicBezTo>
                  <a:lnTo>
                    <a:pt x="197" y="40"/>
                  </a:lnTo>
                  <a:cubicBezTo>
                    <a:pt x="179" y="12"/>
                    <a:pt x="153" y="0"/>
                    <a:pt x="12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3058;p66">
              <a:extLst>
                <a:ext uri="{FF2B5EF4-FFF2-40B4-BE49-F238E27FC236}">
                  <a16:creationId xmlns:a16="http://schemas.microsoft.com/office/drawing/2014/main" id="{8E852A0D-7E38-44AE-9681-D624C3CF6408}"/>
                </a:ext>
              </a:extLst>
            </p:cNvPr>
            <p:cNvSpPr/>
            <p:nvPr/>
          </p:nvSpPr>
          <p:spPr>
            <a:xfrm>
              <a:off x="7206656" y="2021736"/>
              <a:ext cx="19958" cy="26364"/>
            </a:xfrm>
            <a:custGeom>
              <a:avLst/>
              <a:gdLst/>
              <a:ahLst/>
              <a:cxnLst/>
              <a:rect l="l" t="t" r="r" b="b"/>
              <a:pathLst>
                <a:path w="377" h="498" extrusionOk="0">
                  <a:moveTo>
                    <a:pt x="97" y="0"/>
                  </a:moveTo>
                  <a:cubicBezTo>
                    <a:pt x="81" y="0"/>
                    <a:pt x="65" y="5"/>
                    <a:pt x="49" y="13"/>
                  </a:cubicBezTo>
                  <a:cubicBezTo>
                    <a:pt x="13" y="37"/>
                    <a:pt x="1" y="85"/>
                    <a:pt x="25" y="134"/>
                  </a:cubicBezTo>
                  <a:lnTo>
                    <a:pt x="195" y="449"/>
                  </a:lnTo>
                  <a:cubicBezTo>
                    <a:pt x="207" y="473"/>
                    <a:pt x="243" y="497"/>
                    <a:pt x="279" y="497"/>
                  </a:cubicBezTo>
                  <a:cubicBezTo>
                    <a:pt x="292" y="497"/>
                    <a:pt x="304" y="485"/>
                    <a:pt x="316" y="485"/>
                  </a:cubicBezTo>
                  <a:cubicBezTo>
                    <a:pt x="352" y="461"/>
                    <a:pt x="376" y="400"/>
                    <a:pt x="352" y="364"/>
                  </a:cubicBezTo>
                  <a:lnTo>
                    <a:pt x="170" y="49"/>
                  </a:lnTo>
                  <a:cubicBezTo>
                    <a:pt x="154" y="17"/>
                    <a:pt x="127" y="0"/>
                    <a:pt x="9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3059;p66">
              <a:extLst>
                <a:ext uri="{FF2B5EF4-FFF2-40B4-BE49-F238E27FC236}">
                  <a16:creationId xmlns:a16="http://schemas.microsoft.com/office/drawing/2014/main" id="{35AE600A-5F0C-4523-80E0-748D31A92DE1}"/>
                </a:ext>
              </a:extLst>
            </p:cNvPr>
            <p:cNvSpPr/>
            <p:nvPr/>
          </p:nvSpPr>
          <p:spPr>
            <a:xfrm>
              <a:off x="7198979" y="2061388"/>
              <a:ext cx="12229" cy="20064"/>
            </a:xfrm>
            <a:custGeom>
              <a:avLst/>
              <a:gdLst/>
              <a:ahLst/>
              <a:cxnLst/>
              <a:rect l="l" t="t" r="r" b="b"/>
              <a:pathLst>
                <a:path w="231" h="379" extrusionOk="0">
                  <a:moveTo>
                    <a:pt x="127" y="1"/>
                  </a:moveTo>
                  <a:cubicBezTo>
                    <a:pt x="88" y="1"/>
                    <a:pt x="59" y="34"/>
                    <a:pt x="49" y="76"/>
                  </a:cubicBezTo>
                  <a:lnTo>
                    <a:pt x="12" y="270"/>
                  </a:lnTo>
                  <a:cubicBezTo>
                    <a:pt x="0" y="330"/>
                    <a:pt x="37" y="379"/>
                    <a:pt x="97" y="379"/>
                  </a:cubicBezTo>
                  <a:cubicBezTo>
                    <a:pt x="133" y="379"/>
                    <a:pt x="170" y="342"/>
                    <a:pt x="182" y="306"/>
                  </a:cubicBezTo>
                  <a:lnTo>
                    <a:pt x="218" y="112"/>
                  </a:lnTo>
                  <a:cubicBezTo>
                    <a:pt x="230" y="64"/>
                    <a:pt x="194" y="15"/>
                    <a:pt x="146" y="3"/>
                  </a:cubicBezTo>
                  <a:cubicBezTo>
                    <a:pt x="139" y="1"/>
                    <a:pt x="133" y="1"/>
                    <a:pt x="12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3060;p66">
              <a:extLst>
                <a:ext uri="{FF2B5EF4-FFF2-40B4-BE49-F238E27FC236}">
                  <a16:creationId xmlns:a16="http://schemas.microsoft.com/office/drawing/2014/main" id="{C9BF893F-074E-449E-ADC7-165BB44B418D}"/>
                </a:ext>
              </a:extLst>
            </p:cNvPr>
            <p:cNvSpPr/>
            <p:nvPr/>
          </p:nvSpPr>
          <p:spPr>
            <a:xfrm>
              <a:off x="7215655" y="2062023"/>
              <a:ext cx="10959" cy="20064"/>
            </a:xfrm>
            <a:custGeom>
              <a:avLst/>
              <a:gdLst/>
              <a:ahLst/>
              <a:cxnLst/>
              <a:rect l="l" t="t" r="r" b="b"/>
              <a:pathLst>
                <a:path w="207" h="379" extrusionOk="0">
                  <a:moveTo>
                    <a:pt x="104" y="1"/>
                  </a:moveTo>
                  <a:cubicBezTo>
                    <a:pt x="98" y="1"/>
                    <a:pt x="91" y="2"/>
                    <a:pt x="85" y="3"/>
                  </a:cubicBezTo>
                  <a:cubicBezTo>
                    <a:pt x="37" y="15"/>
                    <a:pt x="0" y="52"/>
                    <a:pt x="12" y="100"/>
                  </a:cubicBezTo>
                  <a:lnTo>
                    <a:pt x="25" y="294"/>
                  </a:lnTo>
                  <a:cubicBezTo>
                    <a:pt x="37" y="343"/>
                    <a:pt x="73" y="379"/>
                    <a:pt x="122" y="379"/>
                  </a:cubicBezTo>
                  <a:lnTo>
                    <a:pt x="134" y="379"/>
                  </a:lnTo>
                  <a:cubicBezTo>
                    <a:pt x="182" y="367"/>
                    <a:pt x="206" y="318"/>
                    <a:pt x="206" y="270"/>
                  </a:cubicBezTo>
                  <a:lnTo>
                    <a:pt x="182" y="88"/>
                  </a:lnTo>
                  <a:cubicBezTo>
                    <a:pt x="182" y="35"/>
                    <a:pt x="145" y="1"/>
                    <a:pt x="10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3061;p66">
              <a:extLst>
                <a:ext uri="{FF2B5EF4-FFF2-40B4-BE49-F238E27FC236}">
                  <a16:creationId xmlns:a16="http://schemas.microsoft.com/office/drawing/2014/main" id="{D52A0085-AA8A-49B0-844A-362E5B5F8BE6}"/>
                </a:ext>
              </a:extLst>
            </p:cNvPr>
            <p:cNvSpPr/>
            <p:nvPr/>
          </p:nvSpPr>
          <p:spPr>
            <a:xfrm>
              <a:off x="7189344" y="2036030"/>
              <a:ext cx="49446" cy="31340"/>
            </a:xfrm>
            <a:custGeom>
              <a:avLst/>
              <a:gdLst/>
              <a:ahLst/>
              <a:cxnLst/>
              <a:rect l="l" t="t" r="r" b="b"/>
              <a:pathLst>
                <a:path w="934" h="592" extrusionOk="0">
                  <a:moveTo>
                    <a:pt x="491" y="0"/>
                  </a:moveTo>
                  <a:cubicBezTo>
                    <a:pt x="473" y="0"/>
                    <a:pt x="455" y="3"/>
                    <a:pt x="437" y="9"/>
                  </a:cubicBezTo>
                  <a:lnTo>
                    <a:pt x="388" y="9"/>
                  </a:lnTo>
                  <a:cubicBezTo>
                    <a:pt x="328" y="21"/>
                    <a:pt x="267" y="34"/>
                    <a:pt x="219" y="70"/>
                  </a:cubicBezTo>
                  <a:cubicBezTo>
                    <a:pt x="73" y="143"/>
                    <a:pt x="0" y="264"/>
                    <a:pt x="0" y="349"/>
                  </a:cubicBezTo>
                  <a:cubicBezTo>
                    <a:pt x="0" y="421"/>
                    <a:pt x="85" y="482"/>
                    <a:pt x="182" y="518"/>
                  </a:cubicBezTo>
                  <a:cubicBezTo>
                    <a:pt x="206" y="531"/>
                    <a:pt x="243" y="543"/>
                    <a:pt x="267" y="555"/>
                  </a:cubicBezTo>
                  <a:cubicBezTo>
                    <a:pt x="328" y="567"/>
                    <a:pt x="388" y="579"/>
                    <a:pt x="449" y="591"/>
                  </a:cubicBezTo>
                  <a:lnTo>
                    <a:pt x="631" y="591"/>
                  </a:lnTo>
                  <a:cubicBezTo>
                    <a:pt x="776" y="579"/>
                    <a:pt x="897" y="531"/>
                    <a:pt x="922" y="446"/>
                  </a:cubicBezTo>
                  <a:cubicBezTo>
                    <a:pt x="934" y="337"/>
                    <a:pt x="897" y="227"/>
                    <a:pt x="812" y="155"/>
                  </a:cubicBezTo>
                  <a:cubicBezTo>
                    <a:pt x="740" y="82"/>
                    <a:pt x="643" y="34"/>
                    <a:pt x="546" y="9"/>
                  </a:cubicBezTo>
                  <a:cubicBezTo>
                    <a:pt x="528" y="3"/>
                    <a:pt x="509" y="0"/>
                    <a:pt x="49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3062;p66">
              <a:extLst>
                <a:ext uri="{FF2B5EF4-FFF2-40B4-BE49-F238E27FC236}">
                  <a16:creationId xmlns:a16="http://schemas.microsoft.com/office/drawing/2014/main" id="{6D219519-331F-4D90-ABEA-D20CF9AB4BD0}"/>
                </a:ext>
              </a:extLst>
            </p:cNvPr>
            <p:cNvSpPr/>
            <p:nvPr/>
          </p:nvSpPr>
          <p:spPr>
            <a:xfrm>
              <a:off x="7189344" y="2036559"/>
              <a:ext cx="34305" cy="29488"/>
            </a:xfrm>
            <a:custGeom>
              <a:avLst/>
              <a:gdLst/>
              <a:ahLst/>
              <a:cxnLst/>
              <a:rect l="l" t="t" r="r" b="b"/>
              <a:pathLst>
                <a:path w="648" h="557" extrusionOk="0">
                  <a:moveTo>
                    <a:pt x="487" y="0"/>
                  </a:moveTo>
                  <a:cubicBezTo>
                    <a:pt x="471" y="0"/>
                    <a:pt x="454" y="4"/>
                    <a:pt x="437" y="11"/>
                  </a:cubicBezTo>
                  <a:lnTo>
                    <a:pt x="388" y="11"/>
                  </a:lnTo>
                  <a:cubicBezTo>
                    <a:pt x="328" y="24"/>
                    <a:pt x="267" y="36"/>
                    <a:pt x="219" y="72"/>
                  </a:cubicBezTo>
                  <a:cubicBezTo>
                    <a:pt x="73" y="145"/>
                    <a:pt x="0" y="266"/>
                    <a:pt x="0" y="351"/>
                  </a:cubicBezTo>
                  <a:cubicBezTo>
                    <a:pt x="0" y="424"/>
                    <a:pt x="85" y="484"/>
                    <a:pt x="182" y="521"/>
                  </a:cubicBezTo>
                  <a:cubicBezTo>
                    <a:pt x="206" y="533"/>
                    <a:pt x="243" y="545"/>
                    <a:pt x="267" y="557"/>
                  </a:cubicBezTo>
                  <a:cubicBezTo>
                    <a:pt x="449" y="521"/>
                    <a:pt x="582" y="375"/>
                    <a:pt x="606" y="193"/>
                  </a:cubicBezTo>
                  <a:cubicBezTo>
                    <a:pt x="647" y="101"/>
                    <a:pt x="576" y="0"/>
                    <a:pt x="48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3063;p66">
              <a:extLst>
                <a:ext uri="{FF2B5EF4-FFF2-40B4-BE49-F238E27FC236}">
                  <a16:creationId xmlns:a16="http://schemas.microsoft.com/office/drawing/2014/main" id="{42791275-05B4-4EB0-A9D1-F3842F0AD55F}"/>
                </a:ext>
              </a:extLst>
            </p:cNvPr>
            <p:cNvSpPr/>
            <p:nvPr/>
          </p:nvSpPr>
          <p:spPr>
            <a:xfrm>
              <a:off x="7111680" y="2023165"/>
              <a:ext cx="21864" cy="25570"/>
            </a:xfrm>
            <a:custGeom>
              <a:avLst/>
              <a:gdLst/>
              <a:ahLst/>
              <a:cxnLst/>
              <a:rect l="l" t="t" r="r" b="b"/>
              <a:pathLst>
                <a:path w="413" h="483" extrusionOk="0">
                  <a:moveTo>
                    <a:pt x="103" y="0"/>
                  </a:moveTo>
                  <a:cubicBezTo>
                    <a:pt x="84" y="0"/>
                    <a:pt x="64" y="7"/>
                    <a:pt x="49" y="22"/>
                  </a:cubicBezTo>
                  <a:cubicBezTo>
                    <a:pt x="13" y="46"/>
                    <a:pt x="1" y="95"/>
                    <a:pt x="25" y="143"/>
                  </a:cubicBezTo>
                  <a:lnTo>
                    <a:pt x="243" y="446"/>
                  </a:lnTo>
                  <a:cubicBezTo>
                    <a:pt x="255" y="470"/>
                    <a:pt x="292" y="483"/>
                    <a:pt x="316" y="483"/>
                  </a:cubicBezTo>
                  <a:cubicBezTo>
                    <a:pt x="328" y="483"/>
                    <a:pt x="352" y="470"/>
                    <a:pt x="364" y="470"/>
                  </a:cubicBezTo>
                  <a:cubicBezTo>
                    <a:pt x="401" y="434"/>
                    <a:pt x="413" y="386"/>
                    <a:pt x="389" y="337"/>
                  </a:cubicBezTo>
                  <a:lnTo>
                    <a:pt x="170" y="34"/>
                  </a:lnTo>
                  <a:cubicBezTo>
                    <a:pt x="156" y="13"/>
                    <a:pt x="130" y="0"/>
                    <a:pt x="10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3064;p66">
              <a:extLst>
                <a:ext uri="{FF2B5EF4-FFF2-40B4-BE49-F238E27FC236}">
                  <a16:creationId xmlns:a16="http://schemas.microsoft.com/office/drawing/2014/main" id="{EA08ED91-9317-4FA6-925C-ADC790DA4EF5}"/>
                </a:ext>
              </a:extLst>
            </p:cNvPr>
            <p:cNvSpPr/>
            <p:nvPr/>
          </p:nvSpPr>
          <p:spPr>
            <a:xfrm>
              <a:off x="7127615" y="2020889"/>
              <a:ext cx="21282" cy="25941"/>
            </a:xfrm>
            <a:custGeom>
              <a:avLst/>
              <a:gdLst/>
              <a:ahLst/>
              <a:cxnLst/>
              <a:rect l="l" t="t" r="r" b="b"/>
              <a:pathLst>
                <a:path w="402" h="490" extrusionOk="0">
                  <a:moveTo>
                    <a:pt x="136" y="0"/>
                  </a:moveTo>
                  <a:cubicBezTo>
                    <a:pt x="75" y="0"/>
                    <a:pt x="0" y="66"/>
                    <a:pt x="51" y="126"/>
                  </a:cubicBezTo>
                  <a:lnTo>
                    <a:pt x="221" y="441"/>
                  </a:lnTo>
                  <a:cubicBezTo>
                    <a:pt x="232" y="464"/>
                    <a:pt x="266" y="487"/>
                    <a:pt x="300" y="489"/>
                  </a:cubicBezTo>
                  <a:lnTo>
                    <a:pt x="300" y="489"/>
                  </a:lnTo>
                  <a:cubicBezTo>
                    <a:pt x="368" y="485"/>
                    <a:pt x="402" y="415"/>
                    <a:pt x="378" y="356"/>
                  </a:cubicBezTo>
                  <a:lnTo>
                    <a:pt x="197" y="41"/>
                  </a:lnTo>
                  <a:cubicBezTo>
                    <a:pt x="186" y="12"/>
                    <a:pt x="162" y="0"/>
                    <a:pt x="136" y="0"/>
                  </a:cubicBezTo>
                  <a:close/>
                  <a:moveTo>
                    <a:pt x="300" y="489"/>
                  </a:moveTo>
                  <a:cubicBezTo>
                    <a:pt x="298" y="489"/>
                    <a:pt x="296" y="489"/>
                    <a:pt x="294" y="489"/>
                  </a:cubicBezTo>
                  <a:lnTo>
                    <a:pt x="306" y="489"/>
                  </a:lnTo>
                  <a:cubicBezTo>
                    <a:pt x="304" y="489"/>
                    <a:pt x="302" y="489"/>
                    <a:pt x="300" y="489"/>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3065;p66">
              <a:extLst>
                <a:ext uri="{FF2B5EF4-FFF2-40B4-BE49-F238E27FC236}">
                  <a16:creationId xmlns:a16="http://schemas.microsoft.com/office/drawing/2014/main" id="{BD1C5EA1-0B42-44C0-8DBF-70F23469D964}"/>
                </a:ext>
              </a:extLst>
            </p:cNvPr>
            <p:cNvSpPr/>
            <p:nvPr/>
          </p:nvSpPr>
          <p:spPr>
            <a:xfrm>
              <a:off x="7120680" y="2060065"/>
              <a:ext cx="12229" cy="19482"/>
            </a:xfrm>
            <a:custGeom>
              <a:avLst/>
              <a:gdLst/>
              <a:ahLst/>
              <a:cxnLst/>
              <a:rect l="l" t="t" r="r" b="b"/>
              <a:pathLst>
                <a:path w="231" h="368" extrusionOk="0">
                  <a:moveTo>
                    <a:pt x="134" y="1"/>
                  </a:moveTo>
                  <a:cubicBezTo>
                    <a:pt x="94" y="1"/>
                    <a:pt x="59" y="26"/>
                    <a:pt x="49" y="77"/>
                  </a:cubicBezTo>
                  <a:lnTo>
                    <a:pt x="12" y="270"/>
                  </a:lnTo>
                  <a:cubicBezTo>
                    <a:pt x="0" y="319"/>
                    <a:pt x="49" y="367"/>
                    <a:pt x="97" y="367"/>
                  </a:cubicBezTo>
                  <a:cubicBezTo>
                    <a:pt x="134" y="367"/>
                    <a:pt x="170" y="343"/>
                    <a:pt x="182" y="307"/>
                  </a:cubicBezTo>
                  <a:lnTo>
                    <a:pt x="219" y="101"/>
                  </a:lnTo>
                  <a:cubicBezTo>
                    <a:pt x="231" y="52"/>
                    <a:pt x="206" y="16"/>
                    <a:pt x="158" y="4"/>
                  </a:cubicBezTo>
                  <a:cubicBezTo>
                    <a:pt x="150" y="2"/>
                    <a:pt x="142" y="1"/>
                    <a:pt x="1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3066;p66">
              <a:extLst>
                <a:ext uri="{FF2B5EF4-FFF2-40B4-BE49-F238E27FC236}">
                  <a16:creationId xmlns:a16="http://schemas.microsoft.com/office/drawing/2014/main" id="{BFC1022D-7E3B-4DDE-818D-A29BD2BC56E9}"/>
                </a:ext>
              </a:extLst>
            </p:cNvPr>
            <p:cNvSpPr/>
            <p:nvPr/>
          </p:nvSpPr>
          <p:spPr>
            <a:xfrm>
              <a:off x="7137356" y="2060753"/>
              <a:ext cx="10959" cy="19429"/>
            </a:xfrm>
            <a:custGeom>
              <a:avLst/>
              <a:gdLst/>
              <a:ahLst/>
              <a:cxnLst/>
              <a:rect l="l" t="t" r="r" b="b"/>
              <a:pathLst>
                <a:path w="207" h="367" extrusionOk="0">
                  <a:moveTo>
                    <a:pt x="104" y="1"/>
                  </a:moveTo>
                  <a:cubicBezTo>
                    <a:pt x="98" y="1"/>
                    <a:pt x="92" y="1"/>
                    <a:pt x="85" y="3"/>
                  </a:cubicBezTo>
                  <a:cubicBezTo>
                    <a:pt x="37" y="3"/>
                    <a:pt x="0" y="51"/>
                    <a:pt x="0" y="100"/>
                  </a:cubicBezTo>
                  <a:lnTo>
                    <a:pt x="25" y="294"/>
                  </a:lnTo>
                  <a:cubicBezTo>
                    <a:pt x="37" y="330"/>
                    <a:pt x="73" y="367"/>
                    <a:pt x="122" y="367"/>
                  </a:cubicBezTo>
                  <a:cubicBezTo>
                    <a:pt x="170" y="367"/>
                    <a:pt x="207" y="318"/>
                    <a:pt x="207" y="270"/>
                  </a:cubicBezTo>
                  <a:lnTo>
                    <a:pt x="182" y="76"/>
                  </a:lnTo>
                  <a:cubicBezTo>
                    <a:pt x="182" y="34"/>
                    <a:pt x="146" y="1"/>
                    <a:pt x="10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3067;p66">
              <a:extLst>
                <a:ext uri="{FF2B5EF4-FFF2-40B4-BE49-F238E27FC236}">
                  <a16:creationId xmlns:a16="http://schemas.microsoft.com/office/drawing/2014/main" id="{747C6D40-BF52-42B1-AADD-0A56295445E4}"/>
                </a:ext>
              </a:extLst>
            </p:cNvPr>
            <p:cNvSpPr/>
            <p:nvPr/>
          </p:nvSpPr>
          <p:spPr>
            <a:xfrm>
              <a:off x="7111045" y="2034547"/>
              <a:ext cx="50081" cy="31499"/>
            </a:xfrm>
            <a:custGeom>
              <a:avLst/>
              <a:gdLst/>
              <a:ahLst/>
              <a:cxnLst/>
              <a:rect l="l" t="t" r="r" b="b"/>
              <a:pathLst>
                <a:path w="946" h="595" extrusionOk="0">
                  <a:moveTo>
                    <a:pt x="401" y="1"/>
                  </a:moveTo>
                  <a:cubicBezTo>
                    <a:pt x="328" y="13"/>
                    <a:pt x="267" y="37"/>
                    <a:pt x="219" y="62"/>
                  </a:cubicBezTo>
                  <a:cubicBezTo>
                    <a:pt x="73" y="134"/>
                    <a:pt x="1" y="255"/>
                    <a:pt x="1" y="340"/>
                  </a:cubicBezTo>
                  <a:cubicBezTo>
                    <a:pt x="1" y="413"/>
                    <a:pt x="85" y="474"/>
                    <a:pt x="194" y="522"/>
                  </a:cubicBezTo>
                  <a:cubicBezTo>
                    <a:pt x="219" y="534"/>
                    <a:pt x="243" y="546"/>
                    <a:pt x="267" y="546"/>
                  </a:cubicBezTo>
                  <a:cubicBezTo>
                    <a:pt x="328" y="571"/>
                    <a:pt x="388" y="583"/>
                    <a:pt x="449" y="595"/>
                  </a:cubicBezTo>
                  <a:cubicBezTo>
                    <a:pt x="455" y="589"/>
                    <a:pt x="464" y="586"/>
                    <a:pt x="475" y="586"/>
                  </a:cubicBezTo>
                  <a:cubicBezTo>
                    <a:pt x="485" y="586"/>
                    <a:pt x="497" y="589"/>
                    <a:pt x="510" y="595"/>
                  </a:cubicBezTo>
                  <a:lnTo>
                    <a:pt x="643" y="595"/>
                  </a:lnTo>
                  <a:cubicBezTo>
                    <a:pt x="776" y="571"/>
                    <a:pt x="898" y="534"/>
                    <a:pt x="922" y="437"/>
                  </a:cubicBezTo>
                  <a:cubicBezTo>
                    <a:pt x="946" y="328"/>
                    <a:pt x="898" y="231"/>
                    <a:pt x="825" y="158"/>
                  </a:cubicBezTo>
                  <a:cubicBezTo>
                    <a:pt x="740" y="86"/>
                    <a:pt x="655" y="37"/>
                    <a:pt x="55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3068;p66">
              <a:extLst>
                <a:ext uri="{FF2B5EF4-FFF2-40B4-BE49-F238E27FC236}">
                  <a16:creationId xmlns:a16="http://schemas.microsoft.com/office/drawing/2014/main" id="{1C694C56-72D7-47B8-8134-FB828BF96BF7}"/>
                </a:ext>
              </a:extLst>
            </p:cNvPr>
            <p:cNvSpPr/>
            <p:nvPr/>
          </p:nvSpPr>
          <p:spPr>
            <a:xfrm>
              <a:off x="7111045" y="2035236"/>
              <a:ext cx="32135" cy="28905"/>
            </a:xfrm>
            <a:custGeom>
              <a:avLst/>
              <a:gdLst/>
              <a:ahLst/>
              <a:cxnLst/>
              <a:rect l="l" t="t" r="r" b="b"/>
              <a:pathLst>
                <a:path w="607" h="546" extrusionOk="0">
                  <a:moveTo>
                    <a:pt x="401" y="0"/>
                  </a:moveTo>
                  <a:cubicBezTo>
                    <a:pt x="328" y="12"/>
                    <a:pt x="267" y="36"/>
                    <a:pt x="219" y="61"/>
                  </a:cubicBezTo>
                  <a:cubicBezTo>
                    <a:pt x="85" y="133"/>
                    <a:pt x="1" y="255"/>
                    <a:pt x="1" y="339"/>
                  </a:cubicBezTo>
                  <a:cubicBezTo>
                    <a:pt x="1" y="412"/>
                    <a:pt x="85" y="473"/>
                    <a:pt x="194" y="521"/>
                  </a:cubicBezTo>
                  <a:cubicBezTo>
                    <a:pt x="219" y="533"/>
                    <a:pt x="243" y="546"/>
                    <a:pt x="267" y="546"/>
                  </a:cubicBezTo>
                  <a:cubicBezTo>
                    <a:pt x="449" y="521"/>
                    <a:pt x="594" y="364"/>
                    <a:pt x="607" y="182"/>
                  </a:cubicBezTo>
                  <a:cubicBezTo>
                    <a:pt x="607" y="121"/>
                    <a:pt x="582" y="61"/>
                    <a:pt x="55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3069;p66">
              <a:extLst>
                <a:ext uri="{FF2B5EF4-FFF2-40B4-BE49-F238E27FC236}">
                  <a16:creationId xmlns:a16="http://schemas.microsoft.com/office/drawing/2014/main" id="{F052C271-2B6A-401A-BA99-5B17AAC9E1EC}"/>
                </a:ext>
              </a:extLst>
            </p:cNvPr>
            <p:cNvSpPr/>
            <p:nvPr/>
          </p:nvSpPr>
          <p:spPr>
            <a:xfrm>
              <a:off x="5726860" y="1594348"/>
              <a:ext cx="1018460" cy="982513"/>
            </a:xfrm>
            <a:custGeom>
              <a:avLst/>
              <a:gdLst/>
              <a:ahLst/>
              <a:cxnLst/>
              <a:rect l="l" t="t" r="r" b="b"/>
              <a:pathLst>
                <a:path w="19238" h="18559" extrusionOk="0">
                  <a:moveTo>
                    <a:pt x="5880" y="1"/>
                  </a:moveTo>
                  <a:lnTo>
                    <a:pt x="4025" y="3795"/>
                  </a:lnTo>
                  <a:cubicBezTo>
                    <a:pt x="3746" y="3673"/>
                    <a:pt x="3443" y="3613"/>
                    <a:pt x="3152" y="3613"/>
                  </a:cubicBezTo>
                  <a:cubicBezTo>
                    <a:pt x="3143" y="3613"/>
                    <a:pt x="3134" y="3613"/>
                    <a:pt x="3125" y="3613"/>
                  </a:cubicBezTo>
                  <a:cubicBezTo>
                    <a:pt x="2094" y="3613"/>
                    <a:pt x="1186" y="4300"/>
                    <a:pt x="922" y="5310"/>
                  </a:cubicBezTo>
                  <a:cubicBezTo>
                    <a:pt x="655" y="6316"/>
                    <a:pt x="1104" y="7370"/>
                    <a:pt x="2025" y="7880"/>
                  </a:cubicBezTo>
                  <a:lnTo>
                    <a:pt x="1" y="12025"/>
                  </a:lnTo>
                  <a:lnTo>
                    <a:pt x="4546" y="14243"/>
                  </a:lnTo>
                  <a:cubicBezTo>
                    <a:pt x="4961" y="13423"/>
                    <a:pt x="5793" y="12947"/>
                    <a:pt x="6659" y="12947"/>
                  </a:cubicBezTo>
                  <a:cubicBezTo>
                    <a:pt x="7008" y="12947"/>
                    <a:pt x="7363" y="13025"/>
                    <a:pt x="7698" y="13189"/>
                  </a:cubicBezTo>
                  <a:cubicBezTo>
                    <a:pt x="8861" y="13758"/>
                    <a:pt x="9358" y="15165"/>
                    <a:pt x="8801" y="16328"/>
                  </a:cubicBezTo>
                  <a:lnTo>
                    <a:pt x="13346" y="18558"/>
                  </a:lnTo>
                  <a:lnTo>
                    <a:pt x="19237" y="6534"/>
                  </a:lnTo>
                  <a:lnTo>
                    <a:pt x="14595" y="4267"/>
                  </a:lnTo>
                  <a:cubicBezTo>
                    <a:pt x="15540" y="3201"/>
                    <a:pt x="15322" y="1540"/>
                    <a:pt x="14134" y="740"/>
                  </a:cubicBezTo>
                  <a:cubicBezTo>
                    <a:pt x="13729" y="465"/>
                    <a:pt x="13271" y="334"/>
                    <a:pt x="12819" y="334"/>
                  </a:cubicBezTo>
                  <a:cubicBezTo>
                    <a:pt x="11958" y="334"/>
                    <a:pt x="11117" y="807"/>
                    <a:pt x="10704" y="1649"/>
                  </a:cubicBezTo>
                  <a:cubicBezTo>
                    <a:pt x="10607" y="1843"/>
                    <a:pt x="10534" y="2061"/>
                    <a:pt x="10510" y="2279"/>
                  </a:cubicBezTo>
                  <a:lnTo>
                    <a:pt x="5880"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3070;p66">
              <a:extLst>
                <a:ext uri="{FF2B5EF4-FFF2-40B4-BE49-F238E27FC236}">
                  <a16:creationId xmlns:a16="http://schemas.microsoft.com/office/drawing/2014/main" id="{09FF6973-14C2-4D17-A70C-AD322A28B43E}"/>
                </a:ext>
              </a:extLst>
            </p:cNvPr>
            <p:cNvSpPr/>
            <p:nvPr/>
          </p:nvSpPr>
          <p:spPr>
            <a:xfrm>
              <a:off x="5675508" y="1581536"/>
              <a:ext cx="1041542" cy="1006866"/>
            </a:xfrm>
            <a:custGeom>
              <a:avLst/>
              <a:gdLst/>
              <a:ahLst/>
              <a:cxnLst/>
              <a:rect l="l" t="t" r="r" b="b"/>
              <a:pathLst>
                <a:path w="19674" h="19019" extrusionOk="0">
                  <a:moveTo>
                    <a:pt x="6195" y="473"/>
                  </a:moveTo>
                  <a:lnTo>
                    <a:pt x="10874" y="2764"/>
                  </a:lnTo>
                  <a:lnTo>
                    <a:pt x="10910" y="2534"/>
                  </a:lnTo>
                  <a:cubicBezTo>
                    <a:pt x="10947" y="2328"/>
                    <a:pt x="11007" y="2134"/>
                    <a:pt x="11092" y="1952"/>
                  </a:cubicBezTo>
                  <a:cubicBezTo>
                    <a:pt x="11486" y="1224"/>
                    <a:pt x="12242" y="805"/>
                    <a:pt x="13024" y="805"/>
                  </a:cubicBezTo>
                  <a:cubicBezTo>
                    <a:pt x="13350" y="805"/>
                    <a:pt x="13679" y="877"/>
                    <a:pt x="13989" y="1031"/>
                  </a:cubicBezTo>
                  <a:cubicBezTo>
                    <a:pt x="15044" y="1540"/>
                    <a:pt x="15504" y="2800"/>
                    <a:pt x="15031" y="3879"/>
                  </a:cubicBezTo>
                  <a:cubicBezTo>
                    <a:pt x="14935" y="4061"/>
                    <a:pt x="14825" y="4231"/>
                    <a:pt x="14680" y="4376"/>
                  </a:cubicBezTo>
                  <a:lnTo>
                    <a:pt x="14535" y="4546"/>
                  </a:lnTo>
                  <a:lnTo>
                    <a:pt x="19213" y="6849"/>
                  </a:lnTo>
                  <a:lnTo>
                    <a:pt x="13492" y="18546"/>
                  </a:lnTo>
                  <a:lnTo>
                    <a:pt x="9250" y="16473"/>
                  </a:lnTo>
                  <a:cubicBezTo>
                    <a:pt x="9759" y="15237"/>
                    <a:pt x="9213" y="13806"/>
                    <a:pt x="8013" y="13225"/>
                  </a:cubicBezTo>
                  <a:cubicBezTo>
                    <a:pt x="7651" y="13047"/>
                    <a:pt x="7267" y="12963"/>
                    <a:pt x="6889" y="12963"/>
                  </a:cubicBezTo>
                  <a:cubicBezTo>
                    <a:pt x="6002" y="12963"/>
                    <a:pt x="5147" y="13427"/>
                    <a:pt x="4680" y="14243"/>
                  </a:cubicBezTo>
                  <a:lnTo>
                    <a:pt x="462" y="12170"/>
                  </a:lnTo>
                  <a:lnTo>
                    <a:pt x="2486" y="8037"/>
                  </a:lnTo>
                  <a:lnTo>
                    <a:pt x="2340" y="7964"/>
                  </a:lnTo>
                  <a:cubicBezTo>
                    <a:pt x="1371" y="7406"/>
                    <a:pt x="995" y="6206"/>
                    <a:pt x="1480" y="5200"/>
                  </a:cubicBezTo>
                  <a:cubicBezTo>
                    <a:pt x="1849" y="4453"/>
                    <a:pt x="2598" y="4021"/>
                    <a:pt x="3377" y="4021"/>
                  </a:cubicBezTo>
                  <a:cubicBezTo>
                    <a:pt x="3647" y="4021"/>
                    <a:pt x="3920" y="4073"/>
                    <a:pt x="4183" y="4182"/>
                  </a:cubicBezTo>
                  <a:lnTo>
                    <a:pt x="4340" y="4243"/>
                  </a:lnTo>
                  <a:lnTo>
                    <a:pt x="6195" y="473"/>
                  </a:lnTo>
                  <a:close/>
                  <a:moveTo>
                    <a:pt x="6025" y="0"/>
                  </a:moveTo>
                  <a:lnTo>
                    <a:pt x="4171" y="3806"/>
                  </a:lnTo>
                  <a:cubicBezTo>
                    <a:pt x="3907" y="3717"/>
                    <a:pt x="3638" y="3674"/>
                    <a:pt x="3373" y="3674"/>
                  </a:cubicBezTo>
                  <a:cubicBezTo>
                    <a:pt x="2456" y="3674"/>
                    <a:pt x="1588" y="4187"/>
                    <a:pt x="1165" y="5043"/>
                  </a:cubicBezTo>
                  <a:cubicBezTo>
                    <a:pt x="631" y="6158"/>
                    <a:pt x="995" y="7491"/>
                    <a:pt x="2025" y="8182"/>
                  </a:cubicBezTo>
                  <a:lnTo>
                    <a:pt x="1" y="12328"/>
                  </a:lnTo>
                  <a:lnTo>
                    <a:pt x="4849" y="14703"/>
                  </a:lnTo>
                  <a:lnTo>
                    <a:pt x="4922" y="14558"/>
                  </a:lnTo>
                  <a:cubicBezTo>
                    <a:pt x="5303" y="13779"/>
                    <a:pt x="6086" y="13327"/>
                    <a:pt x="6896" y="13327"/>
                  </a:cubicBezTo>
                  <a:cubicBezTo>
                    <a:pt x="7219" y="13327"/>
                    <a:pt x="7547" y="13400"/>
                    <a:pt x="7856" y="13552"/>
                  </a:cubicBezTo>
                  <a:cubicBezTo>
                    <a:pt x="8947" y="14085"/>
                    <a:pt x="9395" y="15394"/>
                    <a:pt x="8874" y="16485"/>
                  </a:cubicBezTo>
                  <a:lnTo>
                    <a:pt x="8789" y="16643"/>
                  </a:lnTo>
                  <a:lnTo>
                    <a:pt x="13638" y="19019"/>
                  </a:lnTo>
                  <a:lnTo>
                    <a:pt x="19601" y="6837"/>
                  </a:lnTo>
                  <a:lnTo>
                    <a:pt x="19674" y="6679"/>
                  </a:lnTo>
                  <a:lnTo>
                    <a:pt x="15092" y="4437"/>
                  </a:lnTo>
                  <a:cubicBezTo>
                    <a:pt x="15189" y="4315"/>
                    <a:pt x="15274" y="4182"/>
                    <a:pt x="15347" y="4037"/>
                  </a:cubicBezTo>
                  <a:cubicBezTo>
                    <a:pt x="15965" y="2776"/>
                    <a:pt x="15444" y="1249"/>
                    <a:pt x="14171" y="631"/>
                  </a:cubicBezTo>
                  <a:cubicBezTo>
                    <a:pt x="13811" y="454"/>
                    <a:pt x="13429" y="370"/>
                    <a:pt x="13053" y="370"/>
                  </a:cubicBezTo>
                  <a:cubicBezTo>
                    <a:pt x="12112" y="370"/>
                    <a:pt x="11206" y="894"/>
                    <a:pt x="10765" y="1794"/>
                  </a:cubicBezTo>
                  <a:cubicBezTo>
                    <a:pt x="10704" y="1940"/>
                    <a:pt x="10644" y="2085"/>
                    <a:pt x="10607" y="2243"/>
                  </a:cubicBezTo>
                  <a:lnTo>
                    <a:pt x="6025"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3071;p66">
              <a:extLst>
                <a:ext uri="{FF2B5EF4-FFF2-40B4-BE49-F238E27FC236}">
                  <a16:creationId xmlns:a16="http://schemas.microsoft.com/office/drawing/2014/main" id="{880BE21C-1238-4F1F-85CA-FB3EB9241D24}"/>
                </a:ext>
              </a:extLst>
            </p:cNvPr>
            <p:cNvSpPr/>
            <p:nvPr/>
          </p:nvSpPr>
          <p:spPr>
            <a:xfrm>
              <a:off x="6581639" y="2130105"/>
              <a:ext cx="55852" cy="143256"/>
            </a:xfrm>
            <a:custGeom>
              <a:avLst/>
              <a:gdLst/>
              <a:ahLst/>
              <a:cxnLst/>
              <a:rect l="l" t="t" r="r" b="b"/>
              <a:pathLst>
                <a:path w="1055" h="2706" extrusionOk="0">
                  <a:moveTo>
                    <a:pt x="389" y="1"/>
                  </a:moveTo>
                  <a:cubicBezTo>
                    <a:pt x="385" y="1"/>
                    <a:pt x="380" y="1"/>
                    <a:pt x="376" y="2"/>
                  </a:cubicBezTo>
                  <a:cubicBezTo>
                    <a:pt x="267" y="14"/>
                    <a:pt x="194" y="244"/>
                    <a:pt x="170" y="681"/>
                  </a:cubicBezTo>
                  <a:cubicBezTo>
                    <a:pt x="109" y="1360"/>
                    <a:pt x="49" y="2038"/>
                    <a:pt x="0" y="2705"/>
                  </a:cubicBezTo>
                  <a:lnTo>
                    <a:pt x="1055" y="2438"/>
                  </a:lnTo>
                  <a:lnTo>
                    <a:pt x="1055" y="1226"/>
                  </a:lnTo>
                  <a:cubicBezTo>
                    <a:pt x="761" y="402"/>
                    <a:pt x="535" y="1"/>
                    <a:pt x="38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3072;p66">
              <a:extLst>
                <a:ext uri="{FF2B5EF4-FFF2-40B4-BE49-F238E27FC236}">
                  <a16:creationId xmlns:a16="http://schemas.microsoft.com/office/drawing/2014/main" id="{CD7CB6DF-5D54-426C-87BE-D24DF1CFFB7D}"/>
                </a:ext>
              </a:extLst>
            </p:cNvPr>
            <p:cNvSpPr/>
            <p:nvPr/>
          </p:nvSpPr>
          <p:spPr>
            <a:xfrm>
              <a:off x="7085369" y="1929408"/>
              <a:ext cx="188731" cy="126632"/>
            </a:xfrm>
            <a:custGeom>
              <a:avLst/>
              <a:gdLst/>
              <a:ahLst/>
              <a:cxnLst/>
              <a:rect l="l" t="t" r="r" b="b"/>
              <a:pathLst>
                <a:path w="3565" h="2392" extrusionOk="0">
                  <a:moveTo>
                    <a:pt x="2220" y="0"/>
                  </a:moveTo>
                  <a:cubicBezTo>
                    <a:pt x="2167" y="0"/>
                    <a:pt x="2114" y="4"/>
                    <a:pt x="2061" y="11"/>
                  </a:cubicBezTo>
                  <a:cubicBezTo>
                    <a:pt x="1698" y="72"/>
                    <a:pt x="1370" y="278"/>
                    <a:pt x="1152" y="581"/>
                  </a:cubicBezTo>
                  <a:cubicBezTo>
                    <a:pt x="1115" y="577"/>
                    <a:pt x="1078" y="575"/>
                    <a:pt x="1041" y="575"/>
                  </a:cubicBezTo>
                  <a:cubicBezTo>
                    <a:pt x="740" y="575"/>
                    <a:pt x="448" y="704"/>
                    <a:pt x="243" y="920"/>
                  </a:cubicBezTo>
                  <a:cubicBezTo>
                    <a:pt x="86" y="1114"/>
                    <a:pt x="1" y="1357"/>
                    <a:pt x="13" y="1611"/>
                  </a:cubicBezTo>
                  <a:cubicBezTo>
                    <a:pt x="335" y="1685"/>
                    <a:pt x="660" y="1722"/>
                    <a:pt x="985" y="1722"/>
                  </a:cubicBezTo>
                  <a:cubicBezTo>
                    <a:pt x="1296" y="1722"/>
                    <a:pt x="1608" y="1688"/>
                    <a:pt x="1916" y="1623"/>
                  </a:cubicBezTo>
                  <a:cubicBezTo>
                    <a:pt x="2224" y="1550"/>
                    <a:pt x="2505" y="1468"/>
                    <a:pt x="2724" y="1468"/>
                  </a:cubicBezTo>
                  <a:cubicBezTo>
                    <a:pt x="2868" y="1468"/>
                    <a:pt x="2986" y="1503"/>
                    <a:pt x="3067" y="1599"/>
                  </a:cubicBezTo>
                  <a:cubicBezTo>
                    <a:pt x="3286" y="1829"/>
                    <a:pt x="3043" y="2338"/>
                    <a:pt x="3164" y="2387"/>
                  </a:cubicBezTo>
                  <a:cubicBezTo>
                    <a:pt x="3170" y="2390"/>
                    <a:pt x="3176" y="2391"/>
                    <a:pt x="3183" y="2391"/>
                  </a:cubicBezTo>
                  <a:cubicBezTo>
                    <a:pt x="3262" y="2391"/>
                    <a:pt x="3406" y="2199"/>
                    <a:pt x="3540" y="1987"/>
                  </a:cubicBezTo>
                  <a:cubicBezTo>
                    <a:pt x="3552" y="1660"/>
                    <a:pt x="3552" y="1344"/>
                    <a:pt x="3564" y="1017"/>
                  </a:cubicBezTo>
                  <a:cubicBezTo>
                    <a:pt x="3321" y="398"/>
                    <a:pt x="2774" y="0"/>
                    <a:pt x="222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3073;p66">
              <a:extLst>
                <a:ext uri="{FF2B5EF4-FFF2-40B4-BE49-F238E27FC236}">
                  <a16:creationId xmlns:a16="http://schemas.microsoft.com/office/drawing/2014/main" id="{269EA6FF-A148-4745-B73C-8E8473AF0460}"/>
                </a:ext>
              </a:extLst>
            </p:cNvPr>
            <p:cNvSpPr/>
            <p:nvPr/>
          </p:nvSpPr>
          <p:spPr>
            <a:xfrm>
              <a:off x="6741414" y="2814889"/>
              <a:ext cx="137379" cy="202178"/>
            </a:xfrm>
            <a:custGeom>
              <a:avLst/>
              <a:gdLst/>
              <a:ahLst/>
              <a:cxnLst/>
              <a:rect l="l" t="t" r="r" b="b"/>
              <a:pathLst>
                <a:path w="2595" h="3819" extrusionOk="0">
                  <a:moveTo>
                    <a:pt x="1" y="1"/>
                  </a:moveTo>
                  <a:lnTo>
                    <a:pt x="25" y="73"/>
                  </a:lnTo>
                  <a:cubicBezTo>
                    <a:pt x="61" y="231"/>
                    <a:pt x="98" y="401"/>
                    <a:pt x="158" y="582"/>
                  </a:cubicBezTo>
                  <a:cubicBezTo>
                    <a:pt x="401" y="1455"/>
                    <a:pt x="788" y="2291"/>
                    <a:pt x="1310" y="3031"/>
                  </a:cubicBezTo>
                  <a:cubicBezTo>
                    <a:pt x="1492" y="3310"/>
                    <a:pt x="1698" y="3576"/>
                    <a:pt x="1916" y="3819"/>
                  </a:cubicBezTo>
                  <a:lnTo>
                    <a:pt x="2546" y="3807"/>
                  </a:lnTo>
                  <a:lnTo>
                    <a:pt x="2595" y="3807"/>
                  </a:lnTo>
                  <a:cubicBezTo>
                    <a:pt x="2570" y="3613"/>
                    <a:pt x="2558" y="3419"/>
                    <a:pt x="2546" y="3225"/>
                  </a:cubicBezTo>
                  <a:lnTo>
                    <a:pt x="2546" y="885"/>
                  </a:lnTo>
                  <a:cubicBezTo>
                    <a:pt x="1746" y="607"/>
                    <a:pt x="958" y="328"/>
                    <a:pt x="170" y="49"/>
                  </a:cubicBezTo>
                  <a:lnTo>
                    <a:pt x="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3074;p66">
              <a:extLst>
                <a:ext uri="{FF2B5EF4-FFF2-40B4-BE49-F238E27FC236}">
                  <a16:creationId xmlns:a16="http://schemas.microsoft.com/office/drawing/2014/main" id="{5B8D990D-E115-40A2-BC51-65BF825D0F63}"/>
                </a:ext>
              </a:extLst>
            </p:cNvPr>
            <p:cNvSpPr/>
            <p:nvPr/>
          </p:nvSpPr>
          <p:spPr>
            <a:xfrm>
              <a:off x="6852430" y="2867988"/>
              <a:ext cx="260571" cy="236059"/>
            </a:xfrm>
            <a:custGeom>
              <a:avLst/>
              <a:gdLst/>
              <a:ahLst/>
              <a:cxnLst/>
              <a:rect l="l" t="t" r="r" b="b"/>
              <a:pathLst>
                <a:path w="4922" h="4459" extrusionOk="0">
                  <a:moveTo>
                    <a:pt x="2456" y="0"/>
                  </a:moveTo>
                  <a:cubicBezTo>
                    <a:pt x="2337" y="0"/>
                    <a:pt x="2217" y="9"/>
                    <a:pt x="2098" y="28"/>
                  </a:cubicBezTo>
                  <a:cubicBezTo>
                    <a:pt x="1043" y="161"/>
                    <a:pt x="195" y="985"/>
                    <a:pt x="37" y="2052"/>
                  </a:cubicBezTo>
                  <a:cubicBezTo>
                    <a:pt x="25" y="2113"/>
                    <a:pt x="13" y="2173"/>
                    <a:pt x="13" y="2234"/>
                  </a:cubicBezTo>
                  <a:cubicBezTo>
                    <a:pt x="1" y="2501"/>
                    <a:pt x="37" y="2755"/>
                    <a:pt x="122" y="3010"/>
                  </a:cubicBezTo>
                  <a:cubicBezTo>
                    <a:pt x="146" y="3107"/>
                    <a:pt x="195" y="3192"/>
                    <a:pt x="231" y="3289"/>
                  </a:cubicBezTo>
                  <a:cubicBezTo>
                    <a:pt x="340" y="3482"/>
                    <a:pt x="473" y="3664"/>
                    <a:pt x="631" y="3834"/>
                  </a:cubicBezTo>
                  <a:cubicBezTo>
                    <a:pt x="643" y="3834"/>
                    <a:pt x="655" y="3846"/>
                    <a:pt x="667" y="3846"/>
                  </a:cubicBezTo>
                  <a:lnTo>
                    <a:pt x="885" y="4040"/>
                  </a:lnTo>
                  <a:cubicBezTo>
                    <a:pt x="1283" y="4317"/>
                    <a:pt x="1749" y="4458"/>
                    <a:pt x="2217" y="4458"/>
                  </a:cubicBezTo>
                  <a:cubicBezTo>
                    <a:pt x="2591" y="4458"/>
                    <a:pt x="2966" y="4368"/>
                    <a:pt x="3310" y="4185"/>
                  </a:cubicBezTo>
                  <a:cubicBezTo>
                    <a:pt x="4425" y="3628"/>
                    <a:pt x="4922" y="2331"/>
                    <a:pt x="4425" y="1264"/>
                  </a:cubicBezTo>
                  <a:cubicBezTo>
                    <a:pt x="4413" y="1228"/>
                    <a:pt x="4401" y="1204"/>
                    <a:pt x="4389" y="1167"/>
                  </a:cubicBezTo>
                  <a:cubicBezTo>
                    <a:pt x="4316" y="1010"/>
                    <a:pt x="4207" y="852"/>
                    <a:pt x="4086" y="719"/>
                  </a:cubicBezTo>
                  <a:cubicBezTo>
                    <a:pt x="3964" y="573"/>
                    <a:pt x="3819" y="452"/>
                    <a:pt x="3673" y="355"/>
                  </a:cubicBezTo>
                  <a:cubicBezTo>
                    <a:pt x="3304" y="118"/>
                    <a:pt x="2883" y="0"/>
                    <a:pt x="245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3075;p66">
              <a:extLst>
                <a:ext uri="{FF2B5EF4-FFF2-40B4-BE49-F238E27FC236}">
                  <a16:creationId xmlns:a16="http://schemas.microsoft.com/office/drawing/2014/main" id="{57E045F4-A2B6-46F8-9BF9-86C524D792EF}"/>
                </a:ext>
              </a:extLst>
            </p:cNvPr>
            <p:cNvSpPr/>
            <p:nvPr/>
          </p:nvSpPr>
          <p:spPr>
            <a:xfrm>
              <a:off x="6876200" y="2977257"/>
              <a:ext cx="350410" cy="584616"/>
            </a:xfrm>
            <a:custGeom>
              <a:avLst/>
              <a:gdLst/>
              <a:ahLst/>
              <a:cxnLst/>
              <a:rect l="l" t="t" r="r" b="b"/>
              <a:pathLst>
                <a:path w="6619" h="11043" extrusionOk="0">
                  <a:moveTo>
                    <a:pt x="3988" y="0"/>
                  </a:moveTo>
                  <a:lnTo>
                    <a:pt x="3903" y="12"/>
                  </a:lnTo>
                  <a:lnTo>
                    <a:pt x="2873" y="291"/>
                  </a:lnTo>
                  <a:lnTo>
                    <a:pt x="2400" y="412"/>
                  </a:lnTo>
                  <a:cubicBezTo>
                    <a:pt x="2400" y="412"/>
                    <a:pt x="0" y="1043"/>
                    <a:pt x="0" y="1055"/>
                  </a:cubicBezTo>
                  <a:lnTo>
                    <a:pt x="85" y="1382"/>
                  </a:lnTo>
                  <a:lnTo>
                    <a:pt x="2036" y="8764"/>
                  </a:lnTo>
                  <a:lnTo>
                    <a:pt x="2400" y="10146"/>
                  </a:lnTo>
                  <a:lnTo>
                    <a:pt x="2643" y="11043"/>
                  </a:lnTo>
                  <a:lnTo>
                    <a:pt x="6618" y="9976"/>
                  </a:lnTo>
                  <a:lnTo>
                    <a:pt x="6534" y="9673"/>
                  </a:lnTo>
                  <a:lnTo>
                    <a:pt x="6267" y="8679"/>
                  </a:lnTo>
                  <a:lnTo>
                    <a:pt x="6206" y="8449"/>
                  </a:lnTo>
                  <a:lnTo>
                    <a:pt x="6158" y="8243"/>
                  </a:lnTo>
                  <a:lnTo>
                    <a:pt x="6024" y="7770"/>
                  </a:lnTo>
                  <a:lnTo>
                    <a:pt x="5940" y="7406"/>
                  </a:lnTo>
                  <a:lnTo>
                    <a:pt x="5927" y="7370"/>
                  </a:lnTo>
                  <a:lnTo>
                    <a:pt x="5406" y="5406"/>
                  </a:lnTo>
                  <a:lnTo>
                    <a:pt x="5334" y="5091"/>
                  </a:lnTo>
                  <a:lnTo>
                    <a:pt x="5224" y="4715"/>
                  </a:lnTo>
                  <a:lnTo>
                    <a:pt x="5103" y="4279"/>
                  </a:lnTo>
                  <a:lnTo>
                    <a:pt x="4994" y="3843"/>
                  </a:lnTo>
                  <a:lnTo>
                    <a:pt x="4970" y="3758"/>
                  </a:lnTo>
                  <a:lnTo>
                    <a:pt x="4437" y="1721"/>
                  </a:lnTo>
                  <a:lnTo>
                    <a:pt x="4327" y="1285"/>
                  </a:lnTo>
                  <a:lnTo>
                    <a:pt x="4303" y="1200"/>
                  </a:lnTo>
                  <a:lnTo>
                    <a:pt x="4024" y="158"/>
                  </a:lnTo>
                  <a:lnTo>
                    <a:pt x="3988"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3076;p66">
              <a:extLst>
                <a:ext uri="{FF2B5EF4-FFF2-40B4-BE49-F238E27FC236}">
                  <a16:creationId xmlns:a16="http://schemas.microsoft.com/office/drawing/2014/main" id="{E0E53246-531C-440B-B699-A479F42F4BF6}"/>
                </a:ext>
              </a:extLst>
            </p:cNvPr>
            <p:cNvSpPr/>
            <p:nvPr/>
          </p:nvSpPr>
          <p:spPr>
            <a:xfrm>
              <a:off x="6799807" y="3490620"/>
              <a:ext cx="521141" cy="317058"/>
            </a:xfrm>
            <a:custGeom>
              <a:avLst/>
              <a:gdLst/>
              <a:ahLst/>
              <a:cxnLst/>
              <a:rect l="l" t="t" r="r" b="b"/>
              <a:pathLst>
                <a:path w="9844" h="5989" extrusionOk="0">
                  <a:moveTo>
                    <a:pt x="7831" y="0"/>
                  </a:moveTo>
                  <a:cubicBezTo>
                    <a:pt x="7649" y="61"/>
                    <a:pt x="7480" y="134"/>
                    <a:pt x="7322" y="182"/>
                  </a:cubicBezTo>
                  <a:cubicBezTo>
                    <a:pt x="7213" y="231"/>
                    <a:pt x="7116" y="267"/>
                    <a:pt x="7019" y="303"/>
                  </a:cubicBezTo>
                  <a:cubicBezTo>
                    <a:pt x="5746" y="788"/>
                    <a:pt x="5140" y="994"/>
                    <a:pt x="4837" y="1079"/>
                  </a:cubicBezTo>
                  <a:cubicBezTo>
                    <a:pt x="4801" y="1103"/>
                    <a:pt x="4619" y="1152"/>
                    <a:pt x="4352" y="1237"/>
                  </a:cubicBezTo>
                  <a:cubicBezTo>
                    <a:pt x="4243" y="1273"/>
                    <a:pt x="4134" y="1297"/>
                    <a:pt x="4013" y="1334"/>
                  </a:cubicBezTo>
                  <a:cubicBezTo>
                    <a:pt x="3989" y="1334"/>
                    <a:pt x="3964" y="1346"/>
                    <a:pt x="3940" y="1346"/>
                  </a:cubicBezTo>
                  <a:cubicBezTo>
                    <a:pt x="3758" y="1394"/>
                    <a:pt x="3589" y="1443"/>
                    <a:pt x="3419" y="1503"/>
                  </a:cubicBezTo>
                  <a:lnTo>
                    <a:pt x="3310" y="1540"/>
                  </a:lnTo>
                  <a:cubicBezTo>
                    <a:pt x="1273" y="2279"/>
                    <a:pt x="1" y="3576"/>
                    <a:pt x="49" y="4813"/>
                  </a:cubicBezTo>
                  <a:cubicBezTo>
                    <a:pt x="73" y="5249"/>
                    <a:pt x="231" y="5649"/>
                    <a:pt x="510" y="5988"/>
                  </a:cubicBezTo>
                  <a:cubicBezTo>
                    <a:pt x="3576" y="4910"/>
                    <a:pt x="6655" y="3831"/>
                    <a:pt x="9722" y="2740"/>
                  </a:cubicBezTo>
                  <a:cubicBezTo>
                    <a:pt x="9758" y="2667"/>
                    <a:pt x="9783" y="2606"/>
                    <a:pt x="9807" y="2534"/>
                  </a:cubicBezTo>
                  <a:cubicBezTo>
                    <a:pt x="9831" y="2449"/>
                    <a:pt x="9843" y="2376"/>
                    <a:pt x="9831" y="2303"/>
                  </a:cubicBezTo>
                  <a:cubicBezTo>
                    <a:pt x="9758" y="2037"/>
                    <a:pt x="9455" y="1903"/>
                    <a:pt x="9358" y="1855"/>
                  </a:cubicBezTo>
                  <a:cubicBezTo>
                    <a:pt x="9286" y="1819"/>
                    <a:pt x="9213" y="1770"/>
                    <a:pt x="9140" y="1734"/>
                  </a:cubicBezTo>
                  <a:cubicBezTo>
                    <a:pt x="9116" y="1709"/>
                    <a:pt x="9080" y="1685"/>
                    <a:pt x="9055" y="1661"/>
                  </a:cubicBezTo>
                  <a:cubicBezTo>
                    <a:pt x="9031" y="1637"/>
                    <a:pt x="9007" y="1625"/>
                    <a:pt x="8995" y="1600"/>
                  </a:cubicBezTo>
                  <a:cubicBezTo>
                    <a:pt x="8910" y="1516"/>
                    <a:pt x="8825" y="1431"/>
                    <a:pt x="8752" y="1334"/>
                  </a:cubicBezTo>
                  <a:cubicBezTo>
                    <a:pt x="8728" y="1297"/>
                    <a:pt x="8704" y="1261"/>
                    <a:pt x="8680" y="1225"/>
                  </a:cubicBezTo>
                  <a:cubicBezTo>
                    <a:pt x="8631" y="1152"/>
                    <a:pt x="8583" y="1091"/>
                    <a:pt x="8546" y="1031"/>
                  </a:cubicBezTo>
                  <a:cubicBezTo>
                    <a:pt x="8328" y="740"/>
                    <a:pt x="8134" y="437"/>
                    <a:pt x="8134" y="437"/>
                  </a:cubicBezTo>
                  <a:cubicBezTo>
                    <a:pt x="8122" y="425"/>
                    <a:pt x="8110" y="400"/>
                    <a:pt x="8110" y="388"/>
                  </a:cubicBezTo>
                  <a:cubicBezTo>
                    <a:pt x="8049" y="303"/>
                    <a:pt x="7977" y="194"/>
                    <a:pt x="7880" y="61"/>
                  </a:cubicBezTo>
                  <a:cubicBezTo>
                    <a:pt x="7867" y="37"/>
                    <a:pt x="7855" y="12"/>
                    <a:pt x="78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3077;p66">
              <a:extLst>
                <a:ext uri="{FF2B5EF4-FFF2-40B4-BE49-F238E27FC236}">
                  <a16:creationId xmlns:a16="http://schemas.microsoft.com/office/drawing/2014/main" id="{4622FB18-346C-4231-A6D2-9B8E54B05564}"/>
                </a:ext>
              </a:extLst>
            </p:cNvPr>
            <p:cNvSpPr/>
            <p:nvPr/>
          </p:nvSpPr>
          <p:spPr>
            <a:xfrm>
              <a:off x="6790807" y="3550284"/>
              <a:ext cx="529506" cy="257394"/>
            </a:xfrm>
            <a:custGeom>
              <a:avLst/>
              <a:gdLst/>
              <a:ahLst/>
              <a:cxnLst/>
              <a:rect l="l" t="t" r="r" b="b"/>
              <a:pathLst>
                <a:path w="10002" h="4862" extrusionOk="0">
                  <a:moveTo>
                    <a:pt x="3565" y="1"/>
                  </a:moveTo>
                  <a:cubicBezTo>
                    <a:pt x="2474" y="376"/>
                    <a:pt x="1504" y="1031"/>
                    <a:pt x="752" y="1916"/>
                  </a:cubicBezTo>
                  <a:cubicBezTo>
                    <a:pt x="474" y="2219"/>
                    <a:pt x="268" y="2570"/>
                    <a:pt x="110" y="2946"/>
                  </a:cubicBezTo>
                  <a:cubicBezTo>
                    <a:pt x="37" y="3128"/>
                    <a:pt x="1" y="3322"/>
                    <a:pt x="1" y="3528"/>
                  </a:cubicBezTo>
                  <a:cubicBezTo>
                    <a:pt x="25" y="3904"/>
                    <a:pt x="171" y="4267"/>
                    <a:pt x="413" y="4558"/>
                  </a:cubicBezTo>
                  <a:cubicBezTo>
                    <a:pt x="486" y="4667"/>
                    <a:pt x="571" y="4776"/>
                    <a:pt x="668" y="4861"/>
                  </a:cubicBezTo>
                  <a:cubicBezTo>
                    <a:pt x="959" y="4764"/>
                    <a:pt x="1237" y="4655"/>
                    <a:pt x="1516" y="4558"/>
                  </a:cubicBezTo>
                  <a:cubicBezTo>
                    <a:pt x="4304" y="3576"/>
                    <a:pt x="7104" y="2595"/>
                    <a:pt x="9892" y="1613"/>
                  </a:cubicBezTo>
                  <a:cubicBezTo>
                    <a:pt x="9928" y="1540"/>
                    <a:pt x="9953" y="1479"/>
                    <a:pt x="9977" y="1407"/>
                  </a:cubicBezTo>
                  <a:cubicBezTo>
                    <a:pt x="10001" y="1322"/>
                    <a:pt x="10001" y="1249"/>
                    <a:pt x="10001" y="1164"/>
                  </a:cubicBezTo>
                  <a:cubicBezTo>
                    <a:pt x="9989" y="1128"/>
                    <a:pt x="9965" y="1092"/>
                    <a:pt x="9940" y="1055"/>
                  </a:cubicBezTo>
                  <a:cubicBezTo>
                    <a:pt x="9916" y="1007"/>
                    <a:pt x="9880" y="970"/>
                    <a:pt x="9831" y="934"/>
                  </a:cubicBezTo>
                  <a:cubicBezTo>
                    <a:pt x="9747" y="849"/>
                    <a:pt x="9637" y="789"/>
                    <a:pt x="9528" y="740"/>
                  </a:cubicBezTo>
                  <a:cubicBezTo>
                    <a:pt x="9444" y="704"/>
                    <a:pt x="9371" y="655"/>
                    <a:pt x="9310" y="607"/>
                  </a:cubicBezTo>
                  <a:cubicBezTo>
                    <a:pt x="9274" y="595"/>
                    <a:pt x="9250" y="570"/>
                    <a:pt x="9225" y="546"/>
                  </a:cubicBezTo>
                  <a:cubicBezTo>
                    <a:pt x="9201" y="522"/>
                    <a:pt x="9177" y="498"/>
                    <a:pt x="9165" y="486"/>
                  </a:cubicBezTo>
                  <a:cubicBezTo>
                    <a:pt x="9068" y="401"/>
                    <a:pt x="8995" y="304"/>
                    <a:pt x="8922" y="207"/>
                  </a:cubicBezTo>
                  <a:cubicBezTo>
                    <a:pt x="8306" y="257"/>
                    <a:pt x="7687" y="283"/>
                    <a:pt x="7067" y="283"/>
                  </a:cubicBezTo>
                  <a:cubicBezTo>
                    <a:pt x="5895" y="283"/>
                    <a:pt x="4722" y="191"/>
                    <a:pt x="356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3078;p66">
              <a:extLst>
                <a:ext uri="{FF2B5EF4-FFF2-40B4-BE49-F238E27FC236}">
                  <a16:creationId xmlns:a16="http://schemas.microsoft.com/office/drawing/2014/main" id="{8BC9F5CC-A84B-4AE0-9C73-30120B138C19}"/>
                </a:ext>
              </a:extLst>
            </p:cNvPr>
            <p:cNvSpPr/>
            <p:nvPr/>
          </p:nvSpPr>
          <p:spPr>
            <a:xfrm>
              <a:off x="6812672" y="3606136"/>
              <a:ext cx="507642" cy="201543"/>
            </a:xfrm>
            <a:custGeom>
              <a:avLst/>
              <a:gdLst/>
              <a:ahLst/>
              <a:cxnLst/>
              <a:rect l="l" t="t" r="r" b="b"/>
              <a:pathLst>
                <a:path w="9589" h="3807" extrusionOk="0">
                  <a:moveTo>
                    <a:pt x="9527" y="0"/>
                  </a:moveTo>
                  <a:lnTo>
                    <a:pt x="0" y="3503"/>
                  </a:lnTo>
                  <a:cubicBezTo>
                    <a:pt x="73" y="3612"/>
                    <a:pt x="158" y="3709"/>
                    <a:pt x="255" y="3806"/>
                  </a:cubicBezTo>
                  <a:cubicBezTo>
                    <a:pt x="3333" y="2728"/>
                    <a:pt x="6412" y="1649"/>
                    <a:pt x="9479" y="558"/>
                  </a:cubicBezTo>
                  <a:cubicBezTo>
                    <a:pt x="9515" y="485"/>
                    <a:pt x="9540" y="424"/>
                    <a:pt x="9564" y="352"/>
                  </a:cubicBezTo>
                  <a:cubicBezTo>
                    <a:pt x="9588" y="267"/>
                    <a:pt x="9588" y="194"/>
                    <a:pt x="9588" y="109"/>
                  </a:cubicBezTo>
                  <a:cubicBezTo>
                    <a:pt x="9576" y="73"/>
                    <a:pt x="9552" y="37"/>
                    <a:pt x="952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3079;p66">
              <a:extLst>
                <a:ext uri="{FF2B5EF4-FFF2-40B4-BE49-F238E27FC236}">
                  <a16:creationId xmlns:a16="http://schemas.microsoft.com/office/drawing/2014/main" id="{54F9C81E-957F-4302-9DF6-370900A4A911}"/>
                </a:ext>
              </a:extLst>
            </p:cNvPr>
            <p:cNvSpPr/>
            <p:nvPr/>
          </p:nvSpPr>
          <p:spPr>
            <a:xfrm>
              <a:off x="6790172" y="3706246"/>
              <a:ext cx="80945" cy="101433"/>
            </a:xfrm>
            <a:custGeom>
              <a:avLst/>
              <a:gdLst/>
              <a:ahLst/>
              <a:cxnLst/>
              <a:rect l="l" t="t" r="r" b="b"/>
              <a:pathLst>
                <a:path w="1529" h="1916" extrusionOk="0">
                  <a:moveTo>
                    <a:pt x="122" y="0"/>
                  </a:moveTo>
                  <a:cubicBezTo>
                    <a:pt x="49" y="182"/>
                    <a:pt x="1" y="376"/>
                    <a:pt x="13" y="582"/>
                  </a:cubicBezTo>
                  <a:cubicBezTo>
                    <a:pt x="25" y="958"/>
                    <a:pt x="171" y="1321"/>
                    <a:pt x="413" y="1612"/>
                  </a:cubicBezTo>
                  <a:cubicBezTo>
                    <a:pt x="486" y="1721"/>
                    <a:pt x="583" y="1830"/>
                    <a:pt x="680" y="1915"/>
                  </a:cubicBezTo>
                  <a:cubicBezTo>
                    <a:pt x="958" y="1818"/>
                    <a:pt x="1237" y="1709"/>
                    <a:pt x="1528" y="1612"/>
                  </a:cubicBezTo>
                  <a:cubicBezTo>
                    <a:pt x="1055" y="1079"/>
                    <a:pt x="595" y="533"/>
                    <a:pt x="12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3080;p66">
              <a:extLst>
                <a:ext uri="{FF2B5EF4-FFF2-40B4-BE49-F238E27FC236}">
                  <a16:creationId xmlns:a16="http://schemas.microsoft.com/office/drawing/2014/main" id="{1DFD3727-0357-4B69-BBE3-38956AF71515}"/>
                </a:ext>
              </a:extLst>
            </p:cNvPr>
            <p:cNvSpPr/>
            <p:nvPr/>
          </p:nvSpPr>
          <p:spPr>
            <a:xfrm>
              <a:off x="6741414" y="2223862"/>
              <a:ext cx="725172" cy="963932"/>
            </a:xfrm>
            <a:custGeom>
              <a:avLst/>
              <a:gdLst/>
              <a:ahLst/>
              <a:cxnLst/>
              <a:rect l="l" t="t" r="r" b="b"/>
              <a:pathLst>
                <a:path w="13698" h="18208" extrusionOk="0">
                  <a:moveTo>
                    <a:pt x="9795" y="1"/>
                  </a:moveTo>
                  <a:cubicBezTo>
                    <a:pt x="9686" y="437"/>
                    <a:pt x="9334" y="752"/>
                    <a:pt x="8886" y="813"/>
                  </a:cubicBezTo>
                  <a:cubicBezTo>
                    <a:pt x="8842" y="818"/>
                    <a:pt x="8799" y="821"/>
                    <a:pt x="8756" y="821"/>
                  </a:cubicBezTo>
                  <a:cubicBezTo>
                    <a:pt x="8294" y="821"/>
                    <a:pt x="7865" y="529"/>
                    <a:pt x="7710" y="86"/>
                  </a:cubicBezTo>
                  <a:cubicBezTo>
                    <a:pt x="7638" y="83"/>
                    <a:pt x="7566" y="81"/>
                    <a:pt x="7495" y="81"/>
                  </a:cubicBezTo>
                  <a:cubicBezTo>
                    <a:pt x="7000" y="81"/>
                    <a:pt x="6515" y="154"/>
                    <a:pt x="6049" y="292"/>
                  </a:cubicBezTo>
                  <a:cubicBezTo>
                    <a:pt x="5964" y="316"/>
                    <a:pt x="5892" y="340"/>
                    <a:pt x="5807" y="364"/>
                  </a:cubicBezTo>
                  <a:cubicBezTo>
                    <a:pt x="5625" y="425"/>
                    <a:pt x="5443" y="498"/>
                    <a:pt x="5261" y="595"/>
                  </a:cubicBezTo>
                  <a:cubicBezTo>
                    <a:pt x="5128" y="655"/>
                    <a:pt x="4982" y="740"/>
                    <a:pt x="4837" y="813"/>
                  </a:cubicBezTo>
                  <a:cubicBezTo>
                    <a:pt x="4861" y="1225"/>
                    <a:pt x="4886" y="1637"/>
                    <a:pt x="4898" y="2049"/>
                  </a:cubicBezTo>
                  <a:cubicBezTo>
                    <a:pt x="4946" y="3007"/>
                    <a:pt x="4982" y="3952"/>
                    <a:pt x="5031" y="4910"/>
                  </a:cubicBezTo>
                  <a:cubicBezTo>
                    <a:pt x="5055" y="5407"/>
                    <a:pt x="5079" y="5916"/>
                    <a:pt x="5104" y="6413"/>
                  </a:cubicBezTo>
                  <a:lnTo>
                    <a:pt x="5164" y="7880"/>
                  </a:lnTo>
                  <a:cubicBezTo>
                    <a:pt x="5213" y="8619"/>
                    <a:pt x="5237" y="9346"/>
                    <a:pt x="5273" y="10074"/>
                  </a:cubicBezTo>
                  <a:lnTo>
                    <a:pt x="5273" y="10231"/>
                  </a:lnTo>
                  <a:cubicBezTo>
                    <a:pt x="3807" y="10486"/>
                    <a:pt x="2340" y="10752"/>
                    <a:pt x="885" y="11007"/>
                  </a:cubicBezTo>
                  <a:lnTo>
                    <a:pt x="1" y="11165"/>
                  </a:lnTo>
                  <a:cubicBezTo>
                    <a:pt x="1067" y="12874"/>
                    <a:pt x="3795" y="16692"/>
                    <a:pt x="8498" y="17880"/>
                  </a:cubicBezTo>
                  <a:cubicBezTo>
                    <a:pt x="9189" y="18049"/>
                    <a:pt x="9904" y="18159"/>
                    <a:pt x="10619" y="18207"/>
                  </a:cubicBezTo>
                  <a:cubicBezTo>
                    <a:pt x="10934" y="18037"/>
                    <a:pt x="12764" y="17092"/>
                    <a:pt x="13407" y="14922"/>
                  </a:cubicBezTo>
                  <a:cubicBezTo>
                    <a:pt x="13637" y="14146"/>
                    <a:pt x="13698" y="13322"/>
                    <a:pt x="13552" y="12522"/>
                  </a:cubicBezTo>
                  <a:cubicBezTo>
                    <a:pt x="13504" y="12231"/>
                    <a:pt x="13419" y="11940"/>
                    <a:pt x="13322" y="11662"/>
                  </a:cubicBezTo>
                  <a:cubicBezTo>
                    <a:pt x="13274" y="11165"/>
                    <a:pt x="13237" y="10668"/>
                    <a:pt x="13189" y="10158"/>
                  </a:cubicBezTo>
                  <a:cubicBezTo>
                    <a:pt x="13080" y="9019"/>
                    <a:pt x="12983" y="7880"/>
                    <a:pt x="12886" y="6740"/>
                  </a:cubicBezTo>
                  <a:lnTo>
                    <a:pt x="12716" y="4692"/>
                  </a:lnTo>
                  <a:cubicBezTo>
                    <a:pt x="12643" y="3904"/>
                    <a:pt x="12583" y="3116"/>
                    <a:pt x="12510" y="2316"/>
                  </a:cubicBezTo>
                  <a:cubicBezTo>
                    <a:pt x="12449" y="1758"/>
                    <a:pt x="12401" y="1189"/>
                    <a:pt x="12352" y="631"/>
                  </a:cubicBezTo>
                  <a:cubicBezTo>
                    <a:pt x="11831" y="364"/>
                    <a:pt x="11261" y="170"/>
                    <a:pt x="10667" y="73"/>
                  </a:cubicBezTo>
                  <a:cubicBezTo>
                    <a:pt x="10389" y="25"/>
                    <a:pt x="10098" y="1"/>
                    <a:pt x="979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3081;p66">
              <a:extLst>
                <a:ext uri="{FF2B5EF4-FFF2-40B4-BE49-F238E27FC236}">
                  <a16:creationId xmlns:a16="http://schemas.microsoft.com/office/drawing/2014/main" id="{3D94D188-3285-4A0A-A675-4D4FB7C701D4}"/>
                </a:ext>
              </a:extLst>
            </p:cNvPr>
            <p:cNvSpPr/>
            <p:nvPr/>
          </p:nvSpPr>
          <p:spPr>
            <a:xfrm>
              <a:off x="6832313" y="2438271"/>
              <a:ext cx="62522" cy="132826"/>
            </a:xfrm>
            <a:custGeom>
              <a:avLst/>
              <a:gdLst/>
              <a:ahLst/>
              <a:cxnLst/>
              <a:rect l="l" t="t" r="r" b="b"/>
              <a:pathLst>
                <a:path w="1181" h="2509" extrusionOk="0">
                  <a:moveTo>
                    <a:pt x="9" y="1"/>
                  </a:moveTo>
                  <a:cubicBezTo>
                    <a:pt x="3" y="1"/>
                    <a:pt x="1" y="3"/>
                    <a:pt x="5" y="11"/>
                  </a:cubicBezTo>
                  <a:cubicBezTo>
                    <a:pt x="17" y="24"/>
                    <a:pt x="17" y="24"/>
                    <a:pt x="17" y="36"/>
                  </a:cubicBezTo>
                  <a:cubicBezTo>
                    <a:pt x="308" y="860"/>
                    <a:pt x="599" y="1672"/>
                    <a:pt x="890" y="2508"/>
                  </a:cubicBezTo>
                  <a:cubicBezTo>
                    <a:pt x="962" y="2448"/>
                    <a:pt x="1047" y="2375"/>
                    <a:pt x="1120" y="2314"/>
                  </a:cubicBezTo>
                  <a:lnTo>
                    <a:pt x="1181" y="2266"/>
                  </a:lnTo>
                  <a:lnTo>
                    <a:pt x="1181" y="2205"/>
                  </a:lnTo>
                  <a:lnTo>
                    <a:pt x="1181" y="278"/>
                  </a:lnTo>
                  <a:cubicBezTo>
                    <a:pt x="805" y="193"/>
                    <a:pt x="429" y="108"/>
                    <a:pt x="53" y="11"/>
                  </a:cubicBezTo>
                  <a:cubicBezTo>
                    <a:pt x="45" y="11"/>
                    <a:pt x="21" y="1"/>
                    <a:pt x="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3082;p66">
              <a:extLst>
                <a:ext uri="{FF2B5EF4-FFF2-40B4-BE49-F238E27FC236}">
                  <a16:creationId xmlns:a16="http://schemas.microsoft.com/office/drawing/2014/main" id="{EFFD476A-F285-4A0E-B1B6-8A15148B60D5}"/>
                </a:ext>
              </a:extLst>
            </p:cNvPr>
            <p:cNvSpPr/>
            <p:nvPr/>
          </p:nvSpPr>
          <p:spPr>
            <a:xfrm>
              <a:off x="6801766" y="2254674"/>
              <a:ext cx="224624" cy="306152"/>
            </a:xfrm>
            <a:custGeom>
              <a:avLst/>
              <a:gdLst/>
              <a:ahLst/>
              <a:cxnLst/>
              <a:rect l="l" t="t" r="r" b="b"/>
              <a:pathLst>
                <a:path w="4243" h="5783" extrusionOk="0">
                  <a:moveTo>
                    <a:pt x="4109" y="1"/>
                  </a:moveTo>
                  <a:cubicBezTo>
                    <a:pt x="3964" y="73"/>
                    <a:pt x="3818" y="158"/>
                    <a:pt x="3685" y="219"/>
                  </a:cubicBezTo>
                  <a:cubicBezTo>
                    <a:pt x="2921" y="643"/>
                    <a:pt x="2145" y="1043"/>
                    <a:pt x="1382" y="1455"/>
                  </a:cubicBezTo>
                  <a:cubicBezTo>
                    <a:pt x="909" y="1698"/>
                    <a:pt x="461" y="1952"/>
                    <a:pt x="0" y="2195"/>
                  </a:cubicBezTo>
                  <a:cubicBezTo>
                    <a:pt x="570" y="3395"/>
                    <a:pt x="1127" y="4595"/>
                    <a:pt x="1685" y="5782"/>
                  </a:cubicBezTo>
                  <a:cubicBezTo>
                    <a:pt x="2424" y="5298"/>
                    <a:pt x="3152" y="4813"/>
                    <a:pt x="3879" y="4316"/>
                  </a:cubicBezTo>
                  <a:cubicBezTo>
                    <a:pt x="4000" y="4243"/>
                    <a:pt x="4121" y="4158"/>
                    <a:pt x="4242" y="4073"/>
                  </a:cubicBezTo>
                  <a:cubicBezTo>
                    <a:pt x="4206" y="3201"/>
                    <a:pt x="4182" y="2328"/>
                    <a:pt x="4146" y="1455"/>
                  </a:cubicBezTo>
                  <a:cubicBezTo>
                    <a:pt x="4133" y="970"/>
                    <a:pt x="4121" y="485"/>
                    <a:pt x="410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3083;p66">
              <a:extLst>
                <a:ext uri="{FF2B5EF4-FFF2-40B4-BE49-F238E27FC236}">
                  <a16:creationId xmlns:a16="http://schemas.microsoft.com/office/drawing/2014/main" id="{7F0E3442-951A-4C08-8B90-46DAA3C106D0}"/>
                </a:ext>
              </a:extLst>
            </p:cNvPr>
            <p:cNvSpPr/>
            <p:nvPr/>
          </p:nvSpPr>
          <p:spPr>
            <a:xfrm>
              <a:off x="7392742" y="2480570"/>
              <a:ext cx="120703" cy="143785"/>
            </a:xfrm>
            <a:custGeom>
              <a:avLst/>
              <a:gdLst/>
              <a:ahLst/>
              <a:cxnLst/>
              <a:rect l="l" t="t" r="r" b="b"/>
              <a:pathLst>
                <a:path w="2280" h="2716" extrusionOk="0">
                  <a:moveTo>
                    <a:pt x="2280" y="0"/>
                  </a:moveTo>
                  <a:lnTo>
                    <a:pt x="1" y="1103"/>
                  </a:lnTo>
                  <a:cubicBezTo>
                    <a:pt x="74" y="1249"/>
                    <a:pt x="146" y="1406"/>
                    <a:pt x="219" y="1564"/>
                  </a:cubicBezTo>
                  <a:cubicBezTo>
                    <a:pt x="292" y="1734"/>
                    <a:pt x="364" y="1879"/>
                    <a:pt x="425" y="2037"/>
                  </a:cubicBezTo>
                  <a:lnTo>
                    <a:pt x="764" y="2715"/>
                  </a:lnTo>
                  <a:cubicBezTo>
                    <a:pt x="1274" y="1818"/>
                    <a:pt x="1771" y="909"/>
                    <a:pt x="228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3084;p66">
              <a:extLst>
                <a:ext uri="{FF2B5EF4-FFF2-40B4-BE49-F238E27FC236}">
                  <a16:creationId xmlns:a16="http://schemas.microsoft.com/office/drawing/2014/main" id="{E7A71059-6F6B-4A89-8E0F-0B410844D3FD}"/>
                </a:ext>
              </a:extLst>
            </p:cNvPr>
            <p:cNvSpPr/>
            <p:nvPr/>
          </p:nvSpPr>
          <p:spPr>
            <a:xfrm>
              <a:off x="7339483" y="2256579"/>
              <a:ext cx="222083" cy="355598"/>
            </a:xfrm>
            <a:custGeom>
              <a:avLst/>
              <a:gdLst/>
              <a:ahLst/>
              <a:cxnLst/>
              <a:rect l="l" t="t" r="r" b="b"/>
              <a:pathLst>
                <a:path w="4195" h="6717" extrusionOk="0">
                  <a:moveTo>
                    <a:pt x="1043" y="1"/>
                  </a:moveTo>
                  <a:cubicBezTo>
                    <a:pt x="692" y="655"/>
                    <a:pt x="352" y="1298"/>
                    <a:pt x="1" y="1940"/>
                  </a:cubicBezTo>
                  <a:cubicBezTo>
                    <a:pt x="340" y="3528"/>
                    <a:pt x="680" y="5128"/>
                    <a:pt x="1019" y="6716"/>
                  </a:cubicBezTo>
                  <a:lnTo>
                    <a:pt x="4195" y="3262"/>
                  </a:lnTo>
                  <a:cubicBezTo>
                    <a:pt x="3540" y="2280"/>
                    <a:pt x="2752" y="1407"/>
                    <a:pt x="1855" y="643"/>
                  </a:cubicBezTo>
                  <a:cubicBezTo>
                    <a:pt x="1577" y="413"/>
                    <a:pt x="1310" y="195"/>
                    <a:pt x="104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3085;p66">
              <a:extLst>
                <a:ext uri="{FF2B5EF4-FFF2-40B4-BE49-F238E27FC236}">
                  <a16:creationId xmlns:a16="http://schemas.microsoft.com/office/drawing/2014/main" id="{10950F00-E849-46DC-9D96-A253D1A6E5C7}"/>
                </a:ext>
              </a:extLst>
            </p:cNvPr>
            <p:cNvSpPr/>
            <p:nvPr/>
          </p:nvSpPr>
          <p:spPr>
            <a:xfrm>
              <a:off x="7223967" y="2343878"/>
              <a:ext cx="315152" cy="127744"/>
            </a:xfrm>
            <a:custGeom>
              <a:avLst/>
              <a:gdLst/>
              <a:ahLst/>
              <a:cxnLst/>
              <a:rect l="l" t="t" r="r" b="b"/>
              <a:pathLst>
                <a:path w="5953" h="2413" extrusionOk="0">
                  <a:moveTo>
                    <a:pt x="3007" y="0"/>
                  </a:moveTo>
                  <a:cubicBezTo>
                    <a:pt x="2740" y="0"/>
                    <a:pt x="2474" y="61"/>
                    <a:pt x="2231" y="194"/>
                  </a:cubicBezTo>
                  <a:cubicBezTo>
                    <a:pt x="1928" y="364"/>
                    <a:pt x="1674" y="619"/>
                    <a:pt x="1540" y="946"/>
                  </a:cubicBezTo>
                  <a:cubicBezTo>
                    <a:pt x="1419" y="910"/>
                    <a:pt x="1298" y="885"/>
                    <a:pt x="1189" y="885"/>
                  </a:cubicBezTo>
                  <a:cubicBezTo>
                    <a:pt x="522" y="885"/>
                    <a:pt x="1" y="1407"/>
                    <a:pt x="1" y="2061"/>
                  </a:cubicBezTo>
                  <a:cubicBezTo>
                    <a:pt x="1" y="2182"/>
                    <a:pt x="13" y="2303"/>
                    <a:pt x="49" y="2413"/>
                  </a:cubicBezTo>
                  <a:lnTo>
                    <a:pt x="5637" y="2413"/>
                  </a:lnTo>
                  <a:lnTo>
                    <a:pt x="5952" y="2073"/>
                  </a:lnTo>
                  <a:cubicBezTo>
                    <a:pt x="5843" y="1831"/>
                    <a:pt x="5637" y="1637"/>
                    <a:pt x="5371" y="1576"/>
                  </a:cubicBezTo>
                  <a:cubicBezTo>
                    <a:pt x="5213" y="1164"/>
                    <a:pt x="4849" y="885"/>
                    <a:pt x="4413" y="813"/>
                  </a:cubicBezTo>
                  <a:cubicBezTo>
                    <a:pt x="4195" y="425"/>
                    <a:pt x="3807" y="146"/>
                    <a:pt x="3371" y="37"/>
                  </a:cubicBezTo>
                  <a:cubicBezTo>
                    <a:pt x="3249" y="13"/>
                    <a:pt x="3128" y="0"/>
                    <a:pt x="300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3086;p66">
              <a:extLst>
                <a:ext uri="{FF2B5EF4-FFF2-40B4-BE49-F238E27FC236}">
                  <a16:creationId xmlns:a16="http://schemas.microsoft.com/office/drawing/2014/main" id="{667F9286-DC09-43D3-8418-BB7350A00EFB}"/>
                </a:ext>
              </a:extLst>
            </p:cNvPr>
            <p:cNvSpPr/>
            <p:nvPr/>
          </p:nvSpPr>
          <p:spPr>
            <a:xfrm>
              <a:off x="6874877" y="2238633"/>
              <a:ext cx="276029" cy="93121"/>
            </a:xfrm>
            <a:custGeom>
              <a:avLst/>
              <a:gdLst/>
              <a:ahLst/>
              <a:cxnLst/>
              <a:rect l="l" t="t" r="r" b="b"/>
              <a:pathLst>
                <a:path w="5214" h="1759" extrusionOk="0">
                  <a:moveTo>
                    <a:pt x="3504" y="1"/>
                  </a:moveTo>
                  <a:cubicBezTo>
                    <a:pt x="3431" y="25"/>
                    <a:pt x="3358" y="61"/>
                    <a:pt x="3274" y="85"/>
                  </a:cubicBezTo>
                  <a:cubicBezTo>
                    <a:pt x="3080" y="146"/>
                    <a:pt x="2898" y="219"/>
                    <a:pt x="2728" y="304"/>
                  </a:cubicBezTo>
                  <a:cubicBezTo>
                    <a:pt x="2583" y="376"/>
                    <a:pt x="2437" y="461"/>
                    <a:pt x="2304" y="522"/>
                  </a:cubicBezTo>
                  <a:cubicBezTo>
                    <a:pt x="1540" y="946"/>
                    <a:pt x="777" y="1346"/>
                    <a:pt x="1" y="1758"/>
                  </a:cubicBezTo>
                  <a:cubicBezTo>
                    <a:pt x="1" y="1758"/>
                    <a:pt x="5213" y="1758"/>
                    <a:pt x="5213" y="1734"/>
                  </a:cubicBezTo>
                  <a:cubicBezTo>
                    <a:pt x="5213" y="1346"/>
                    <a:pt x="4946" y="1007"/>
                    <a:pt x="4571" y="910"/>
                  </a:cubicBezTo>
                  <a:cubicBezTo>
                    <a:pt x="4413" y="510"/>
                    <a:pt x="4049" y="219"/>
                    <a:pt x="3613" y="158"/>
                  </a:cubicBezTo>
                  <a:cubicBezTo>
                    <a:pt x="3589" y="110"/>
                    <a:pt x="3552" y="61"/>
                    <a:pt x="350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3087;p66">
              <a:extLst>
                <a:ext uri="{FF2B5EF4-FFF2-40B4-BE49-F238E27FC236}">
                  <a16:creationId xmlns:a16="http://schemas.microsoft.com/office/drawing/2014/main" id="{C36D005D-8C77-4C36-8BC4-5A656AB2C723}"/>
                </a:ext>
              </a:extLst>
            </p:cNvPr>
            <p:cNvSpPr/>
            <p:nvPr/>
          </p:nvSpPr>
          <p:spPr>
            <a:xfrm>
              <a:off x="7010934" y="2512652"/>
              <a:ext cx="275341" cy="128379"/>
            </a:xfrm>
            <a:custGeom>
              <a:avLst/>
              <a:gdLst/>
              <a:ahLst/>
              <a:cxnLst/>
              <a:rect l="l" t="t" r="r" b="b"/>
              <a:pathLst>
                <a:path w="5201" h="2425" extrusionOk="0">
                  <a:moveTo>
                    <a:pt x="2198" y="0"/>
                  </a:moveTo>
                  <a:cubicBezTo>
                    <a:pt x="1605" y="0"/>
                    <a:pt x="1013" y="319"/>
                    <a:pt x="728" y="946"/>
                  </a:cubicBezTo>
                  <a:cubicBezTo>
                    <a:pt x="607" y="909"/>
                    <a:pt x="498" y="885"/>
                    <a:pt x="376" y="885"/>
                  </a:cubicBezTo>
                  <a:cubicBezTo>
                    <a:pt x="243" y="885"/>
                    <a:pt x="122" y="909"/>
                    <a:pt x="1" y="946"/>
                  </a:cubicBezTo>
                  <a:lnTo>
                    <a:pt x="61" y="2425"/>
                  </a:lnTo>
                  <a:lnTo>
                    <a:pt x="5189" y="2425"/>
                  </a:lnTo>
                  <a:cubicBezTo>
                    <a:pt x="5201" y="2025"/>
                    <a:pt x="4934" y="1673"/>
                    <a:pt x="4558" y="1576"/>
                  </a:cubicBezTo>
                  <a:cubicBezTo>
                    <a:pt x="4401" y="1164"/>
                    <a:pt x="4037" y="885"/>
                    <a:pt x="3601" y="812"/>
                  </a:cubicBezTo>
                  <a:cubicBezTo>
                    <a:pt x="3288" y="268"/>
                    <a:pt x="2742" y="0"/>
                    <a:pt x="219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3088;p66">
              <a:extLst>
                <a:ext uri="{FF2B5EF4-FFF2-40B4-BE49-F238E27FC236}">
                  <a16:creationId xmlns:a16="http://schemas.microsoft.com/office/drawing/2014/main" id="{4E2F9B88-0496-4F3A-AEA3-FB538F52FDF9}"/>
                </a:ext>
              </a:extLst>
            </p:cNvPr>
            <p:cNvSpPr/>
            <p:nvPr/>
          </p:nvSpPr>
          <p:spPr>
            <a:xfrm>
              <a:off x="7256049" y="2758401"/>
              <a:ext cx="200907" cy="128432"/>
            </a:xfrm>
            <a:custGeom>
              <a:avLst/>
              <a:gdLst/>
              <a:ahLst/>
              <a:cxnLst/>
              <a:rect l="l" t="t" r="r" b="b"/>
              <a:pathLst>
                <a:path w="3795" h="2426" extrusionOk="0">
                  <a:moveTo>
                    <a:pt x="3007" y="1"/>
                  </a:moveTo>
                  <a:cubicBezTo>
                    <a:pt x="2377" y="1"/>
                    <a:pt x="1807" y="377"/>
                    <a:pt x="1540" y="946"/>
                  </a:cubicBezTo>
                  <a:cubicBezTo>
                    <a:pt x="1451" y="916"/>
                    <a:pt x="1353" y="895"/>
                    <a:pt x="1253" y="895"/>
                  </a:cubicBezTo>
                  <a:cubicBezTo>
                    <a:pt x="1232" y="895"/>
                    <a:pt x="1210" y="896"/>
                    <a:pt x="1189" y="898"/>
                  </a:cubicBezTo>
                  <a:cubicBezTo>
                    <a:pt x="1182" y="898"/>
                    <a:pt x="1174" y="898"/>
                    <a:pt x="1167" y="898"/>
                  </a:cubicBezTo>
                  <a:cubicBezTo>
                    <a:pt x="522" y="898"/>
                    <a:pt x="1" y="1426"/>
                    <a:pt x="1" y="2074"/>
                  </a:cubicBezTo>
                  <a:cubicBezTo>
                    <a:pt x="1" y="2195"/>
                    <a:pt x="25" y="2304"/>
                    <a:pt x="62" y="2425"/>
                  </a:cubicBezTo>
                  <a:lnTo>
                    <a:pt x="3795" y="2425"/>
                  </a:lnTo>
                  <a:cubicBezTo>
                    <a:pt x="3746" y="2122"/>
                    <a:pt x="3674" y="1831"/>
                    <a:pt x="3565" y="1552"/>
                  </a:cubicBezTo>
                  <a:cubicBezTo>
                    <a:pt x="3528" y="1055"/>
                    <a:pt x="3480" y="558"/>
                    <a:pt x="3443" y="61"/>
                  </a:cubicBezTo>
                  <a:cubicBezTo>
                    <a:pt x="3298" y="25"/>
                    <a:pt x="3153" y="1"/>
                    <a:pt x="30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3089;p66">
              <a:extLst>
                <a:ext uri="{FF2B5EF4-FFF2-40B4-BE49-F238E27FC236}">
                  <a16:creationId xmlns:a16="http://schemas.microsoft.com/office/drawing/2014/main" id="{680EE4DC-DCDD-4203-A6E5-BC49059C9E99}"/>
                </a:ext>
              </a:extLst>
            </p:cNvPr>
            <p:cNvSpPr/>
            <p:nvPr/>
          </p:nvSpPr>
          <p:spPr>
            <a:xfrm>
              <a:off x="6784401" y="2756496"/>
              <a:ext cx="319016" cy="84757"/>
            </a:xfrm>
            <a:custGeom>
              <a:avLst/>
              <a:gdLst/>
              <a:ahLst/>
              <a:cxnLst/>
              <a:rect l="l" t="t" r="r" b="b"/>
              <a:pathLst>
                <a:path w="6026" h="1601" extrusionOk="0">
                  <a:moveTo>
                    <a:pt x="4461" y="0"/>
                  </a:moveTo>
                  <a:lnTo>
                    <a:pt x="4461" y="170"/>
                  </a:lnTo>
                  <a:cubicBezTo>
                    <a:pt x="2995" y="425"/>
                    <a:pt x="1528" y="679"/>
                    <a:pt x="73" y="946"/>
                  </a:cubicBezTo>
                  <a:cubicBezTo>
                    <a:pt x="1" y="1152"/>
                    <a:pt x="1" y="1382"/>
                    <a:pt x="73" y="1601"/>
                  </a:cubicBezTo>
                  <a:cubicBezTo>
                    <a:pt x="73" y="1601"/>
                    <a:pt x="6025" y="1601"/>
                    <a:pt x="6025" y="1576"/>
                  </a:cubicBezTo>
                  <a:cubicBezTo>
                    <a:pt x="6025" y="1188"/>
                    <a:pt x="5771" y="861"/>
                    <a:pt x="5407" y="752"/>
                  </a:cubicBezTo>
                  <a:cubicBezTo>
                    <a:pt x="5249" y="352"/>
                    <a:pt x="4886" y="73"/>
                    <a:pt x="446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3090;p66">
              <a:extLst>
                <a:ext uri="{FF2B5EF4-FFF2-40B4-BE49-F238E27FC236}">
                  <a16:creationId xmlns:a16="http://schemas.microsoft.com/office/drawing/2014/main" id="{ECA57CB9-A47F-4C95-A85B-F412E3BADA52}"/>
                </a:ext>
              </a:extLst>
            </p:cNvPr>
            <p:cNvSpPr/>
            <p:nvPr/>
          </p:nvSpPr>
          <p:spPr>
            <a:xfrm>
              <a:off x="7020569" y="2945810"/>
              <a:ext cx="318328" cy="127744"/>
            </a:xfrm>
            <a:custGeom>
              <a:avLst/>
              <a:gdLst/>
              <a:ahLst/>
              <a:cxnLst/>
              <a:rect l="l" t="t" r="r" b="b"/>
              <a:pathLst>
                <a:path w="6013" h="2413" extrusionOk="0">
                  <a:moveTo>
                    <a:pt x="3015" y="0"/>
                  </a:moveTo>
                  <a:cubicBezTo>
                    <a:pt x="2420" y="0"/>
                    <a:pt x="1825" y="319"/>
                    <a:pt x="1540" y="946"/>
                  </a:cubicBezTo>
                  <a:cubicBezTo>
                    <a:pt x="1431" y="909"/>
                    <a:pt x="1310" y="885"/>
                    <a:pt x="1188" y="885"/>
                  </a:cubicBezTo>
                  <a:cubicBezTo>
                    <a:pt x="534" y="885"/>
                    <a:pt x="0" y="1419"/>
                    <a:pt x="0" y="2073"/>
                  </a:cubicBezTo>
                  <a:cubicBezTo>
                    <a:pt x="0" y="2182"/>
                    <a:pt x="25" y="2303"/>
                    <a:pt x="61" y="2412"/>
                  </a:cubicBezTo>
                  <a:cubicBezTo>
                    <a:pt x="61" y="2412"/>
                    <a:pt x="6013" y="2412"/>
                    <a:pt x="6013" y="2400"/>
                  </a:cubicBezTo>
                  <a:cubicBezTo>
                    <a:pt x="6013" y="2012"/>
                    <a:pt x="5758" y="1673"/>
                    <a:pt x="5382" y="1576"/>
                  </a:cubicBezTo>
                  <a:cubicBezTo>
                    <a:pt x="5213" y="1164"/>
                    <a:pt x="4849" y="885"/>
                    <a:pt x="4413" y="812"/>
                  </a:cubicBezTo>
                  <a:cubicBezTo>
                    <a:pt x="4106" y="268"/>
                    <a:pt x="3560" y="0"/>
                    <a:pt x="301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3091;p66">
              <a:extLst>
                <a:ext uri="{FF2B5EF4-FFF2-40B4-BE49-F238E27FC236}">
                  <a16:creationId xmlns:a16="http://schemas.microsoft.com/office/drawing/2014/main" id="{056C6926-0617-4AB4-840C-A06FE154B46E}"/>
                </a:ext>
              </a:extLst>
            </p:cNvPr>
            <p:cNvSpPr/>
            <p:nvPr/>
          </p:nvSpPr>
          <p:spPr>
            <a:xfrm>
              <a:off x="5758293" y="4049565"/>
              <a:ext cx="2088165" cy="9635"/>
            </a:xfrm>
            <a:custGeom>
              <a:avLst/>
              <a:gdLst/>
              <a:ahLst/>
              <a:cxnLst/>
              <a:rect l="l" t="t" r="r" b="b"/>
              <a:pathLst>
                <a:path w="39444" h="182" extrusionOk="0">
                  <a:moveTo>
                    <a:pt x="110" y="0"/>
                  </a:moveTo>
                  <a:cubicBezTo>
                    <a:pt x="1" y="0"/>
                    <a:pt x="1" y="182"/>
                    <a:pt x="110" y="182"/>
                  </a:cubicBezTo>
                  <a:lnTo>
                    <a:pt x="39323" y="182"/>
                  </a:lnTo>
                  <a:cubicBezTo>
                    <a:pt x="39444" y="182"/>
                    <a:pt x="39444" y="0"/>
                    <a:pt x="3932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3096;p66">
            <a:extLst>
              <a:ext uri="{FF2B5EF4-FFF2-40B4-BE49-F238E27FC236}">
                <a16:creationId xmlns:a16="http://schemas.microsoft.com/office/drawing/2014/main" id="{E9F33A48-6727-42A9-BE48-204DBC936A52}"/>
              </a:ext>
            </a:extLst>
          </p:cNvPr>
          <p:cNvGrpSpPr/>
          <p:nvPr/>
        </p:nvGrpSpPr>
        <p:grpSpPr>
          <a:xfrm>
            <a:off x="200945" y="1753013"/>
            <a:ext cx="2020987" cy="2312754"/>
            <a:chOff x="5560680" y="1506467"/>
            <a:chExt cx="2326255" cy="2552733"/>
          </a:xfrm>
        </p:grpSpPr>
        <p:sp>
          <p:nvSpPr>
            <p:cNvPr id="115" name="Google Shape;3097;p66">
              <a:extLst>
                <a:ext uri="{FF2B5EF4-FFF2-40B4-BE49-F238E27FC236}">
                  <a16:creationId xmlns:a16="http://schemas.microsoft.com/office/drawing/2014/main" id="{F6060491-4F60-4D4D-AFC7-5D76BA547592}"/>
                </a:ext>
              </a:extLst>
            </p:cNvPr>
            <p:cNvSpPr/>
            <p:nvPr/>
          </p:nvSpPr>
          <p:spPr>
            <a:xfrm>
              <a:off x="7190615" y="1506467"/>
              <a:ext cx="677050" cy="517224"/>
            </a:xfrm>
            <a:custGeom>
              <a:avLst/>
              <a:gdLst/>
              <a:ahLst/>
              <a:cxnLst/>
              <a:rect l="l" t="t" r="r" b="b"/>
              <a:pathLst>
                <a:path w="12789" h="9770" extrusionOk="0">
                  <a:moveTo>
                    <a:pt x="6292" y="0"/>
                  </a:moveTo>
                  <a:cubicBezTo>
                    <a:pt x="6861" y="1794"/>
                    <a:pt x="6486" y="3382"/>
                    <a:pt x="5576" y="3867"/>
                  </a:cubicBezTo>
                  <a:cubicBezTo>
                    <a:pt x="5346" y="3978"/>
                    <a:pt x="5094" y="4037"/>
                    <a:pt x="4838" y="4037"/>
                  </a:cubicBezTo>
                  <a:cubicBezTo>
                    <a:pt x="4705" y="4037"/>
                    <a:pt x="4570" y="4021"/>
                    <a:pt x="4437" y="3988"/>
                  </a:cubicBezTo>
                  <a:cubicBezTo>
                    <a:pt x="4037" y="4024"/>
                    <a:pt x="3504" y="4133"/>
                    <a:pt x="3128" y="4521"/>
                  </a:cubicBezTo>
                  <a:cubicBezTo>
                    <a:pt x="2437" y="5212"/>
                    <a:pt x="2716" y="6243"/>
                    <a:pt x="2134" y="6485"/>
                  </a:cubicBezTo>
                  <a:cubicBezTo>
                    <a:pt x="2063" y="6517"/>
                    <a:pt x="1994" y="6531"/>
                    <a:pt x="1927" y="6531"/>
                  </a:cubicBezTo>
                  <a:cubicBezTo>
                    <a:pt x="1649" y="6531"/>
                    <a:pt x="1395" y="6308"/>
                    <a:pt x="1098" y="6308"/>
                  </a:cubicBezTo>
                  <a:cubicBezTo>
                    <a:pt x="1037" y="6308"/>
                    <a:pt x="975" y="6317"/>
                    <a:pt x="910" y="6339"/>
                  </a:cubicBezTo>
                  <a:cubicBezTo>
                    <a:pt x="534" y="6449"/>
                    <a:pt x="158" y="6946"/>
                    <a:pt x="1" y="8546"/>
                  </a:cubicBezTo>
                  <a:cubicBezTo>
                    <a:pt x="267" y="8958"/>
                    <a:pt x="522" y="9358"/>
                    <a:pt x="788" y="9770"/>
                  </a:cubicBezTo>
                  <a:cubicBezTo>
                    <a:pt x="1188" y="9346"/>
                    <a:pt x="1782" y="8849"/>
                    <a:pt x="2570" y="8764"/>
                  </a:cubicBezTo>
                  <a:cubicBezTo>
                    <a:pt x="2647" y="8756"/>
                    <a:pt x="2721" y="8752"/>
                    <a:pt x="2793" y="8752"/>
                  </a:cubicBezTo>
                  <a:cubicBezTo>
                    <a:pt x="3638" y="8752"/>
                    <a:pt x="4169" y="9265"/>
                    <a:pt x="4712" y="9265"/>
                  </a:cubicBezTo>
                  <a:cubicBezTo>
                    <a:pt x="4817" y="9265"/>
                    <a:pt x="4923" y="9246"/>
                    <a:pt x="5031" y="9200"/>
                  </a:cubicBezTo>
                  <a:cubicBezTo>
                    <a:pt x="5855" y="8849"/>
                    <a:pt x="5443" y="7564"/>
                    <a:pt x="6231" y="6958"/>
                  </a:cubicBezTo>
                  <a:cubicBezTo>
                    <a:pt x="6460" y="6784"/>
                    <a:pt x="6720" y="6716"/>
                    <a:pt x="7002" y="6716"/>
                  </a:cubicBezTo>
                  <a:cubicBezTo>
                    <a:pt x="8023" y="6716"/>
                    <a:pt x="9325" y="7609"/>
                    <a:pt x="10403" y="7609"/>
                  </a:cubicBezTo>
                  <a:cubicBezTo>
                    <a:pt x="10605" y="7609"/>
                    <a:pt x="10799" y="7578"/>
                    <a:pt x="10983" y="7503"/>
                  </a:cubicBezTo>
                  <a:cubicBezTo>
                    <a:pt x="12013" y="7091"/>
                    <a:pt x="12789" y="5285"/>
                    <a:pt x="12437" y="0"/>
                  </a:cubicBezTo>
                  <a:lnTo>
                    <a:pt x="8716" y="0"/>
                  </a:lnTo>
                  <a:cubicBezTo>
                    <a:pt x="8692" y="315"/>
                    <a:pt x="8643" y="618"/>
                    <a:pt x="8607" y="933"/>
                  </a:cubicBezTo>
                  <a:cubicBezTo>
                    <a:pt x="8546" y="618"/>
                    <a:pt x="8486" y="315"/>
                    <a:pt x="8413" y="0"/>
                  </a:cubicBezTo>
                  <a:lnTo>
                    <a:pt x="7589" y="0"/>
                  </a:lnTo>
                  <a:lnTo>
                    <a:pt x="7358" y="412"/>
                  </a:lnTo>
                  <a:cubicBezTo>
                    <a:pt x="7322" y="279"/>
                    <a:pt x="7298" y="145"/>
                    <a:pt x="7261"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3098;p66">
              <a:extLst>
                <a:ext uri="{FF2B5EF4-FFF2-40B4-BE49-F238E27FC236}">
                  <a16:creationId xmlns:a16="http://schemas.microsoft.com/office/drawing/2014/main" id="{36556EF8-66A1-426C-B082-F7AC521F90DE}"/>
                </a:ext>
              </a:extLst>
            </p:cNvPr>
            <p:cNvSpPr/>
            <p:nvPr/>
          </p:nvSpPr>
          <p:spPr>
            <a:xfrm>
              <a:off x="7223332" y="1514143"/>
              <a:ext cx="663603" cy="516641"/>
            </a:xfrm>
            <a:custGeom>
              <a:avLst/>
              <a:gdLst/>
              <a:ahLst/>
              <a:cxnLst/>
              <a:rect l="l" t="t" r="r" b="b"/>
              <a:pathLst>
                <a:path w="12535" h="9759" extrusionOk="0">
                  <a:moveTo>
                    <a:pt x="12365" y="0"/>
                  </a:moveTo>
                  <a:cubicBezTo>
                    <a:pt x="12304" y="0"/>
                    <a:pt x="12268" y="37"/>
                    <a:pt x="12268" y="85"/>
                  </a:cubicBezTo>
                  <a:cubicBezTo>
                    <a:pt x="12365" y="5176"/>
                    <a:pt x="11746" y="7964"/>
                    <a:pt x="10437" y="8364"/>
                  </a:cubicBezTo>
                  <a:cubicBezTo>
                    <a:pt x="10324" y="8397"/>
                    <a:pt x="10207" y="8411"/>
                    <a:pt x="10086" y="8411"/>
                  </a:cubicBezTo>
                  <a:cubicBezTo>
                    <a:pt x="9530" y="8411"/>
                    <a:pt x="8897" y="8103"/>
                    <a:pt x="8280" y="7795"/>
                  </a:cubicBezTo>
                  <a:cubicBezTo>
                    <a:pt x="7655" y="7478"/>
                    <a:pt x="7018" y="7155"/>
                    <a:pt x="6437" y="7155"/>
                  </a:cubicBezTo>
                  <a:cubicBezTo>
                    <a:pt x="6195" y="7155"/>
                    <a:pt x="5963" y="7211"/>
                    <a:pt x="5746" y="7346"/>
                  </a:cubicBezTo>
                  <a:cubicBezTo>
                    <a:pt x="5310" y="7613"/>
                    <a:pt x="5152" y="8085"/>
                    <a:pt x="5019" y="8498"/>
                  </a:cubicBezTo>
                  <a:cubicBezTo>
                    <a:pt x="4874" y="8946"/>
                    <a:pt x="4740" y="9322"/>
                    <a:pt x="4352" y="9443"/>
                  </a:cubicBezTo>
                  <a:cubicBezTo>
                    <a:pt x="4278" y="9464"/>
                    <a:pt x="4208" y="9474"/>
                    <a:pt x="4139" y="9474"/>
                  </a:cubicBezTo>
                  <a:cubicBezTo>
                    <a:pt x="3892" y="9474"/>
                    <a:pt x="3664" y="9350"/>
                    <a:pt x="3371" y="9188"/>
                  </a:cubicBezTo>
                  <a:cubicBezTo>
                    <a:pt x="2995" y="8982"/>
                    <a:pt x="2583" y="8752"/>
                    <a:pt x="1977" y="8752"/>
                  </a:cubicBezTo>
                  <a:cubicBezTo>
                    <a:pt x="1322" y="8752"/>
                    <a:pt x="680" y="9043"/>
                    <a:pt x="37" y="9601"/>
                  </a:cubicBezTo>
                  <a:cubicBezTo>
                    <a:pt x="1" y="9637"/>
                    <a:pt x="1" y="9685"/>
                    <a:pt x="37" y="9722"/>
                  </a:cubicBezTo>
                  <a:cubicBezTo>
                    <a:pt x="49" y="9746"/>
                    <a:pt x="73" y="9746"/>
                    <a:pt x="98" y="9758"/>
                  </a:cubicBezTo>
                  <a:cubicBezTo>
                    <a:pt x="122" y="9746"/>
                    <a:pt x="134" y="9746"/>
                    <a:pt x="146" y="9734"/>
                  </a:cubicBezTo>
                  <a:cubicBezTo>
                    <a:pt x="752" y="9201"/>
                    <a:pt x="1370" y="8934"/>
                    <a:pt x="1977" y="8934"/>
                  </a:cubicBezTo>
                  <a:cubicBezTo>
                    <a:pt x="2534" y="8934"/>
                    <a:pt x="2934" y="9152"/>
                    <a:pt x="3286" y="9346"/>
                  </a:cubicBezTo>
                  <a:cubicBezTo>
                    <a:pt x="3566" y="9505"/>
                    <a:pt x="3839" y="9657"/>
                    <a:pt x="4133" y="9657"/>
                  </a:cubicBezTo>
                  <a:cubicBezTo>
                    <a:pt x="4220" y="9657"/>
                    <a:pt x="4309" y="9643"/>
                    <a:pt x="4401" y="9613"/>
                  </a:cubicBezTo>
                  <a:cubicBezTo>
                    <a:pt x="4886" y="9467"/>
                    <a:pt x="5031" y="8995"/>
                    <a:pt x="5189" y="8558"/>
                  </a:cubicBezTo>
                  <a:cubicBezTo>
                    <a:pt x="5322" y="8146"/>
                    <a:pt x="5455" y="7722"/>
                    <a:pt x="5843" y="7491"/>
                  </a:cubicBezTo>
                  <a:cubicBezTo>
                    <a:pt x="6030" y="7377"/>
                    <a:pt x="6230" y="7329"/>
                    <a:pt x="6442" y="7329"/>
                  </a:cubicBezTo>
                  <a:cubicBezTo>
                    <a:pt x="6972" y="7329"/>
                    <a:pt x="7571" y="7631"/>
                    <a:pt x="8195" y="7952"/>
                  </a:cubicBezTo>
                  <a:cubicBezTo>
                    <a:pt x="8831" y="8265"/>
                    <a:pt x="9483" y="8595"/>
                    <a:pt x="10081" y="8595"/>
                  </a:cubicBezTo>
                  <a:cubicBezTo>
                    <a:pt x="10224" y="8595"/>
                    <a:pt x="10363" y="8576"/>
                    <a:pt x="10498" y="8534"/>
                  </a:cubicBezTo>
                  <a:cubicBezTo>
                    <a:pt x="11892" y="8098"/>
                    <a:pt x="12534" y="5346"/>
                    <a:pt x="12449" y="85"/>
                  </a:cubicBezTo>
                  <a:cubicBezTo>
                    <a:pt x="12449" y="37"/>
                    <a:pt x="12401" y="0"/>
                    <a:pt x="123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3099;p66">
              <a:extLst>
                <a:ext uri="{FF2B5EF4-FFF2-40B4-BE49-F238E27FC236}">
                  <a16:creationId xmlns:a16="http://schemas.microsoft.com/office/drawing/2014/main" id="{6E888C39-DE12-4485-81FA-430FA92AAC6F}"/>
                </a:ext>
              </a:extLst>
            </p:cNvPr>
            <p:cNvSpPr/>
            <p:nvPr/>
          </p:nvSpPr>
          <p:spPr>
            <a:xfrm>
              <a:off x="7304225" y="2259226"/>
              <a:ext cx="274017" cy="478048"/>
            </a:xfrm>
            <a:custGeom>
              <a:avLst/>
              <a:gdLst/>
              <a:ahLst/>
              <a:cxnLst/>
              <a:rect l="l" t="t" r="r" b="b"/>
              <a:pathLst>
                <a:path w="5176" h="9030" extrusionOk="0">
                  <a:moveTo>
                    <a:pt x="1200" y="1"/>
                  </a:moveTo>
                  <a:cubicBezTo>
                    <a:pt x="525" y="1"/>
                    <a:pt x="65" y="481"/>
                    <a:pt x="0" y="557"/>
                  </a:cubicBezTo>
                  <a:cubicBezTo>
                    <a:pt x="158" y="1296"/>
                    <a:pt x="364" y="2024"/>
                    <a:pt x="618" y="2739"/>
                  </a:cubicBezTo>
                  <a:cubicBezTo>
                    <a:pt x="618" y="2739"/>
                    <a:pt x="752" y="3127"/>
                    <a:pt x="1164" y="4096"/>
                  </a:cubicBezTo>
                  <a:cubicBezTo>
                    <a:pt x="1224" y="4242"/>
                    <a:pt x="1273" y="4375"/>
                    <a:pt x="1346" y="4545"/>
                  </a:cubicBezTo>
                  <a:cubicBezTo>
                    <a:pt x="1443" y="4763"/>
                    <a:pt x="1552" y="5006"/>
                    <a:pt x="1673" y="5272"/>
                  </a:cubicBezTo>
                  <a:cubicBezTo>
                    <a:pt x="1746" y="5418"/>
                    <a:pt x="1818" y="5575"/>
                    <a:pt x="1891" y="5733"/>
                  </a:cubicBezTo>
                  <a:cubicBezTo>
                    <a:pt x="1964" y="5903"/>
                    <a:pt x="2036" y="6048"/>
                    <a:pt x="2109" y="6206"/>
                  </a:cubicBezTo>
                  <a:lnTo>
                    <a:pt x="2436" y="6896"/>
                  </a:lnTo>
                  <a:lnTo>
                    <a:pt x="2473" y="6957"/>
                  </a:lnTo>
                  <a:cubicBezTo>
                    <a:pt x="2618" y="7284"/>
                    <a:pt x="2788" y="7612"/>
                    <a:pt x="2946" y="7915"/>
                  </a:cubicBezTo>
                  <a:cubicBezTo>
                    <a:pt x="3135" y="7618"/>
                    <a:pt x="3430" y="7454"/>
                    <a:pt x="3719" y="7454"/>
                  </a:cubicBezTo>
                  <a:cubicBezTo>
                    <a:pt x="3819" y="7454"/>
                    <a:pt x="3919" y="7474"/>
                    <a:pt x="4012" y="7515"/>
                  </a:cubicBezTo>
                  <a:cubicBezTo>
                    <a:pt x="4497" y="7709"/>
                    <a:pt x="4800" y="8412"/>
                    <a:pt x="4558" y="9030"/>
                  </a:cubicBezTo>
                  <a:cubicBezTo>
                    <a:pt x="4837" y="8775"/>
                    <a:pt x="5030" y="8448"/>
                    <a:pt x="5103" y="8084"/>
                  </a:cubicBezTo>
                  <a:cubicBezTo>
                    <a:pt x="5176" y="7709"/>
                    <a:pt x="5152" y="7309"/>
                    <a:pt x="5030" y="6945"/>
                  </a:cubicBezTo>
                  <a:cubicBezTo>
                    <a:pt x="4946" y="6678"/>
                    <a:pt x="4849" y="6424"/>
                    <a:pt x="4727" y="6169"/>
                  </a:cubicBezTo>
                  <a:cubicBezTo>
                    <a:pt x="4667" y="6012"/>
                    <a:pt x="4618" y="5854"/>
                    <a:pt x="4546" y="5684"/>
                  </a:cubicBezTo>
                  <a:cubicBezTo>
                    <a:pt x="4461" y="5478"/>
                    <a:pt x="4388" y="5272"/>
                    <a:pt x="4303" y="5066"/>
                  </a:cubicBezTo>
                  <a:cubicBezTo>
                    <a:pt x="4243" y="4909"/>
                    <a:pt x="4170" y="4739"/>
                    <a:pt x="4121" y="4593"/>
                  </a:cubicBezTo>
                  <a:cubicBezTo>
                    <a:pt x="4012" y="4315"/>
                    <a:pt x="3903" y="4036"/>
                    <a:pt x="3794" y="3757"/>
                  </a:cubicBezTo>
                  <a:cubicBezTo>
                    <a:pt x="3758" y="3660"/>
                    <a:pt x="3721" y="3563"/>
                    <a:pt x="3673" y="3454"/>
                  </a:cubicBezTo>
                  <a:cubicBezTo>
                    <a:pt x="3649" y="3369"/>
                    <a:pt x="3600" y="3272"/>
                    <a:pt x="3576" y="3187"/>
                  </a:cubicBezTo>
                  <a:cubicBezTo>
                    <a:pt x="3503" y="3018"/>
                    <a:pt x="3443" y="2872"/>
                    <a:pt x="3394" y="2715"/>
                  </a:cubicBezTo>
                  <a:cubicBezTo>
                    <a:pt x="3382" y="2690"/>
                    <a:pt x="3358" y="2666"/>
                    <a:pt x="3358" y="2630"/>
                  </a:cubicBezTo>
                  <a:cubicBezTo>
                    <a:pt x="3261" y="2387"/>
                    <a:pt x="3164" y="2145"/>
                    <a:pt x="3079" y="1902"/>
                  </a:cubicBezTo>
                  <a:cubicBezTo>
                    <a:pt x="2921" y="933"/>
                    <a:pt x="2230" y="157"/>
                    <a:pt x="1455" y="24"/>
                  </a:cubicBezTo>
                  <a:cubicBezTo>
                    <a:pt x="1367" y="8"/>
                    <a:pt x="1282" y="1"/>
                    <a:pt x="120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3100;p66">
              <a:extLst>
                <a:ext uri="{FF2B5EF4-FFF2-40B4-BE49-F238E27FC236}">
                  <a16:creationId xmlns:a16="http://schemas.microsoft.com/office/drawing/2014/main" id="{B01254A2-E67F-4C24-927B-403909FCFA2F}"/>
                </a:ext>
              </a:extLst>
            </p:cNvPr>
            <p:cNvSpPr/>
            <p:nvPr/>
          </p:nvSpPr>
          <p:spPr>
            <a:xfrm>
              <a:off x="6735643" y="2246785"/>
              <a:ext cx="415897" cy="367298"/>
            </a:xfrm>
            <a:custGeom>
              <a:avLst/>
              <a:gdLst/>
              <a:ahLst/>
              <a:cxnLst/>
              <a:rect l="l" t="t" r="r" b="b"/>
              <a:pathLst>
                <a:path w="7856" h="6938" extrusionOk="0">
                  <a:moveTo>
                    <a:pt x="6347" y="0"/>
                  </a:moveTo>
                  <a:cubicBezTo>
                    <a:pt x="5679" y="0"/>
                    <a:pt x="4959" y="400"/>
                    <a:pt x="4498" y="1083"/>
                  </a:cubicBezTo>
                  <a:cubicBezTo>
                    <a:pt x="4316" y="1265"/>
                    <a:pt x="4134" y="1447"/>
                    <a:pt x="3940" y="1628"/>
                  </a:cubicBezTo>
                  <a:cubicBezTo>
                    <a:pt x="3916" y="1653"/>
                    <a:pt x="3891" y="1677"/>
                    <a:pt x="3867" y="1701"/>
                  </a:cubicBezTo>
                  <a:cubicBezTo>
                    <a:pt x="3758" y="1822"/>
                    <a:pt x="3637" y="1931"/>
                    <a:pt x="3516" y="2053"/>
                  </a:cubicBezTo>
                  <a:cubicBezTo>
                    <a:pt x="3443" y="2125"/>
                    <a:pt x="3370" y="2186"/>
                    <a:pt x="3298" y="2259"/>
                  </a:cubicBezTo>
                  <a:cubicBezTo>
                    <a:pt x="3225" y="2331"/>
                    <a:pt x="3152" y="2404"/>
                    <a:pt x="3067" y="2489"/>
                  </a:cubicBezTo>
                  <a:cubicBezTo>
                    <a:pt x="2861" y="2671"/>
                    <a:pt x="2643" y="2889"/>
                    <a:pt x="2437" y="3095"/>
                  </a:cubicBezTo>
                  <a:cubicBezTo>
                    <a:pt x="2316" y="3216"/>
                    <a:pt x="2194" y="3325"/>
                    <a:pt x="2061" y="3459"/>
                  </a:cubicBezTo>
                  <a:cubicBezTo>
                    <a:pt x="2001" y="3507"/>
                    <a:pt x="1940" y="3568"/>
                    <a:pt x="1879" y="3628"/>
                  </a:cubicBezTo>
                  <a:cubicBezTo>
                    <a:pt x="1879" y="3641"/>
                    <a:pt x="1867" y="3653"/>
                    <a:pt x="1855" y="3653"/>
                  </a:cubicBezTo>
                  <a:cubicBezTo>
                    <a:pt x="1770" y="3750"/>
                    <a:pt x="1673" y="3834"/>
                    <a:pt x="1576" y="3919"/>
                  </a:cubicBezTo>
                  <a:cubicBezTo>
                    <a:pt x="1455" y="4041"/>
                    <a:pt x="1346" y="4162"/>
                    <a:pt x="1213" y="4271"/>
                  </a:cubicBezTo>
                  <a:cubicBezTo>
                    <a:pt x="1007" y="4453"/>
                    <a:pt x="801" y="4647"/>
                    <a:pt x="607" y="4853"/>
                  </a:cubicBezTo>
                  <a:cubicBezTo>
                    <a:pt x="352" y="5144"/>
                    <a:pt x="170" y="5483"/>
                    <a:pt x="85" y="5859"/>
                  </a:cubicBezTo>
                  <a:cubicBezTo>
                    <a:pt x="0" y="6222"/>
                    <a:pt x="37" y="6598"/>
                    <a:pt x="182" y="6938"/>
                  </a:cubicBezTo>
                  <a:cubicBezTo>
                    <a:pt x="218" y="6298"/>
                    <a:pt x="763" y="5797"/>
                    <a:pt x="1274" y="5797"/>
                  </a:cubicBezTo>
                  <a:cubicBezTo>
                    <a:pt x="1286" y="5797"/>
                    <a:pt x="1298" y="5798"/>
                    <a:pt x="1310" y="5798"/>
                  </a:cubicBezTo>
                  <a:cubicBezTo>
                    <a:pt x="1734" y="5834"/>
                    <a:pt x="2085" y="6174"/>
                    <a:pt x="2110" y="6610"/>
                  </a:cubicBezTo>
                  <a:cubicBezTo>
                    <a:pt x="2316" y="6453"/>
                    <a:pt x="2510" y="6283"/>
                    <a:pt x="2716" y="6125"/>
                  </a:cubicBezTo>
                  <a:cubicBezTo>
                    <a:pt x="2788" y="6065"/>
                    <a:pt x="2873" y="5992"/>
                    <a:pt x="2946" y="5931"/>
                  </a:cubicBezTo>
                  <a:lnTo>
                    <a:pt x="3007" y="5883"/>
                  </a:lnTo>
                  <a:lnTo>
                    <a:pt x="3588" y="5410"/>
                  </a:lnTo>
                  <a:cubicBezTo>
                    <a:pt x="3710" y="5289"/>
                    <a:pt x="3843" y="5180"/>
                    <a:pt x="3964" y="5071"/>
                  </a:cubicBezTo>
                  <a:cubicBezTo>
                    <a:pt x="4364" y="4744"/>
                    <a:pt x="4679" y="4453"/>
                    <a:pt x="4970" y="4198"/>
                  </a:cubicBezTo>
                  <a:cubicBezTo>
                    <a:pt x="5091" y="4077"/>
                    <a:pt x="5213" y="3980"/>
                    <a:pt x="5310" y="3883"/>
                  </a:cubicBezTo>
                  <a:cubicBezTo>
                    <a:pt x="6098" y="3168"/>
                    <a:pt x="6376" y="2865"/>
                    <a:pt x="6376" y="2865"/>
                  </a:cubicBezTo>
                  <a:cubicBezTo>
                    <a:pt x="6898" y="2319"/>
                    <a:pt x="7395" y="1737"/>
                    <a:pt x="7855" y="1131"/>
                  </a:cubicBezTo>
                  <a:cubicBezTo>
                    <a:pt x="7807" y="1034"/>
                    <a:pt x="7540" y="247"/>
                    <a:pt x="6752" y="53"/>
                  </a:cubicBezTo>
                  <a:cubicBezTo>
                    <a:pt x="6621" y="17"/>
                    <a:pt x="6485" y="0"/>
                    <a:pt x="634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3101;p66">
              <a:extLst>
                <a:ext uri="{FF2B5EF4-FFF2-40B4-BE49-F238E27FC236}">
                  <a16:creationId xmlns:a16="http://schemas.microsoft.com/office/drawing/2014/main" id="{39ED5698-D4C4-4494-B217-1623AACBFCCC}"/>
                </a:ext>
              </a:extLst>
            </p:cNvPr>
            <p:cNvSpPr/>
            <p:nvPr/>
          </p:nvSpPr>
          <p:spPr>
            <a:xfrm>
              <a:off x="6524516" y="2241227"/>
              <a:ext cx="328599" cy="395938"/>
            </a:xfrm>
            <a:custGeom>
              <a:avLst/>
              <a:gdLst/>
              <a:ahLst/>
              <a:cxnLst/>
              <a:rect l="l" t="t" r="r" b="b"/>
              <a:pathLst>
                <a:path w="6207" h="7479" extrusionOk="0">
                  <a:moveTo>
                    <a:pt x="1891" y="0"/>
                  </a:moveTo>
                  <a:cubicBezTo>
                    <a:pt x="1407" y="61"/>
                    <a:pt x="728" y="218"/>
                    <a:pt x="437" y="727"/>
                  </a:cubicBezTo>
                  <a:cubicBezTo>
                    <a:pt x="1" y="1503"/>
                    <a:pt x="764" y="2691"/>
                    <a:pt x="1746" y="4158"/>
                  </a:cubicBezTo>
                  <a:cubicBezTo>
                    <a:pt x="2473" y="5249"/>
                    <a:pt x="3310" y="6267"/>
                    <a:pt x="4231" y="7188"/>
                  </a:cubicBezTo>
                  <a:cubicBezTo>
                    <a:pt x="4243" y="7200"/>
                    <a:pt x="4255" y="7212"/>
                    <a:pt x="4279" y="7224"/>
                  </a:cubicBezTo>
                  <a:cubicBezTo>
                    <a:pt x="4468" y="7393"/>
                    <a:pt x="4708" y="7479"/>
                    <a:pt x="4952" y="7479"/>
                  </a:cubicBezTo>
                  <a:cubicBezTo>
                    <a:pt x="5164" y="7479"/>
                    <a:pt x="5379" y="7414"/>
                    <a:pt x="5564" y="7285"/>
                  </a:cubicBezTo>
                  <a:cubicBezTo>
                    <a:pt x="5964" y="7055"/>
                    <a:pt x="6207" y="6606"/>
                    <a:pt x="6195" y="6146"/>
                  </a:cubicBezTo>
                  <a:cubicBezTo>
                    <a:pt x="6195" y="6036"/>
                    <a:pt x="6170" y="5927"/>
                    <a:pt x="6122" y="5830"/>
                  </a:cubicBezTo>
                  <a:cubicBezTo>
                    <a:pt x="5613" y="5139"/>
                    <a:pt x="5128" y="4461"/>
                    <a:pt x="4619" y="3770"/>
                  </a:cubicBezTo>
                  <a:cubicBezTo>
                    <a:pt x="3710" y="2509"/>
                    <a:pt x="2801" y="1261"/>
                    <a:pt x="189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3102;p66">
              <a:extLst>
                <a:ext uri="{FF2B5EF4-FFF2-40B4-BE49-F238E27FC236}">
                  <a16:creationId xmlns:a16="http://schemas.microsoft.com/office/drawing/2014/main" id="{BDE06314-FFE5-4E06-B6AB-46A2A7DE9541}"/>
                </a:ext>
              </a:extLst>
            </p:cNvPr>
            <p:cNvSpPr/>
            <p:nvPr/>
          </p:nvSpPr>
          <p:spPr>
            <a:xfrm>
              <a:off x="7456906" y="2357325"/>
              <a:ext cx="328652" cy="394774"/>
            </a:xfrm>
            <a:custGeom>
              <a:avLst/>
              <a:gdLst/>
              <a:ahLst/>
              <a:cxnLst/>
              <a:rect l="l" t="t" r="r" b="b"/>
              <a:pathLst>
                <a:path w="6208" h="7457" extrusionOk="0">
                  <a:moveTo>
                    <a:pt x="4316" y="1"/>
                  </a:moveTo>
                  <a:cubicBezTo>
                    <a:pt x="3407" y="1249"/>
                    <a:pt x="2498" y="2510"/>
                    <a:pt x="1589" y="3759"/>
                  </a:cubicBezTo>
                  <a:lnTo>
                    <a:pt x="86" y="5831"/>
                  </a:lnTo>
                  <a:cubicBezTo>
                    <a:pt x="49" y="5928"/>
                    <a:pt x="25" y="6037"/>
                    <a:pt x="13" y="6147"/>
                  </a:cubicBezTo>
                  <a:cubicBezTo>
                    <a:pt x="1" y="6607"/>
                    <a:pt x="243" y="7044"/>
                    <a:pt x="656" y="7286"/>
                  </a:cubicBezTo>
                  <a:cubicBezTo>
                    <a:pt x="841" y="7399"/>
                    <a:pt x="1052" y="7457"/>
                    <a:pt x="1265" y="7457"/>
                  </a:cubicBezTo>
                  <a:cubicBezTo>
                    <a:pt x="1441" y="7457"/>
                    <a:pt x="1618" y="7417"/>
                    <a:pt x="1783" y="7334"/>
                  </a:cubicBezTo>
                  <a:cubicBezTo>
                    <a:pt x="1831" y="7298"/>
                    <a:pt x="1892" y="7262"/>
                    <a:pt x="1940" y="7225"/>
                  </a:cubicBezTo>
                  <a:cubicBezTo>
                    <a:pt x="1953" y="7213"/>
                    <a:pt x="1965" y="7201"/>
                    <a:pt x="1977" y="7189"/>
                  </a:cubicBezTo>
                  <a:cubicBezTo>
                    <a:pt x="2898" y="6268"/>
                    <a:pt x="3734" y="5250"/>
                    <a:pt x="4462" y="4159"/>
                  </a:cubicBezTo>
                  <a:cubicBezTo>
                    <a:pt x="5443" y="2680"/>
                    <a:pt x="6207" y="1504"/>
                    <a:pt x="5771" y="716"/>
                  </a:cubicBezTo>
                  <a:cubicBezTo>
                    <a:pt x="5480" y="219"/>
                    <a:pt x="4801" y="62"/>
                    <a:pt x="4316"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3103;p66">
              <a:extLst>
                <a:ext uri="{FF2B5EF4-FFF2-40B4-BE49-F238E27FC236}">
                  <a16:creationId xmlns:a16="http://schemas.microsoft.com/office/drawing/2014/main" id="{795BF777-3ABB-4F0C-BC1C-753CD77BD6E1}"/>
                </a:ext>
              </a:extLst>
            </p:cNvPr>
            <p:cNvSpPr/>
            <p:nvPr/>
          </p:nvSpPr>
          <p:spPr>
            <a:xfrm>
              <a:off x="7027611" y="2220633"/>
              <a:ext cx="388315" cy="580169"/>
            </a:xfrm>
            <a:custGeom>
              <a:avLst/>
              <a:gdLst/>
              <a:ahLst/>
              <a:cxnLst/>
              <a:rect l="l" t="t" r="r" b="b"/>
              <a:pathLst>
                <a:path w="7335" h="10959" extrusionOk="0">
                  <a:moveTo>
                    <a:pt x="3530" y="1"/>
                  </a:moveTo>
                  <a:cubicBezTo>
                    <a:pt x="2823" y="1"/>
                    <a:pt x="2068" y="133"/>
                    <a:pt x="1334" y="498"/>
                  </a:cubicBezTo>
                  <a:cubicBezTo>
                    <a:pt x="837" y="741"/>
                    <a:pt x="377" y="1068"/>
                    <a:pt x="1" y="1468"/>
                  </a:cubicBezTo>
                  <a:cubicBezTo>
                    <a:pt x="37" y="2850"/>
                    <a:pt x="134" y="4316"/>
                    <a:pt x="304" y="5868"/>
                  </a:cubicBezTo>
                  <a:cubicBezTo>
                    <a:pt x="473" y="7504"/>
                    <a:pt x="692" y="9032"/>
                    <a:pt x="958" y="10450"/>
                  </a:cubicBezTo>
                  <a:lnTo>
                    <a:pt x="7334" y="10959"/>
                  </a:lnTo>
                  <a:cubicBezTo>
                    <a:pt x="7164" y="7589"/>
                    <a:pt x="7007" y="4231"/>
                    <a:pt x="6849" y="862"/>
                  </a:cubicBezTo>
                  <a:cubicBezTo>
                    <a:pt x="6553" y="709"/>
                    <a:pt x="5168" y="1"/>
                    <a:pt x="353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3104;p66">
              <a:extLst>
                <a:ext uri="{FF2B5EF4-FFF2-40B4-BE49-F238E27FC236}">
                  <a16:creationId xmlns:a16="http://schemas.microsoft.com/office/drawing/2014/main" id="{CE5F1921-CC61-4AD3-B4E3-06BA119CCC68}"/>
                </a:ext>
              </a:extLst>
            </p:cNvPr>
            <p:cNvSpPr/>
            <p:nvPr/>
          </p:nvSpPr>
          <p:spPr>
            <a:xfrm>
              <a:off x="7154033" y="2070494"/>
              <a:ext cx="93121" cy="201490"/>
            </a:xfrm>
            <a:custGeom>
              <a:avLst/>
              <a:gdLst/>
              <a:ahLst/>
              <a:cxnLst/>
              <a:rect l="l" t="t" r="r" b="b"/>
              <a:pathLst>
                <a:path w="1759" h="3806" extrusionOk="0">
                  <a:moveTo>
                    <a:pt x="1382" y="1"/>
                  </a:moveTo>
                  <a:lnTo>
                    <a:pt x="1104" y="98"/>
                  </a:lnTo>
                  <a:cubicBezTo>
                    <a:pt x="1079" y="98"/>
                    <a:pt x="1071" y="103"/>
                    <a:pt x="1069" y="103"/>
                  </a:cubicBezTo>
                  <a:cubicBezTo>
                    <a:pt x="1067" y="103"/>
                    <a:pt x="1067" y="102"/>
                    <a:pt x="1067" y="98"/>
                  </a:cubicBezTo>
                  <a:lnTo>
                    <a:pt x="582" y="280"/>
                  </a:lnTo>
                  <a:cubicBezTo>
                    <a:pt x="558" y="364"/>
                    <a:pt x="546" y="449"/>
                    <a:pt x="534" y="534"/>
                  </a:cubicBezTo>
                  <a:cubicBezTo>
                    <a:pt x="473" y="801"/>
                    <a:pt x="413" y="1164"/>
                    <a:pt x="352" y="1504"/>
                  </a:cubicBezTo>
                  <a:cubicBezTo>
                    <a:pt x="328" y="1601"/>
                    <a:pt x="316" y="1673"/>
                    <a:pt x="304" y="1746"/>
                  </a:cubicBezTo>
                  <a:cubicBezTo>
                    <a:pt x="255" y="2001"/>
                    <a:pt x="219" y="2219"/>
                    <a:pt x="182" y="2377"/>
                  </a:cubicBezTo>
                  <a:lnTo>
                    <a:pt x="182" y="2413"/>
                  </a:lnTo>
                  <a:cubicBezTo>
                    <a:pt x="158" y="2546"/>
                    <a:pt x="146" y="2631"/>
                    <a:pt x="146" y="2631"/>
                  </a:cubicBezTo>
                  <a:cubicBezTo>
                    <a:pt x="134" y="2704"/>
                    <a:pt x="122" y="2789"/>
                    <a:pt x="98" y="2873"/>
                  </a:cubicBezTo>
                  <a:cubicBezTo>
                    <a:pt x="1" y="3322"/>
                    <a:pt x="98" y="3516"/>
                    <a:pt x="134" y="3577"/>
                  </a:cubicBezTo>
                  <a:cubicBezTo>
                    <a:pt x="218" y="3725"/>
                    <a:pt x="382" y="3805"/>
                    <a:pt x="596" y="3805"/>
                  </a:cubicBezTo>
                  <a:cubicBezTo>
                    <a:pt x="906" y="3805"/>
                    <a:pt x="1321" y="3639"/>
                    <a:pt x="1758" y="3273"/>
                  </a:cubicBezTo>
                  <a:cubicBezTo>
                    <a:pt x="1758" y="3140"/>
                    <a:pt x="1746" y="3019"/>
                    <a:pt x="1746" y="2910"/>
                  </a:cubicBezTo>
                  <a:cubicBezTo>
                    <a:pt x="1698" y="2510"/>
                    <a:pt x="1661" y="2110"/>
                    <a:pt x="1613" y="1710"/>
                  </a:cubicBezTo>
                  <a:cubicBezTo>
                    <a:pt x="1601" y="1601"/>
                    <a:pt x="1601" y="1504"/>
                    <a:pt x="1589" y="1407"/>
                  </a:cubicBezTo>
                  <a:cubicBezTo>
                    <a:pt x="1552" y="1152"/>
                    <a:pt x="1528" y="910"/>
                    <a:pt x="1504" y="655"/>
                  </a:cubicBezTo>
                  <a:cubicBezTo>
                    <a:pt x="1492" y="534"/>
                    <a:pt x="1479" y="425"/>
                    <a:pt x="1455" y="255"/>
                  </a:cubicBezTo>
                  <a:cubicBezTo>
                    <a:pt x="1431" y="183"/>
                    <a:pt x="1419" y="110"/>
                    <a:pt x="1395" y="37"/>
                  </a:cubicBezTo>
                  <a:cubicBezTo>
                    <a:pt x="1407" y="25"/>
                    <a:pt x="1382" y="13"/>
                    <a:pt x="138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3105;p66">
              <a:extLst>
                <a:ext uri="{FF2B5EF4-FFF2-40B4-BE49-F238E27FC236}">
                  <a16:creationId xmlns:a16="http://schemas.microsoft.com/office/drawing/2014/main" id="{05A923EC-68CC-46E5-837D-23FEFBE7B97F}"/>
                </a:ext>
              </a:extLst>
            </p:cNvPr>
            <p:cNvSpPr/>
            <p:nvPr/>
          </p:nvSpPr>
          <p:spPr>
            <a:xfrm>
              <a:off x="7159803" y="2070494"/>
              <a:ext cx="80257" cy="152150"/>
            </a:xfrm>
            <a:custGeom>
              <a:avLst/>
              <a:gdLst/>
              <a:ahLst/>
              <a:cxnLst/>
              <a:rect l="l" t="t" r="r" b="b"/>
              <a:pathLst>
                <a:path w="1516" h="2874" extrusionOk="0">
                  <a:moveTo>
                    <a:pt x="1286" y="1"/>
                  </a:moveTo>
                  <a:lnTo>
                    <a:pt x="995" y="98"/>
                  </a:lnTo>
                  <a:cubicBezTo>
                    <a:pt x="970" y="98"/>
                    <a:pt x="962" y="103"/>
                    <a:pt x="960" y="103"/>
                  </a:cubicBezTo>
                  <a:cubicBezTo>
                    <a:pt x="958" y="103"/>
                    <a:pt x="958" y="102"/>
                    <a:pt x="958" y="98"/>
                  </a:cubicBezTo>
                  <a:lnTo>
                    <a:pt x="473" y="280"/>
                  </a:lnTo>
                  <a:cubicBezTo>
                    <a:pt x="449" y="364"/>
                    <a:pt x="437" y="449"/>
                    <a:pt x="425" y="546"/>
                  </a:cubicBezTo>
                  <a:cubicBezTo>
                    <a:pt x="364" y="801"/>
                    <a:pt x="304" y="1164"/>
                    <a:pt x="243" y="1516"/>
                  </a:cubicBezTo>
                  <a:cubicBezTo>
                    <a:pt x="231" y="1601"/>
                    <a:pt x="207" y="1673"/>
                    <a:pt x="195" y="1758"/>
                  </a:cubicBezTo>
                  <a:cubicBezTo>
                    <a:pt x="158" y="2001"/>
                    <a:pt x="110" y="2219"/>
                    <a:pt x="86" y="2389"/>
                  </a:cubicBezTo>
                  <a:lnTo>
                    <a:pt x="86" y="2425"/>
                  </a:lnTo>
                  <a:cubicBezTo>
                    <a:pt x="49" y="2558"/>
                    <a:pt x="37" y="2631"/>
                    <a:pt x="37" y="2631"/>
                  </a:cubicBezTo>
                  <a:cubicBezTo>
                    <a:pt x="37" y="2716"/>
                    <a:pt x="13" y="2789"/>
                    <a:pt x="1" y="2873"/>
                  </a:cubicBezTo>
                  <a:cubicBezTo>
                    <a:pt x="9" y="2874"/>
                    <a:pt x="18" y="2874"/>
                    <a:pt x="27" y="2874"/>
                  </a:cubicBezTo>
                  <a:cubicBezTo>
                    <a:pt x="731" y="2874"/>
                    <a:pt x="1348" y="2392"/>
                    <a:pt x="1516" y="1698"/>
                  </a:cubicBezTo>
                  <a:cubicBezTo>
                    <a:pt x="1504" y="1601"/>
                    <a:pt x="1492" y="1504"/>
                    <a:pt x="1480" y="1407"/>
                  </a:cubicBezTo>
                  <a:cubicBezTo>
                    <a:pt x="1455" y="1164"/>
                    <a:pt x="1431" y="910"/>
                    <a:pt x="1395" y="655"/>
                  </a:cubicBezTo>
                  <a:cubicBezTo>
                    <a:pt x="1383" y="546"/>
                    <a:pt x="1370" y="425"/>
                    <a:pt x="1358" y="255"/>
                  </a:cubicBezTo>
                  <a:cubicBezTo>
                    <a:pt x="1334" y="195"/>
                    <a:pt x="1310" y="122"/>
                    <a:pt x="1298" y="49"/>
                  </a:cubicBezTo>
                  <a:cubicBezTo>
                    <a:pt x="1298" y="37"/>
                    <a:pt x="1286" y="25"/>
                    <a:pt x="1286"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3106;p66">
              <a:extLst>
                <a:ext uri="{FF2B5EF4-FFF2-40B4-BE49-F238E27FC236}">
                  <a16:creationId xmlns:a16="http://schemas.microsoft.com/office/drawing/2014/main" id="{3B54C818-61B3-4C84-96EA-89284DF6D540}"/>
                </a:ext>
              </a:extLst>
            </p:cNvPr>
            <p:cNvSpPr/>
            <p:nvPr/>
          </p:nvSpPr>
          <p:spPr>
            <a:xfrm>
              <a:off x="6852430" y="2745590"/>
              <a:ext cx="591710" cy="264435"/>
            </a:xfrm>
            <a:custGeom>
              <a:avLst/>
              <a:gdLst/>
              <a:ahLst/>
              <a:cxnLst/>
              <a:rect l="l" t="t" r="r" b="b"/>
              <a:pathLst>
                <a:path w="11177" h="4995" extrusionOk="0">
                  <a:moveTo>
                    <a:pt x="9916" y="0"/>
                  </a:moveTo>
                  <a:lnTo>
                    <a:pt x="1" y="1443"/>
                  </a:lnTo>
                  <a:lnTo>
                    <a:pt x="1164" y="4994"/>
                  </a:lnTo>
                  <a:lnTo>
                    <a:pt x="10643" y="4716"/>
                  </a:lnTo>
                  <a:cubicBezTo>
                    <a:pt x="10910" y="4207"/>
                    <a:pt x="11067" y="3649"/>
                    <a:pt x="11104" y="3079"/>
                  </a:cubicBezTo>
                  <a:cubicBezTo>
                    <a:pt x="11177" y="1419"/>
                    <a:pt x="10158" y="267"/>
                    <a:pt x="991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3107;p66">
              <a:extLst>
                <a:ext uri="{FF2B5EF4-FFF2-40B4-BE49-F238E27FC236}">
                  <a16:creationId xmlns:a16="http://schemas.microsoft.com/office/drawing/2014/main" id="{67487931-F0EC-46AF-B9CA-AAC5A91E5C7A}"/>
                </a:ext>
              </a:extLst>
            </p:cNvPr>
            <p:cNvSpPr/>
            <p:nvPr/>
          </p:nvSpPr>
          <p:spPr>
            <a:xfrm>
              <a:off x="6652209" y="2758401"/>
              <a:ext cx="539723" cy="263800"/>
            </a:xfrm>
            <a:custGeom>
              <a:avLst/>
              <a:gdLst/>
              <a:ahLst/>
              <a:cxnLst/>
              <a:rect l="l" t="t" r="r" b="b"/>
              <a:pathLst>
                <a:path w="10195" h="4983" extrusionOk="0">
                  <a:moveTo>
                    <a:pt x="8922" y="1"/>
                  </a:moveTo>
                  <a:cubicBezTo>
                    <a:pt x="6571" y="377"/>
                    <a:pt x="4219" y="740"/>
                    <a:pt x="1855" y="1116"/>
                  </a:cubicBezTo>
                  <a:lnTo>
                    <a:pt x="1698" y="1140"/>
                  </a:lnTo>
                  <a:cubicBezTo>
                    <a:pt x="1686" y="1152"/>
                    <a:pt x="1661" y="1152"/>
                    <a:pt x="1637" y="1152"/>
                  </a:cubicBezTo>
                  <a:cubicBezTo>
                    <a:pt x="1286" y="1201"/>
                    <a:pt x="922" y="1261"/>
                    <a:pt x="558" y="1322"/>
                  </a:cubicBezTo>
                  <a:cubicBezTo>
                    <a:pt x="376" y="1346"/>
                    <a:pt x="183" y="1371"/>
                    <a:pt x="1" y="1407"/>
                  </a:cubicBezTo>
                  <a:cubicBezTo>
                    <a:pt x="49" y="2595"/>
                    <a:pt x="110" y="3795"/>
                    <a:pt x="170" y="4983"/>
                  </a:cubicBezTo>
                  <a:cubicBezTo>
                    <a:pt x="716" y="4971"/>
                    <a:pt x="1249" y="4946"/>
                    <a:pt x="1795" y="4934"/>
                  </a:cubicBezTo>
                  <a:cubicBezTo>
                    <a:pt x="2061" y="4934"/>
                    <a:pt x="2340" y="4922"/>
                    <a:pt x="2619" y="4910"/>
                  </a:cubicBezTo>
                  <a:cubicBezTo>
                    <a:pt x="2946" y="4910"/>
                    <a:pt x="3273" y="4898"/>
                    <a:pt x="3601" y="4886"/>
                  </a:cubicBezTo>
                  <a:lnTo>
                    <a:pt x="4219" y="4862"/>
                  </a:lnTo>
                  <a:lnTo>
                    <a:pt x="4280" y="4862"/>
                  </a:lnTo>
                  <a:cubicBezTo>
                    <a:pt x="6061" y="4813"/>
                    <a:pt x="7855" y="4765"/>
                    <a:pt x="9649" y="4716"/>
                  </a:cubicBezTo>
                  <a:cubicBezTo>
                    <a:pt x="9916" y="4207"/>
                    <a:pt x="10074" y="3637"/>
                    <a:pt x="10110" y="3068"/>
                  </a:cubicBezTo>
                  <a:cubicBezTo>
                    <a:pt x="10195" y="1419"/>
                    <a:pt x="9164" y="268"/>
                    <a:pt x="892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3108;p66">
              <a:extLst>
                <a:ext uri="{FF2B5EF4-FFF2-40B4-BE49-F238E27FC236}">
                  <a16:creationId xmlns:a16="http://schemas.microsoft.com/office/drawing/2014/main" id="{5054217F-1DC5-42B8-BD6E-5254252B2B00}"/>
                </a:ext>
              </a:extLst>
            </p:cNvPr>
            <p:cNvSpPr/>
            <p:nvPr/>
          </p:nvSpPr>
          <p:spPr>
            <a:xfrm>
              <a:off x="7669991" y="2147522"/>
              <a:ext cx="193813" cy="305517"/>
            </a:xfrm>
            <a:custGeom>
              <a:avLst/>
              <a:gdLst/>
              <a:ahLst/>
              <a:cxnLst/>
              <a:rect l="l" t="t" r="r" b="b"/>
              <a:pathLst>
                <a:path w="3661" h="5771" extrusionOk="0">
                  <a:moveTo>
                    <a:pt x="2085" y="0"/>
                  </a:moveTo>
                  <a:cubicBezTo>
                    <a:pt x="1928" y="0"/>
                    <a:pt x="1734" y="425"/>
                    <a:pt x="1528" y="2109"/>
                  </a:cubicBezTo>
                  <a:cubicBezTo>
                    <a:pt x="1528" y="1915"/>
                    <a:pt x="1528" y="1734"/>
                    <a:pt x="1540" y="1552"/>
                  </a:cubicBezTo>
                  <a:cubicBezTo>
                    <a:pt x="1588" y="934"/>
                    <a:pt x="1734" y="570"/>
                    <a:pt x="1540" y="400"/>
                  </a:cubicBezTo>
                  <a:cubicBezTo>
                    <a:pt x="1503" y="364"/>
                    <a:pt x="1443" y="340"/>
                    <a:pt x="1394" y="340"/>
                  </a:cubicBezTo>
                  <a:cubicBezTo>
                    <a:pt x="1225" y="352"/>
                    <a:pt x="1018" y="715"/>
                    <a:pt x="861" y="2364"/>
                  </a:cubicBezTo>
                  <a:cubicBezTo>
                    <a:pt x="825" y="2291"/>
                    <a:pt x="800" y="2218"/>
                    <a:pt x="788" y="2146"/>
                  </a:cubicBezTo>
                  <a:cubicBezTo>
                    <a:pt x="764" y="2000"/>
                    <a:pt x="764" y="1843"/>
                    <a:pt x="800" y="1709"/>
                  </a:cubicBezTo>
                  <a:cubicBezTo>
                    <a:pt x="812" y="1382"/>
                    <a:pt x="631" y="1043"/>
                    <a:pt x="497" y="1043"/>
                  </a:cubicBezTo>
                  <a:cubicBezTo>
                    <a:pt x="437" y="1043"/>
                    <a:pt x="388" y="1091"/>
                    <a:pt x="340" y="1164"/>
                  </a:cubicBezTo>
                  <a:cubicBezTo>
                    <a:pt x="121" y="1540"/>
                    <a:pt x="12" y="1952"/>
                    <a:pt x="0" y="2388"/>
                  </a:cubicBezTo>
                  <a:cubicBezTo>
                    <a:pt x="0" y="2946"/>
                    <a:pt x="109" y="3515"/>
                    <a:pt x="315" y="4037"/>
                  </a:cubicBezTo>
                  <a:lnTo>
                    <a:pt x="1770" y="5770"/>
                  </a:lnTo>
                  <a:cubicBezTo>
                    <a:pt x="2849" y="4594"/>
                    <a:pt x="3237" y="3552"/>
                    <a:pt x="3419" y="2837"/>
                  </a:cubicBezTo>
                  <a:cubicBezTo>
                    <a:pt x="3443" y="2691"/>
                    <a:pt x="3661" y="1770"/>
                    <a:pt x="3467" y="1685"/>
                  </a:cubicBezTo>
                  <a:cubicBezTo>
                    <a:pt x="3459" y="1682"/>
                    <a:pt x="3451" y="1680"/>
                    <a:pt x="3440" y="1680"/>
                  </a:cubicBezTo>
                  <a:cubicBezTo>
                    <a:pt x="3362" y="1680"/>
                    <a:pt x="3189" y="1784"/>
                    <a:pt x="2764" y="2400"/>
                  </a:cubicBezTo>
                  <a:cubicBezTo>
                    <a:pt x="2873" y="1964"/>
                    <a:pt x="2958" y="1588"/>
                    <a:pt x="3018" y="1249"/>
                  </a:cubicBezTo>
                  <a:cubicBezTo>
                    <a:pt x="3091" y="970"/>
                    <a:pt x="3067" y="691"/>
                    <a:pt x="2958" y="437"/>
                  </a:cubicBezTo>
                  <a:cubicBezTo>
                    <a:pt x="2909" y="352"/>
                    <a:pt x="2873" y="267"/>
                    <a:pt x="2825" y="267"/>
                  </a:cubicBezTo>
                  <a:cubicBezTo>
                    <a:pt x="2823" y="267"/>
                    <a:pt x="2820" y="267"/>
                    <a:pt x="2818" y="267"/>
                  </a:cubicBezTo>
                  <a:cubicBezTo>
                    <a:pt x="2697" y="267"/>
                    <a:pt x="2504" y="620"/>
                    <a:pt x="2170" y="2146"/>
                  </a:cubicBezTo>
                  <a:cubicBezTo>
                    <a:pt x="2231" y="1625"/>
                    <a:pt x="2291" y="1237"/>
                    <a:pt x="2340" y="958"/>
                  </a:cubicBezTo>
                  <a:cubicBezTo>
                    <a:pt x="2388" y="667"/>
                    <a:pt x="2437" y="364"/>
                    <a:pt x="2267" y="134"/>
                  </a:cubicBezTo>
                  <a:cubicBezTo>
                    <a:pt x="2218" y="85"/>
                    <a:pt x="2158" y="0"/>
                    <a:pt x="208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3109;p66">
              <a:extLst>
                <a:ext uri="{FF2B5EF4-FFF2-40B4-BE49-F238E27FC236}">
                  <a16:creationId xmlns:a16="http://schemas.microsoft.com/office/drawing/2014/main" id="{D326CAF6-38DB-4A3E-858B-840799F867F5}"/>
                </a:ext>
              </a:extLst>
            </p:cNvPr>
            <p:cNvSpPr/>
            <p:nvPr/>
          </p:nvSpPr>
          <p:spPr>
            <a:xfrm>
              <a:off x="7712344" y="2272620"/>
              <a:ext cx="39811" cy="75175"/>
            </a:xfrm>
            <a:custGeom>
              <a:avLst/>
              <a:gdLst/>
              <a:ahLst/>
              <a:cxnLst/>
              <a:rect l="l" t="t" r="r" b="b"/>
              <a:pathLst>
                <a:path w="752" h="1420" extrusionOk="0">
                  <a:moveTo>
                    <a:pt x="92" y="1"/>
                  </a:moveTo>
                  <a:cubicBezTo>
                    <a:pt x="62" y="1"/>
                    <a:pt x="33" y="17"/>
                    <a:pt x="25" y="49"/>
                  </a:cubicBezTo>
                  <a:cubicBezTo>
                    <a:pt x="0" y="98"/>
                    <a:pt x="12" y="146"/>
                    <a:pt x="61" y="171"/>
                  </a:cubicBezTo>
                  <a:cubicBezTo>
                    <a:pt x="243" y="256"/>
                    <a:pt x="388" y="401"/>
                    <a:pt x="473" y="583"/>
                  </a:cubicBezTo>
                  <a:cubicBezTo>
                    <a:pt x="570" y="801"/>
                    <a:pt x="570" y="1068"/>
                    <a:pt x="473" y="1286"/>
                  </a:cubicBezTo>
                  <a:cubicBezTo>
                    <a:pt x="449" y="1334"/>
                    <a:pt x="473" y="1383"/>
                    <a:pt x="521" y="1407"/>
                  </a:cubicBezTo>
                  <a:cubicBezTo>
                    <a:pt x="534" y="1407"/>
                    <a:pt x="546" y="1419"/>
                    <a:pt x="558" y="1419"/>
                  </a:cubicBezTo>
                  <a:cubicBezTo>
                    <a:pt x="582" y="1419"/>
                    <a:pt x="618" y="1395"/>
                    <a:pt x="631" y="1359"/>
                  </a:cubicBezTo>
                  <a:cubicBezTo>
                    <a:pt x="752" y="1092"/>
                    <a:pt x="752" y="777"/>
                    <a:pt x="631" y="510"/>
                  </a:cubicBezTo>
                  <a:cubicBezTo>
                    <a:pt x="534" y="292"/>
                    <a:pt x="352" y="110"/>
                    <a:pt x="134" y="13"/>
                  </a:cubicBezTo>
                  <a:cubicBezTo>
                    <a:pt x="121" y="5"/>
                    <a:pt x="107" y="1"/>
                    <a:pt x="92"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3110;p66">
              <a:extLst>
                <a:ext uri="{FF2B5EF4-FFF2-40B4-BE49-F238E27FC236}">
                  <a16:creationId xmlns:a16="http://schemas.microsoft.com/office/drawing/2014/main" id="{DB5AE464-D7E3-4697-B427-0E1A052EC184}"/>
                </a:ext>
              </a:extLst>
            </p:cNvPr>
            <p:cNvSpPr/>
            <p:nvPr/>
          </p:nvSpPr>
          <p:spPr>
            <a:xfrm>
              <a:off x="7742467" y="2254250"/>
              <a:ext cx="13553" cy="26788"/>
            </a:xfrm>
            <a:custGeom>
              <a:avLst/>
              <a:gdLst/>
              <a:ahLst/>
              <a:cxnLst/>
              <a:rect l="l" t="t" r="r" b="b"/>
              <a:pathLst>
                <a:path w="256" h="506" extrusionOk="0">
                  <a:moveTo>
                    <a:pt x="139" y="1"/>
                  </a:moveTo>
                  <a:cubicBezTo>
                    <a:pt x="103" y="1"/>
                    <a:pt x="74" y="31"/>
                    <a:pt x="74" y="69"/>
                  </a:cubicBezTo>
                  <a:lnTo>
                    <a:pt x="1" y="396"/>
                  </a:lnTo>
                  <a:cubicBezTo>
                    <a:pt x="1" y="445"/>
                    <a:pt x="25" y="493"/>
                    <a:pt x="98" y="506"/>
                  </a:cubicBezTo>
                  <a:cubicBezTo>
                    <a:pt x="134" y="506"/>
                    <a:pt x="171" y="469"/>
                    <a:pt x="183" y="433"/>
                  </a:cubicBezTo>
                  <a:lnTo>
                    <a:pt x="243" y="106"/>
                  </a:lnTo>
                  <a:cubicBezTo>
                    <a:pt x="256" y="57"/>
                    <a:pt x="219" y="9"/>
                    <a:pt x="171" y="9"/>
                  </a:cubicBezTo>
                  <a:cubicBezTo>
                    <a:pt x="160" y="3"/>
                    <a:pt x="149" y="1"/>
                    <a:pt x="139"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3111;p66">
              <a:extLst>
                <a:ext uri="{FF2B5EF4-FFF2-40B4-BE49-F238E27FC236}">
                  <a16:creationId xmlns:a16="http://schemas.microsoft.com/office/drawing/2014/main" id="{B57BD3AE-5C6D-491E-8CCE-6267A9BDF299}"/>
                </a:ext>
              </a:extLst>
            </p:cNvPr>
            <p:cNvSpPr/>
            <p:nvPr/>
          </p:nvSpPr>
          <p:spPr>
            <a:xfrm>
              <a:off x="7775237" y="2253403"/>
              <a:ext cx="14770" cy="28270"/>
            </a:xfrm>
            <a:custGeom>
              <a:avLst/>
              <a:gdLst/>
              <a:ahLst/>
              <a:cxnLst/>
              <a:rect l="l" t="t" r="r" b="b"/>
              <a:pathLst>
                <a:path w="279" h="534" extrusionOk="0">
                  <a:moveTo>
                    <a:pt x="206" y="0"/>
                  </a:moveTo>
                  <a:cubicBezTo>
                    <a:pt x="158" y="0"/>
                    <a:pt x="109" y="25"/>
                    <a:pt x="97" y="73"/>
                  </a:cubicBezTo>
                  <a:lnTo>
                    <a:pt x="12" y="425"/>
                  </a:lnTo>
                  <a:cubicBezTo>
                    <a:pt x="0" y="473"/>
                    <a:pt x="37" y="522"/>
                    <a:pt x="97" y="534"/>
                  </a:cubicBezTo>
                  <a:cubicBezTo>
                    <a:pt x="146" y="534"/>
                    <a:pt x="182" y="509"/>
                    <a:pt x="182" y="461"/>
                  </a:cubicBezTo>
                  <a:lnTo>
                    <a:pt x="267" y="109"/>
                  </a:lnTo>
                  <a:cubicBezTo>
                    <a:pt x="279" y="61"/>
                    <a:pt x="243" y="12"/>
                    <a:pt x="206"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3112;p66">
              <a:extLst>
                <a:ext uri="{FF2B5EF4-FFF2-40B4-BE49-F238E27FC236}">
                  <a16:creationId xmlns:a16="http://schemas.microsoft.com/office/drawing/2014/main" id="{D4C7FCAD-17B3-4771-846E-D90DF0175323}"/>
                </a:ext>
              </a:extLst>
            </p:cNvPr>
            <p:cNvSpPr/>
            <p:nvPr/>
          </p:nvSpPr>
          <p:spPr>
            <a:xfrm>
              <a:off x="7806684" y="2269126"/>
              <a:ext cx="17100" cy="24723"/>
            </a:xfrm>
            <a:custGeom>
              <a:avLst/>
              <a:gdLst/>
              <a:ahLst/>
              <a:cxnLst/>
              <a:rect l="l" t="t" r="r" b="b"/>
              <a:pathLst>
                <a:path w="323" h="467" extrusionOk="0">
                  <a:moveTo>
                    <a:pt x="205" y="1"/>
                  </a:moveTo>
                  <a:cubicBezTo>
                    <a:pt x="175" y="1"/>
                    <a:pt x="146" y="17"/>
                    <a:pt x="133" y="55"/>
                  </a:cubicBezTo>
                  <a:lnTo>
                    <a:pt x="12" y="346"/>
                  </a:lnTo>
                  <a:cubicBezTo>
                    <a:pt x="0" y="394"/>
                    <a:pt x="24" y="443"/>
                    <a:pt x="97" y="467"/>
                  </a:cubicBezTo>
                  <a:cubicBezTo>
                    <a:pt x="133" y="467"/>
                    <a:pt x="170" y="443"/>
                    <a:pt x="182" y="406"/>
                  </a:cubicBezTo>
                  <a:lnTo>
                    <a:pt x="291" y="128"/>
                  </a:lnTo>
                  <a:cubicBezTo>
                    <a:pt x="323" y="56"/>
                    <a:pt x="262" y="1"/>
                    <a:pt x="205"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3113;p66">
              <a:extLst>
                <a:ext uri="{FF2B5EF4-FFF2-40B4-BE49-F238E27FC236}">
                  <a16:creationId xmlns:a16="http://schemas.microsoft.com/office/drawing/2014/main" id="{BE0A8611-BD8C-473C-A6E5-DB330420E865}"/>
                </a:ext>
              </a:extLst>
            </p:cNvPr>
            <p:cNvSpPr/>
            <p:nvPr/>
          </p:nvSpPr>
          <p:spPr>
            <a:xfrm>
              <a:off x="5574921" y="2774389"/>
              <a:ext cx="1185168" cy="1279666"/>
            </a:xfrm>
            <a:custGeom>
              <a:avLst/>
              <a:gdLst/>
              <a:ahLst/>
              <a:cxnLst/>
              <a:rect l="l" t="t" r="r" b="b"/>
              <a:pathLst>
                <a:path w="22387" h="24172" extrusionOk="0">
                  <a:moveTo>
                    <a:pt x="13387" y="0"/>
                  </a:moveTo>
                  <a:cubicBezTo>
                    <a:pt x="13225" y="0"/>
                    <a:pt x="13061" y="12"/>
                    <a:pt x="12895" y="38"/>
                  </a:cubicBezTo>
                  <a:cubicBezTo>
                    <a:pt x="10943" y="329"/>
                    <a:pt x="9719" y="2305"/>
                    <a:pt x="10325" y="4172"/>
                  </a:cubicBezTo>
                  <a:lnTo>
                    <a:pt x="4349" y="4172"/>
                  </a:lnTo>
                  <a:lnTo>
                    <a:pt x="4349" y="11117"/>
                  </a:lnTo>
                  <a:cubicBezTo>
                    <a:pt x="4071" y="11032"/>
                    <a:pt x="3780" y="10984"/>
                    <a:pt x="3477" y="10984"/>
                  </a:cubicBezTo>
                  <a:cubicBezTo>
                    <a:pt x="3457" y="10983"/>
                    <a:pt x="3436" y="10983"/>
                    <a:pt x="3416" y="10983"/>
                  </a:cubicBezTo>
                  <a:cubicBezTo>
                    <a:pt x="1494" y="10983"/>
                    <a:pt x="1" y="12701"/>
                    <a:pt x="265" y="14620"/>
                  </a:cubicBezTo>
                  <a:cubicBezTo>
                    <a:pt x="498" y="16243"/>
                    <a:pt x="1893" y="17373"/>
                    <a:pt x="3435" y="17373"/>
                  </a:cubicBezTo>
                  <a:cubicBezTo>
                    <a:pt x="3737" y="17373"/>
                    <a:pt x="4044" y="17330"/>
                    <a:pt x="4349" y="17239"/>
                  </a:cubicBezTo>
                  <a:lnTo>
                    <a:pt x="4349" y="24172"/>
                  </a:lnTo>
                  <a:lnTo>
                    <a:pt x="22386" y="24172"/>
                  </a:lnTo>
                  <a:lnTo>
                    <a:pt x="22386" y="17372"/>
                  </a:lnTo>
                  <a:cubicBezTo>
                    <a:pt x="22364" y="17372"/>
                    <a:pt x="22342" y="17373"/>
                    <a:pt x="22320" y="17373"/>
                  </a:cubicBezTo>
                  <a:cubicBezTo>
                    <a:pt x="20556" y="17373"/>
                    <a:pt x="19125" y="15944"/>
                    <a:pt x="19125" y="14172"/>
                  </a:cubicBezTo>
                  <a:cubicBezTo>
                    <a:pt x="19125" y="12412"/>
                    <a:pt x="20556" y="10983"/>
                    <a:pt x="22320" y="10983"/>
                  </a:cubicBezTo>
                  <a:cubicBezTo>
                    <a:pt x="22342" y="10983"/>
                    <a:pt x="22364" y="10983"/>
                    <a:pt x="22386" y="10984"/>
                  </a:cubicBezTo>
                  <a:lnTo>
                    <a:pt x="22386" y="4172"/>
                  </a:lnTo>
                  <a:lnTo>
                    <a:pt x="16410" y="4172"/>
                  </a:lnTo>
                  <a:cubicBezTo>
                    <a:pt x="16507" y="3869"/>
                    <a:pt x="16556" y="3553"/>
                    <a:pt x="16556" y="3238"/>
                  </a:cubicBezTo>
                  <a:cubicBezTo>
                    <a:pt x="16589" y="1442"/>
                    <a:pt x="15131" y="0"/>
                    <a:pt x="13387" y="0"/>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3114;p66">
              <a:extLst>
                <a:ext uri="{FF2B5EF4-FFF2-40B4-BE49-F238E27FC236}">
                  <a16:creationId xmlns:a16="http://schemas.microsoft.com/office/drawing/2014/main" id="{217B6D42-0690-4D99-8023-00C7B171DD75}"/>
                </a:ext>
              </a:extLst>
            </p:cNvPr>
            <p:cNvSpPr/>
            <p:nvPr/>
          </p:nvSpPr>
          <p:spPr>
            <a:xfrm>
              <a:off x="5560680" y="2772537"/>
              <a:ext cx="1178233" cy="1286654"/>
            </a:xfrm>
            <a:custGeom>
              <a:avLst/>
              <a:gdLst/>
              <a:ahLst/>
              <a:cxnLst/>
              <a:rect l="l" t="t" r="r" b="b"/>
              <a:pathLst>
                <a:path w="22256" h="24304" extrusionOk="0">
                  <a:moveTo>
                    <a:pt x="13164" y="170"/>
                  </a:moveTo>
                  <a:cubicBezTo>
                    <a:pt x="14873" y="170"/>
                    <a:pt x="16267" y="1564"/>
                    <a:pt x="16267" y="3273"/>
                  </a:cubicBezTo>
                  <a:cubicBezTo>
                    <a:pt x="16267" y="3588"/>
                    <a:pt x="16207" y="3891"/>
                    <a:pt x="16110" y="4182"/>
                  </a:cubicBezTo>
                  <a:lnTo>
                    <a:pt x="16085" y="4304"/>
                  </a:lnTo>
                  <a:lnTo>
                    <a:pt x="22085" y="4304"/>
                  </a:lnTo>
                  <a:lnTo>
                    <a:pt x="22085" y="10934"/>
                  </a:lnTo>
                  <a:cubicBezTo>
                    <a:pt x="20304" y="10983"/>
                    <a:pt x="18873" y="12437"/>
                    <a:pt x="18873" y="14219"/>
                  </a:cubicBezTo>
                  <a:cubicBezTo>
                    <a:pt x="18873" y="16001"/>
                    <a:pt x="20304" y="17455"/>
                    <a:pt x="22085" y="17504"/>
                  </a:cubicBezTo>
                  <a:lnTo>
                    <a:pt x="22085" y="24122"/>
                  </a:lnTo>
                  <a:lnTo>
                    <a:pt x="4243" y="24122"/>
                  </a:lnTo>
                  <a:lnTo>
                    <a:pt x="4231" y="17152"/>
                  </a:lnTo>
                  <a:lnTo>
                    <a:pt x="4121" y="17189"/>
                  </a:lnTo>
                  <a:cubicBezTo>
                    <a:pt x="3843" y="17274"/>
                    <a:pt x="3564" y="17310"/>
                    <a:pt x="3273" y="17322"/>
                  </a:cubicBezTo>
                  <a:cubicBezTo>
                    <a:pt x="1564" y="17322"/>
                    <a:pt x="170" y="15928"/>
                    <a:pt x="170" y="14207"/>
                  </a:cubicBezTo>
                  <a:cubicBezTo>
                    <a:pt x="170" y="12498"/>
                    <a:pt x="1564" y="11104"/>
                    <a:pt x="3273" y="11104"/>
                  </a:cubicBezTo>
                  <a:cubicBezTo>
                    <a:pt x="3564" y="11104"/>
                    <a:pt x="3843" y="11152"/>
                    <a:pt x="4121" y="11237"/>
                  </a:cubicBezTo>
                  <a:lnTo>
                    <a:pt x="4231" y="11273"/>
                  </a:lnTo>
                  <a:lnTo>
                    <a:pt x="4231" y="4304"/>
                  </a:lnTo>
                  <a:lnTo>
                    <a:pt x="10243" y="4304"/>
                  </a:lnTo>
                  <a:lnTo>
                    <a:pt x="10206" y="4182"/>
                  </a:lnTo>
                  <a:cubicBezTo>
                    <a:pt x="10109" y="3891"/>
                    <a:pt x="10061" y="3588"/>
                    <a:pt x="10049" y="3273"/>
                  </a:cubicBezTo>
                  <a:cubicBezTo>
                    <a:pt x="10049" y="1564"/>
                    <a:pt x="11443" y="170"/>
                    <a:pt x="13164" y="170"/>
                  </a:cubicBezTo>
                  <a:close/>
                  <a:moveTo>
                    <a:pt x="13164" y="1"/>
                  </a:moveTo>
                  <a:cubicBezTo>
                    <a:pt x="11346" y="1"/>
                    <a:pt x="9879" y="1467"/>
                    <a:pt x="9879" y="3273"/>
                  </a:cubicBezTo>
                  <a:cubicBezTo>
                    <a:pt x="9879" y="3564"/>
                    <a:pt x="9928" y="3843"/>
                    <a:pt x="10000" y="4122"/>
                  </a:cubicBezTo>
                  <a:lnTo>
                    <a:pt x="4061" y="4122"/>
                  </a:lnTo>
                  <a:lnTo>
                    <a:pt x="4061" y="11043"/>
                  </a:lnTo>
                  <a:cubicBezTo>
                    <a:pt x="3806" y="10970"/>
                    <a:pt x="3540" y="10934"/>
                    <a:pt x="3273" y="10934"/>
                  </a:cubicBezTo>
                  <a:cubicBezTo>
                    <a:pt x="1467" y="10934"/>
                    <a:pt x="0" y="12401"/>
                    <a:pt x="0" y="14219"/>
                  </a:cubicBezTo>
                  <a:cubicBezTo>
                    <a:pt x="0" y="16025"/>
                    <a:pt x="1467" y="17492"/>
                    <a:pt x="3273" y="17492"/>
                  </a:cubicBezTo>
                  <a:cubicBezTo>
                    <a:pt x="3540" y="17492"/>
                    <a:pt x="3806" y="17455"/>
                    <a:pt x="4061" y="17383"/>
                  </a:cubicBezTo>
                  <a:lnTo>
                    <a:pt x="4061" y="24304"/>
                  </a:lnTo>
                  <a:lnTo>
                    <a:pt x="22255" y="24304"/>
                  </a:lnTo>
                  <a:lnTo>
                    <a:pt x="22255" y="17322"/>
                  </a:lnTo>
                  <a:lnTo>
                    <a:pt x="22170" y="17322"/>
                  </a:lnTo>
                  <a:cubicBezTo>
                    <a:pt x="20449" y="17322"/>
                    <a:pt x="19067" y="15928"/>
                    <a:pt x="19067" y="14207"/>
                  </a:cubicBezTo>
                  <a:cubicBezTo>
                    <a:pt x="19067" y="12498"/>
                    <a:pt x="20449" y="11104"/>
                    <a:pt x="22170" y="11104"/>
                  </a:cubicBezTo>
                  <a:lnTo>
                    <a:pt x="22255" y="11104"/>
                  </a:lnTo>
                  <a:lnTo>
                    <a:pt x="22255" y="4122"/>
                  </a:lnTo>
                  <a:lnTo>
                    <a:pt x="16316" y="4122"/>
                  </a:lnTo>
                  <a:cubicBezTo>
                    <a:pt x="16400" y="3843"/>
                    <a:pt x="16437" y="3564"/>
                    <a:pt x="16449" y="3273"/>
                  </a:cubicBezTo>
                  <a:cubicBezTo>
                    <a:pt x="16437" y="1467"/>
                    <a:pt x="14970" y="1"/>
                    <a:pt x="13164" y="1"/>
                  </a:cubicBezTo>
                  <a:close/>
                </a:path>
              </a:pathLst>
            </a:custGeom>
            <a:solidFill>
              <a:srgbClr val="23299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3115;p66">
              <a:extLst>
                <a:ext uri="{FF2B5EF4-FFF2-40B4-BE49-F238E27FC236}">
                  <a16:creationId xmlns:a16="http://schemas.microsoft.com/office/drawing/2014/main" id="{E574C3D3-B776-41DE-9853-8B85BB8F5DA4}"/>
                </a:ext>
              </a:extLst>
            </p:cNvPr>
            <p:cNvSpPr/>
            <p:nvPr/>
          </p:nvSpPr>
          <p:spPr>
            <a:xfrm>
              <a:off x="6645962" y="2995204"/>
              <a:ext cx="1184480" cy="1058853"/>
            </a:xfrm>
            <a:custGeom>
              <a:avLst/>
              <a:gdLst/>
              <a:ahLst/>
              <a:cxnLst/>
              <a:rect l="l" t="t" r="r" b="b"/>
              <a:pathLst>
                <a:path w="22374" h="20001" extrusionOk="0">
                  <a:moveTo>
                    <a:pt x="4349" y="1"/>
                  </a:moveTo>
                  <a:lnTo>
                    <a:pt x="4349" y="6946"/>
                  </a:lnTo>
                  <a:cubicBezTo>
                    <a:pt x="4070" y="6861"/>
                    <a:pt x="3779" y="6813"/>
                    <a:pt x="3476" y="6813"/>
                  </a:cubicBezTo>
                  <a:cubicBezTo>
                    <a:pt x="3456" y="6812"/>
                    <a:pt x="3436" y="6812"/>
                    <a:pt x="3416" y="6812"/>
                  </a:cubicBezTo>
                  <a:cubicBezTo>
                    <a:pt x="1493" y="6812"/>
                    <a:pt x="0" y="8530"/>
                    <a:pt x="264" y="10449"/>
                  </a:cubicBezTo>
                  <a:cubicBezTo>
                    <a:pt x="497" y="12072"/>
                    <a:pt x="1884" y="13202"/>
                    <a:pt x="3431" y="13202"/>
                  </a:cubicBezTo>
                  <a:cubicBezTo>
                    <a:pt x="3733" y="13202"/>
                    <a:pt x="4042" y="13159"/>
                    <a:pt x="4349" y="13068"/>
                  </a:cubicBezTo>
                  <a:lnTo>
                    <a:pt x="4349" y="20001"/>
                  </a:lnTo>
                  <a:lnTo>
                    <a:pt x="10167" y="20001"/>
                  </a:lnTo>
                  <a:cubicBezTo>
                    <a:pt x="10167" y="18243"/>
                    <a:pt x="11598" y="16813"/>
                    <a:pt x="13367" y="16813"/>
                  </a:cubicBezTo>
                  <a:cubicBezTo>
                    <a:pt x="15125" y="16813"/>
                    <a:pt x="16555" y="18243"/>
                    <a:pt x="16555" y="20001"/>
                  </a:cubicBezTo>
                  <a:lnTo>
                    <a:pt x="22374" y="20001"/>
                  </a:lnTo>
                  <a:lnTo>
                    <a:pt x="22374" y="13201"/>
                  </a:lnTo>
                  <a:cubicBezTo>
                    <a:pt x="20640" y="13164"/>
                    <a:pt x="19246" y="11746"/>
                    <a:pt x="19246" y="10001"/>
                  </a:cubicBezTo>
                  <a:cubicBezTo>
                    <a:pt x="19246" y="8267"/>
                    <a:pt x="20640" y="6849"/>
                    <a:pt x="22374" y="6813"/>
                  </a:cubicBezTo>
                  <a:lnTo>
                    <a:pt x="22374" y="1"/>
                  </a:lnTo>
                  <a:close/>
                </a:path>
              </a:pathLst>
            </a:custGeom>
            <a:solidFill>
              <a:srgbClr val="FFC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3116;p66">
              <a:extLst>
                <a:ext uri="{FF2B5EF4-FFF2-40B4-BE49-F238E27FC236}">
                  <a16:creationId xmlns:a16="http://schemas.microsoft.com/office/drawing/2014/main" id="{61C69448-F079-489B-82F8-D0CA90F12F10}"/>
                </a:ext>
              </a:extLst>
            </p:cNvPr>
            <p:cNvSpPr/>
            <p:nvPr/>
          </p:nvSpPr>
          <p:spPr>
            <a:xfrm>
              <a:off x="6568669" y="2828283"/>
              <a:ext cx="244689" cy="236430"/>
            </a:xfrm>
            <a:custGeom>
              <a:avLst/>
              <a:gdLst/>
              <a:ahLst/>
              <a:cxnLst/>
              <a:rect l="l" t="t" r="r" b="b"/>
              <a:pathLst>
                <a:path w="4622" h="4466" extrusionOk="0">
                  <a:moveTo>
                    <a:pt x="2230" y="0"/>
                  </a:moveTo>
                  <a:cubicBezTo>
                    <a:pt x="2199" y="0"/>
                    <a:pt x="2168" y="1"/>
                    <a:pt x="2136" y="2"/>
                  </a:cubicBezTo>
                  <a:cubicBezTo>
                    <a:pt x="1942" y="2"/>
                    <a:pt x="1761" y="26"/>
                    <a:pt x="1579" y="87"/>
                  </a:cubicBezTo>
                  <a:cubicBezTo>
                    <a:pt x="1445" y="123"/>
                    <a:pt x="1312" y="172"/>
                    <a:pt x="1191" y="232"/>
                  </a:cubicBezTo>
                  <a:cubicBezTo>
                    <a:pt x="1130" y="257"/>
                    <a:pt x="1082" y="293"/>
                    <a:pt x="1021" y="317"/>
                  </a:cubicBezTo>
                  <a:cubicBezTo>
                    <a:pt x="803" y="451"/>
                    <a:pt x="609" y="632"/>
                    <a:pt x="439" y="838"/>
                  </a:cubicBezTo>
                  <a:cubicBezTo>
                    <a:pt x="379" y="923"/>
                    <a:pt x="330" y="1008"/>
                    <a:pt x="282" y="1093"/>
                  </a:cubicBezTo>
                  <a:cubicBezTo>
                    <a:pt x="173" y="1287"/>
                    <a:pt x="88" y="1505"/>
                    <a:pt x="51" y="1723"/>
                  </a:cubicBezTo>
                  <a:cubicBezTo>
                    <a:pt x="51" y="1735"/>
                    <a:pt x="51" y="1748"/>
                    <a:pt x="51" y="1760"/>
                  </a:cubicBezTo>
                  <a:lnTo>
                    <a:pt x="27" y="2051"/>
                  </a:lnTo>
                  <a:cubicBezTo>
                    <a:pt x="1" y="3470"/>
                    <a:pt x="1160" y="4466"/>
                    <a:pt x="2400" y="4466"/>
                  </a:cubicBezTo>
                  <a:cubicBezTo>
                    <a:pt x="2866" y="4466"/>
                    <a:pt x="3343" y="4325"/>
                    <a:pt x="3773" y="4014"/>
                  </a:cubicBezTo>
                  <a:cubicBezTo>
                    <a:pt x="3942" y="3893"/>
                    <a:pt x="4076" y="3760"/>
                    <a:pt x="4197" y="3602"/>
                  </a:cubicBezTo>
                  <a:cubicBezTo>
                    <a:pt x="4233" y="3554"/>
                    <a:pt x="4258" y="3505"/>
                    <a:pt x="4294" y="3457"/>
                  </a:cubicBezTo>
                  <a:cubicBezTo>
                    <a:pt x="4318" y="3432"/>
                    <a:pt x="4330" y="3408"/>
                    <a:pt x="4342" y="3372"/>
                  </a:cubicBezTo>
                  <a:cubicBezTo>
                    <a:pt x="4439" y="3214"/>
                    <a:pt x="4500" y="3045"/>
                    <a:pt x="4548" y="2863"/>
                  </a:cubicBezTo>
                  <a:cubicBezTo>
                    <a:pt x="4597" y="2693"/>
                    <a:pt x="4621" y="2499"/>
                    <a:pt x="4621" y="2317"/>
                  </a:cubicBezTo>
                  <a:cubicBezTo>
                    <a:pt x="4609" y="1760"/>
                    <a:pt x="4403" y="1226"/>
                    <a:pt x="4027" y="814"/>
                  </a:cubicBezTo>
                  <a:cubicBezTo>
                    <a:pt x="3845" y="608"/>
                    <a:pt x="3627" y="438"/>
                    <a:pt x="3385" y="305"/>
                  </a:cubicBezTo>
                  <a:cubicBezTo>
                    <a:pt x="3288" y="245"/>
                    <a:pt x="3179" y="196"/>
                    <a:pt x="3070" y="160"/>
                  </a:cubicBezTo>
                  <a:cubicBezTo>
                    <a:pt x="2797" y="50"/>
                    <a:pt x="2514" y="0"/>
                    <a:pt x="223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3117;p66">
              <a:extLst>
                <a:ext uri="{FF2B5EF4-FFF2-40B4-BE49-F238E27FC236}">
                  <a16:creationId xmlns:a16="http://schemas.microsoft.com/office/drawing/2014/main" id="{2A3A1D05-5379-4676-A0F4-53D7061226FE}"/>
                </a:ext>
              </a:extLst>
            </p:cNvPr>
            <p:cNvSpPr/>
            <p:nvPr/>
          </p:nvSpPr>
          <p:spPr>
            <a:xfrm>
              <a:off x="6234455" y="2890594"/>
              <a:ext cx="526277" cy="554494"/>
            </a:xfrm>
            <a:custGeom>
              <a:avLst/>
              <a:gdLst/>
              <a:ahLst/>
              <a:cxnLst/>
              <a:rect l="l" t="t" r="r" b="b"/>
              <a:pathLst>
                <a:path w="9941" h="10474" extrusionOk="0">
                  <a:moveTo>
                    <a:pt x="6813" y="1"/>
                  </a:moveTo>
                  <a:lnTo>
                    <a:pt x="6595" y="255"/>
                  </a:lnTo>
                  <a:lnTo>
                    <a:pt x="1552" y="5989"/>
                  </a:lnTo>
                  <a:lnTo>
                    <a:pt x="607" y="7056"/>
                  </a:lnTo>
                  <a:lnTo>
                    <a:pt x="1" y="7759"/>
                  </a:lnTo>
                  <a:lnTo>
                    <a:pt x="3092" y="10474"/>
                  </a:lnTo>
                  <a:lnTo>
                    <a:pt x="3310" y="10231"/>
                  </a:lnTo>
                  <a:lnTo>
                    <a:pt x="3989" y="9456"/>
                  </a:lnTo>
                  <a:lnTo>
                    <a:pt x="4134" y="9286"/>
                  </a:lnTo>
                  <a:lnTo>
                    <a:pt x="4292" y="9116"/>
                  </a:lnTo>
                  <a:lnTo>
                    <a:pt x="4607" y="8753"/>
                  </a:lnTo>
                  <a:lnTo>
                    <a:pt x="4861" y="8474"/>
                  </a:lnTo>
                  <a:lnTo>
                    <a:pt x="4886" y="8437"/>
                  </a:lnTo>
                  <a:lnTo>
                    <a:pt x="6219" y="6922"/>
                  </a:lnTo>
                  <a:lnTo>
                    <a:pt x="6437" y="6680"/>
                  </a:lnTo>
                  <a:lnTo>
                    <a:pt x="6704" y="6377"/>
                  </a:lnTo>
                  <a:lnTo>
                    <a:pt x="7007" y="6037"/>
                  </a:lnTo>
                  <a:lnTo>
                    <a:pt x="7310" y="5698"/>
                  </a:lnTo>
                  <a:lnTo>
                    <a:pt x="7358" y="5637"/>
                  </a:lnTo>
                  <a:lnTo>
                    <a:pt x="8752" y="4049"/>
                  </a:lnTo>
                  <a:lnTo>
                    <a:pt x="9055" y="3722"/>
                  </a:lnTo>
                  <a:lnTo>
                    <a:pt x="9116" y="3649"/>
                  </a:lnTo>
                  <a:lnTo>
                    <a:pt x="9831" y="2849"/>
                  </a:lnTo>
                  <a:lnTo>
                    <a:pt x="9940" y="2728"/>
                  </a:lnTo>
                  <a:lnTo>
                    <a:pt x="9855" y="2655"/>
                  </a:lnTo>
                  <a:lnTo>
                    <a:pt x="9055" y="1952"/>
                  </a:lnTo>
                  <a:lnTo>
                    <a:pt x="8680" y="1637"/>
                  </a:lnTo>
                  <a:cubicBezTo>
                    <a:pt x="8680" y="1637"/>
                    <a:pt x="6825" y="1"/>
                    <a:pt x="681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3118;p66">
              <a:extLst>
                <a:ext uri="{FF2B5EF4-FFF2-40B4-BE49-F238E27FC236}">
                  <a16:creationId xmlns:a16="http://schemas.microsoft.com/office/drawing/2014/main" id="{6A4B0FA0-0F14-4929-BAA9-74678CA9B9A7}"/>
                </a:ext>
              </a:extLst>
            </p:cNvPr>
            <p:cNvSpPr/>
            <p:nvPr/>
          </p:nvSpPr>
          <p:spPr>
            <a:xfrm>
              <a:off x="5925811" y="3206754"/>
              <a:ext cx="479372" cy="384027"/>
            </a:xfrm>
            <a:custGeom>
              <a:avLst/>
              <a:gdLst/>
              <a:ahLst/>
              <a:cxnLst/>
              <a:rect l="l" t="t" r="r" b="b"/>
              <a:pathLst>
                <a:path w="9055" h="7254" extrusionOk="0">
                  <a:moveTo>
                    <a:pt x="2024" y="0"/>
                  </a:moveTo>
                  <a:cubicBezTo>
                    <a:pt x="1516" y="0"/>
                    <a:pt x="1068" y="126"/>
                    <a:pt x="715" y="380"/>
                  </a:cubicBezTo>
                  <a:cubicBezTo>
                    <a:pt x="376" y="635"/>
                    <a:pt x="121" y="999"/>
                    <a:pt x="0" y="1411"/>
                  </a:cubicBezTo>
                  <a:cubicBezTo>
                    <a:pt x="2606" y="3362"/>
                    <a:pt x="5212" y="5314"/>
                    <a:pt x="7831" y="7253"/>
                  </a:cubicBezTo>
                  <a:cubicBezTo>
                    <a:pt x="7903" y="7241"/>
                    <a:pt x="7976" y="7229"/>
                    <a:pt x="8049" y="7205"/>
                  </a:cubicBezTo>
                  <a:cubicBezTo>
                    <a:pt x="8134" y="7181"/>
                    <a:pt x="8194" y="7144"/>
                    <a:pt x="8255" y="7096"/>
                  </a:cubicBezTo>
                  <a:cubicBezTo>
                    <a:pt x="8437" y="6890"/>
                    <a:pt x="8376" y="6575"/>
                    <a:pt x="8364" y="6453"/>
                  </a:cubicBezTo>
                  <a:cubicBezTo>
                    <a:pt x="8352" y="6368"/>
                    <a:pt x="8352" y="6296"/>
                    <a:pt x="8352" y="6211"/>
                  </a:cubicBezTo>
                  <a:cubicBezTo>
                    <a:pt x="8352" y="6174"/>
                    <a:pt x="8352" y="6138"/>
                    <a:pt x="8352" y="6090"/>
                  </a:cubicBezTo>
                  <a:cubicBezTo>
                    <a:pt x="8352" y="6065"/>
                    <a:pt x="8364" y="6041"/>
                    <a:pt x="8364" y="6017"/>
                  </a:cubicBezTo>
                  <a:cubicBezTo>
                    <a:pt x="8388" y="5896"/>
                    <a:pt x="8413" y="5774"/>
                    <a:pt x="8461" y="5665"/>
                  </a:cubicBezTo>
                  <a:cubicBezTo>
                    <a:pt x="8473" y="5629"/>
                    <a:pt x="8485" y="5581"/>
                    <a:pt x="8510" y="5532"/>
                  </a:cubicBezTo>
                  <a:cubicBezTo>
                    <a:pt x="8534" y="5459"/>
                    <a:pt x="8558" y="5387"/>
                    <a:pt x="8582" y="5326"/>
                  </a:cubicBezTo>
                  <a:cubicBezTo>
                    <a:pt x="8703" y="4987"/>
                    <a:pt x="8849" y="4647"/>
                    <a:pt x="8849" y="4647"/>
                  </a:cubicBezTo>
                  <a:cubicBezTo>
                    <a:pt x="8861" y="4635"/>
                    <a:pt x="8873" y="4611"/>
                    <a:pt x="8885" y="4599"/>
                  </a:cubicBezTo>
                  <a:cubicBezTo>
                    <a:pt x="8922" y="4502"/>
                    <a:pt x="8970" y="4381"/>
                    <a:pt x="9019" y="4235"/>
                  </a:cubicBezTo>
                  <a:cubicBezTo>
                    <a:pt x="9031" y="4211"/>
                    <a:pt x="9043" y="4187"/>
                    <a:pt x="9055" y="4150"/>
                  </a:cubicBezTo>
                  <a:cubicBezTo>
                    <a:pt x="8897" y="4041"/>
                    <a:pt x="8752" y="3944"/>
                    <a:pt x="8606" y="3835"/>
                  </a:cubicBezTo>
                  <a:cubicBezTo>
                    <a:pt x="8510" y="3774"/>
                    <a:pt x="8425" y="3714"/>
                    <a:pt x="8340" y="3653"/>
                  </a:cubicBezTo>
                  <a:cubicBezTo>
                    <a:pt x="7225" y="2865"/>
                    <a:pt x="6728" y="2477"/>
                    <a:pt x="6485" y="2284"/>
                  </a:cubicBezTo>
                  <a:cubicBezTo>
                    <a:pt x="6449" y="2247"/>
                    <a:pt x="6303" y="2138"/>
                    <a:pt x="6085" y="1944"/>
                  </a:cubicBezTo>
                  <a:cubicBezTo>
                    <a:pt x="6000" y="1884"/>
                    <a:pt x="5928" y="1811"/>
                    <a:pt x="5819" y="1726"/>
                  </a:cubicBezTo>
                  <a:cubicBezTo>
                    <a:pt x="5806" y="1714"/>
                    <a:pt x="5782" y="1690"/>
                    <a:pt x="5758" y="1677"/>
                  </a:cubicBezTo>
                  <a:cubicBezTo>
                    <a:pt x="5625" y="1556"/>
                    <a:pt x="5479" y="1435"/>
                    <a:pt x="5346" y="1326"/>
                  </a:cubicBezTo>
                  <a:lnTo>
                    <a:pt x="5249" y="1265"/>
                  </a:lnTo>
                  <a:cubicBezTo>
                    <a:pt x="4115" y="431"/>
                    <a:pt x="2966" y="0"/>
                    <a:pt x="202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3119;p66">
              <a:extLst>
                <a:ext uri="{FF2B5EF4-FFF2-40B4-BE49-F238E27FC236}">
                  <a16:creationId xmlns:a16="http://schemas.microsoft.com/office/drawing/2014/main" id="{677925B8-6FA4-4199-B4FB-793D40E20E03}"/>
                </a:ext>
              </a:extLst>
            </p:cNvPr>
            <p:cNvSpPr/>
            <p:nvPr/>
          </p:nvSpPr>
          <p:spPr>
            <a:xfrm>
              <a:off x="5925811" y="3196483"/>
              <a:ext cx="447925" cy="394297"/>
            </a:xfrm>
            <a:custGeom>
              <a:avLst/>
              <a:gdLst/>
              <a:ahLst/>
              <a:cxnLst/>
              <a:rect l="l" t="t" r="r" b="b"/>
              <a:pathLst>
                <a:path w="8461" h="7448" extrusionOk="0">
                  <a:moveTo>
                    <a:pt x="2019" y="1"/>
                  </a:moveTo>
                  <a:cubicBezTo>
                    <a:pt x="1769" y="1"/>
                    <a:pt x="1519" y="25"/>
                    <a:pt x="1273" y="77"/>
                  </a:cubicBezTo>
                  <a:cubicBezTo>
                    <a:pt x="1079" y="114"/>
                    <a:pt x="897" y="199"/>
                    <a:pt x="740" y="308"/>
                  </a:cubicBezTo>
                  <a:cubicBezTo>
                    <a:pt x="437" y="538"/>
                    <a:pt x="206" y="853"/>
                    <a:pt x="97" y="1217"/>
                  </a:cubicBezTo>
                  <a:cubicBezTo>
                    <a:pt x="49" y="1338"/>
                    <a:pt x="12" y="1471"/>
                    <a:pt x="0" y="1605"/>
                  </a:cubicBezTo>
                  <a:cubicBezTo>
                    <a:pt x="231" y="1787"/>
                    <a:pt x="473" y="1956"/>
                    <a:pt x="715" y="2138"/>
                  </a:cubicBezTo>
                  <a:cubicBezTo>
                    <a:pt x="3079" y="3908"/>
                    <a:pt x="5467" y="5690"/>
                    <a:pt x="7831" y="7447"/>
                  </a:cubicBezTo>
                  <a:cubicBezTo>
                    <a:pt x="7903" y="7435"/>
                    <a:pt x="7976" y="7423"/>
                    <a:pt x="8049" y="7399"/>
                  </a:cubicBezTo>
                  <a:cubicBezTo>
                    <a:pt x="8134" y="7375"/>
                    <a:pt x="8194" y="7338"/>
                    <a:pt x="8255" y="7290"/>
                  </a:cubicBezTo>
                  <a:cubicBezTo>
                    <a:pt x="8291" y="7253"/>
                    <a:pt x="8303" y="7205"/>
                    <a:pt x="8328" y="7169"/>
                  </a:cubicBezTo>
                  <a:cubicBezTo>
                    <a:pt x="8352" y="7120"/>
                    <a:pt x="8364" y="7059"/>
                    <a:pt x="8376" y="7011"/>
                  </a:cubicBezTo>
                  <a:cubicBezTo>
                    <a:pt x="8388" y="6890"/>
                    <a:pt x="8376" y="6769"/>
                    <a:pt x="8352" y="6647"/>
                  </a:cubicBezTo>
                  <a:cubicBezTo>
                    <a:pt x="8352" y="6562"/>
                    <a:pt x="8340" y="6478"/>
                    <a:pt x="8340" y="6393"/>
                  </a:cubicBezTo>
                  <a:cubicBezTo>
                    <a:pt x="8340" y="6356"/>
                    <a:pt x="8340" y="6320"/>
                    <a:pt x="8340" y="6284"/>
                  </a:cubicBezTo>
                  <a:cubicBezTo>
                    <a:pt x="8352" y="6259"/>
                    <a:pt x="8352" y="6223"/>
                    <a:pt x="8364" y="6199"/>
                  </a:cubicBezTo>
                  <a:cubicBezTo>
                    <a:pt x="8376" y="6078"/>
                    <a:pt x="8413" y="5968"/>
                    <a:pt x="8461" y="5859"/>
                  </a:cubicBezTo>
                  <a:cubicBezTo>
                    <a:pt x="7819" y="5059"/>
                    <a:pt x="7225" y="4223"/>
                    <a:pt x="6703" y="3338"/>
                  </a:cubicBezTo>
                  <a:cubicBezTo>
                    <a:pt x="6316" y="2684"/>
                    <a:pt x="5952" y="2005"/>
                    <a:pt x="5637" y="1302"/>
                  </a:cubicBezTo>
                  <a:cubicBezTo>
                    <a:pt x="4716" y="599"/>
                    <a:pt x="3637" y="162"/>
                    <a:pt x="2485" y="29"/>
                  </a:cubicBezTo>
                  <a:cubicBezTo>
                    <a:pt x="2331" y="10"/>
                    <a:pt x="2175" y="1"/>
                    <a:pt x="20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3120;p66">
              <a:extLst>
                <a:ext uri="{FF2B5EF4-FFF2-40B4-BE49-F238E27FC236}">
                  <a16:creationId xmlns:a16="http://schemas.microsoft.com/office/drawing/2014/main" id="{0DD18E7F-AF36-4E13-A767-3D739AF0AFF3}"/>
                </a:ext>
              </a:extLst>
            </p:cNvPr>
            <p:cNvSpPr/>
            <p:nvPr/>
          </p:nvSpPr>
          <p:spPr>
            <a:xfrm>
              <a:off x="5925811" y="3260859"/>
              <a:ext cx="440884" cy="329922"/>
            </a:xfrm>
            <a:custGeom>
              <a:avLst/>
              <a:gdLst/>
              <a:ahLst/>
              <a:cxnLst/>
              <a:rect l="l" t="t" r="r" b="b"/>
              <a:pathLst>
                <a:path w="8328" h="6232" extrusionOk="0">
                  <a:moveTo>
                    <a:pt x="97" y="1"/>
                  </a:moveTo>
                  <a:cubicBezTo>
                    <a:pt x="49" y="122"/>
                    <a:pt x="25" y="255"/>
                    <a:pt x="0" y="389"/>
                  </a:cubicBezTo>
                  <a:cubicBezTo>
                    <a:pt x="2606" y="2340"/>
                    <a:pt x="5212" y="4292"/>
                    <a:pt x="7831" y="6231"/>
                  </a:cubicBezTo>
                  <a:cubicBezTo>
                    <a:pt x="7903" y="6219"/>
                    <a:pt x="7976" y="6207"/>
                    <a:pt x="8049" y="6183"/>
                  </a:cubicBezTo>
                  <a:cubicBezTo>
                    <a:pt x="8134" y="6159"/>
                    <a:pt x="8194" y="6122"/>
                    <a:pt x="8255" y="6074"/>
                  </a:cubicBezTo>
                  <a:cubicBezTo>
                    <a:pt x="8291" y="6037"/>
                    <a:pt x="8303" y="6001"/>
                    <a:pt x="8328" y="5965"/>
                  </a:cubicBezTo>
                  <a:lnTo>
                    <a:pt x="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3121;p66">
              <a:extLst>
                <a:ext uri="{FF2B5EF4-FFF2-40B4-BE49-F238E27FC236}">
                  <a16:creationId xmlns:a16="http://schemas.microsoft.com/office/drawing/2014/main" id="{C3D13932-8083-479A-ACE5-D4FA743FC8A3}"/>
                </a:ext>
              </a:extLst>
            </p:cNvPr>
            <p:cNvSpPr/>
            <p:nvPr/>
          </p:nvSpPr>
          <p:spPr>
            <a:xfrm>
              <a:off x="5925811" y="3199924"/>
              <a:ext cx="67446" cy="109798"/>
            </a:xfrm>
            <a:custGeom>
              <a:avLst/>
              <a:gdLst/>
              <a:ahLst/>
              <a:cxnLst/>
              <a:rect l="l" t="t" r="r" b="b"/>
              <a:pathLst>
                <a:path w="1274" h="2074" extrusionOk="0">
                  <a:moveTo>
                    <a:pt x="1273" y="0"/>
                  </a:moveTo>
                  <a:lnTo>
                    <a:pt x="1273" y="0"/>
                  </a:lnTo>
                  <a:cubicBezTo>
                    <a:pt x="1079" y="49"/>
                    <a:pt x="897" y="122"/>
                    <a:pt x="740" y="243"/>
                  </a:cubicBezTo>
                  <a:cubicBezTo>
                    <a:pt x="437" y="473"/>
                    <a:pt x="206" y="788"/>
                    <a:pt x="97" y="1152"/>
                  </a:cubicBezTo>
                  <a:cubicBezTo>
                    <a:pt x="49" y="1273"/>
                    <a:pt x="25" y="1406"/>
                    <a:pt x="0" y="1540"/>
                  </a:cubicBezTo>
                  <a:cubicBezTo>
                    <a:pt x="243" y="1722"/>
                    <a:pt x="473" y="1891"/>
                    <a:pt x="715" y="2073"/>
                  </a:cubicBezTo>
                  <a:cubicBezTo>
                    <a:pt x="897" y="1382"/>
                    <a:pt x="1091" y="691"/>
                    <a:pt x="1273"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3122;p66">
              <a:extLst>
                <a:ext uri="{FF2B5EF4-FFF2-40B4-BE49-F238E27FC236}">
                  <a16:creationId xmlns:a16="http://schemas.microsoft.com/office/drawing/2014/main" id="{CF61979C-DEE7-4437-B324-9677E8EBD4D1}"/>
                </a:ext>
              </a:extLst>
            </p:cNvPr>
            <p:cNvSpPr/>
            <p:nvPr/>
          </p:nvSpPr>
          <p:spPr>
            <a:xfrm>
              <a:off x="7102680" y="1945290"/>
              <a:ext cx="165649" cy="213401"/>
            </a:xfrm>
            <a:custGeom>
              <a:avLst/>
              <a:gdLst/>
              <a:ahLst/>
              <a:cxnLst/>
              <a:rect l="l" t="t" r="r" b="b"/>
              <a:pathLst>
                <a:path w="3129" h="4031" extrusionOk="0">
                  <a:moveTo>
                    <a:pt x="1649" y="0"/>
                  </a:moveTo>
                  <a:cubicBezTo>
                    <a:pt x="1216" y="0"/>
                    <a:pt x="810" y="203"/>
                    <a:pt x="546" y="548"/>
                  </a:cubicBezTo>
                  <a:cubicBezTo>
                    <a:pt x="268" y="887"/>
                    <a:pt x="98" y="1287"/>
                    <a:pt x="37" y="1711"/>
                  </a:cubicBezTo>
                  <a:cubicBezTo>
                    <a:pt x="37" y="1711"/>
                    <a:pt x="13" y="1905"/>
                    <a:pt x="13" y="1917"/>
                  </a:cubicBezTo>
                  <a:cubicBezTo>
                    <a:pt x="1" y="2087"/>
                    <a:pt x="1" y="2257"/>
                    <a:pt x="25" y="2426"/>
                  </a:cubicBezTo>
                  <a:cubicBezTo>
                    <a:pt x="134" y="3299"/>
                    <a:pt x="692" y="3978"/>
                    <a:pt x="1419" y="4026"/>
                  </a:cubicBezTo>
                  <a:cubicBezTo>
                    <a:pt x="1453" y="4029"/>
                    <a:pt x="1486" y="4031"/>
                    <a:pt x="1519" y="4031"/>
                  </a:cubicBezTo>
                  <a:cubicBezTo>
                    <a:pt x="2328" y="4031"/>
                    <a:pt x="3046" y="3195"/>
                    <a:pt x="3116" y="2135"/>
                  </a:cubicBezTo>
                  <a:cubicBezTo>
                    <a:pt x="3116" y="2026"/>
                    <a:pt x="3128" y="1929"/>
                    <a:pt x="3116" y="1820"/>
                  </a:cubicBezTo>
                  <a:cubicBezTo>
                    <a:pt x="3092" y="887"/>
                    <a:pt x="2534" y="111"/>
                    <a:pt x="1807" y="2"/>
                  </a:cubicBezTo>
                  <a:lnTo>
                    <a:pt x="1722" y="2"/>
                  </a:lnTo>
                  <a:cubicBezTo>
                    <a:pt x="1698" y="1"/>
                    <a:pt x="1673" y="0"/>
                    <a:pt x="1649"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3123;p66">
              <a:extLst>
                <a:ext uri="{FF2B5EF4-FFF2-40B4-BE49-F238E27FC236}">
                  <a16:creationId xmlns:a16="http://schemas.microsoft.com/office/drawing/2014/main" id="{811618C2-E3AD-411C-BF6C-7EDBF9950D9E}"/>
                </a:ext>
              </a:extLst>
            </p:cNvPr>
            <p:cNvSpPr/>
            <p:nvPr/>
          </p:nvSpPr>
          <p:spPr>
            <a:xfrm>
              <a:off x="7203479" y="2064617"/>
              <a:ext cx="49552" cy="42087"/>
            </a:xfrm>
            <a:custGeom>
              <a:avLst/>
              <a:gdLst/>
              <a:ahLst/>
              <a:cxnLst/>
              <a:rect l="l" t="t" r="r" b="b"/>
              <a:pathLst>
                <a:path w="936" h="795" extrusionOk="0">
                  <a:moveTo>
                    <a:pt x="419" y="0"/>
                  </a:moveTo>
                  <a:cubicBezTo>
                    <a:pt x="405" y="0"/>
                    <a:pt x="390" y="1"/>
                    <a:pt x="376" y="3"/>
                  </a:cubicBezTo>
                  <a:cubicBezTo>
                    <a:pt x="158" y="15"/>
                    <a:pt x="0" y="209"/>
                    <a:pt x="12" y="427"/>
                  </a:cubicBezTo>
                  <a:cubicBezTo>
                    <a:pt x="36" y="654"/>
                    <a:pt x="225" y="795"/>
                    <a:pt x="419" y="795"/>
                  </a:cubicBezTo>
                  <a:cubicBezTo>
                    <a:pt x="526" y="795"/>
                    <a:pt x="633" y="752"/>
                    <a:pt x="715" y="657"/>
                  </a:cubicBezTo>
                  <a:cubicBezTo>
                    <a:pt x="936" y="390"/>
                    <a:pt x="745" y="0"/>
                    <a:pt x="419"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3124;p66">
              <a:extLst>
                <a:ext uri="{FF2B5EF4-FFF2-40B4-BE49-F238E27FC236}">
                  <a16:creationId xmlns:a16="http://schemas.microsoft.com/office/drawing/2014/main" id="{0F2A42D0-0817-4EFC-83B6-F11855F55B31}"/>
                </a:ext>
              </a:extLst>
            </p:cNvPr>
            <p:cNvSpPr/>
            <p:nvPr/>
          </p:nvSpPr>
          <p:spPr>
            <a:xfrm>
              <a:off x="7107815" y="2063982"/>
              <a:ext cx="49658" cy="42087"/>
            </a:xfrm>
            <a:custGeom>
              <a:avLst/>
              <a:gdLst/>
              <a:ahLst/>
              <a:cxnLst/>
              <a:rect l="l" t="t" r="r" b="b"/>
              <a:pathLst>
                <a:path w="938" h="795" extrusionOk="0">
                  <a:moveTo>
                    <a:pt x="432" y="0"/>
                  </a:moveTo>
                  <a:cubicBezTo>
                    <a:pt x="418" y="0"/>
                    <a:pt x="403" y="1"/>
                    <a:pt x="389" y="3"/>
                  </a:cubicBezTo>
                  <a:cubicBezTo>
                    <a:pt x="171" y="15"/>
                    <a:pt x="1" y="209"/>
                    <a:pt x="25" y="427"/>
                  </a:cubicBezTo>
                  <a:cubicBezTo>
                    <a:pt x="41" y="653"/>
                    <a:pt x="233" y="794"/>
                    <a:pt x="429" y="794"/>
                  </a:cubicBezTo>
                  <a:cubicBezTo>
                    <a:pt x="537" y="794"/>
                    <a:pt x="646" y="752"/>
                    <a:pt x="728" y="657"/>
                  </a:cubicBezTo>
                  <a:cubicBezTo>
                    <a:pt x="937" y="390"/>
                    <a:pt x="757" y="0"/>
                    <a:pt x="432"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3125;p66">
              <a:extLst>
                <a:ext uri="{FF2B5EF4-FFF2-40B4-BE49-F238E27FC236}">
                  <a16:creationId xmlns:a16="http://schemas.microsoft.com/office/drawing/2014/main" id="{C2F5DACF-6DC7-4120-BC23-AF19B15CB0D3}"/>
                </a:ext>
              </a:extLst>
            </p:cNvPr>
            <p:cNvSpPr/>
            <p:nvPr/>
          </p:nvSpPr>
          <p:spPr>
            <a:xfrm>
              <a:off x="7156627" y="2106440"/>
              <a:ext cx="38540" cy="22764"/>
            </a:xfrm>
            <a:custGeom>
              <a:avLst/>
              <a:gdLst/>
              <a:ahLst/>
              <a:cxnLst/>
              <a:rect l="l" t="t" r="r" b="b"/>
              <a:pathLst>
                <a:path w="728" h="430" extrusionOk="0">
                  <a:moveTo>
                    <a:pt x="727" y="1"/>
                  </a:moveTo>
                  <a:cubicBezTo>
                    <a:pt x="582" y="1"/>
                    <a:pt x="424" y="13"/>
                    <a:pt x="279" y="49"/>
                  </a:cubicBezTo>
                  <a:cubicBezTo>
                    <a:pt x="182" y="73"/>
                    <a:pt x="85" y="110"/>
                    <a:pt x="0" y="146"/>
                  </a:cubicBezTo>
                  <a:cubicBezTo>
                    <a:pt x="0" y="158"/>
                    <a:pt x="61" y="376"/>
                    <a:pt x="243" y="425"/>
                  </a:cubicBezTo>
                  <a:cubicBezTo>
                    <a:pt x="260" y="428"/>
                    <a:pt x="278" y="430"/>
                    <a:pt x="296" y="430"/>
                  </a:cubicBezTo>
                  <a:cubicBezTo>
                    <a:pt x="469" y="430"/>
                    <a:pt x="673" y="275"/>
                    <a:pt x="727"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3126;p66">
              <a:extLst>
                <a:ext uri="{FF2B5EF4-FFF2-40B4-BE49-F238E27FC236}">
                  <a16:creationId xmlns:a16="http://schemas.microsoft.com/office/drawing/2014/main" id="{29509765-F245-4F9B-AE94-44F48E906B33}"/>
                </a:ext>
              </a:extLst>
            </p:cNvPr>
            <p:cNvSpPr/>
            <p:nvPr/>
          </p:nvSpPr>
          <p:spPr>
            <a:xfrm>
              <a:off x="7241332" y="2031318"/>
              <a:ext cx="47858" cy="40605"/>
            </a:xfrm>
            <a:custGeom>
              <a:avLst/>
              <a:gdLst/>
              <a:ahLst/>
              <a:cxnLst/>
              <a:rect l="l" t="t" r="r" b="b"/>
              <a:pathLst>
                <a:path w="904" h="767" extrusionOk="0">
                  <a:moveTo>
                    <a:pt x="407" y="0"/>
                  </a:moveTo>
                  <a:cubicBezTo>
                    <a:pt x="397" y="0"/>
                    <a:pt x="386" y="1"/>
                    <a:pt x="376" y="1"/>
                  </a:cubicBezTo>
                  <a:cubicBezTo>
                    <a:pt x="158" y="38"/>
                    <a:pt x="0" y="244"/>
                    <a:pt x="37" y="474"/>
                  </a:cubicBezTo>
                  <a:cubicBezTo>
                    <a:pt x="87" y="661"/>
                    <a:pt x="252" y="766"/>
                    <a:pt x="418" y="766"/>
                  </a:cubicBezTo>
                  <a:cubicBezTo>
                    <a:pt x="533" y="766"/>
                    <a:pt x="648" y="716"/>
                    <a:pt x="727" y="607"/>
                  </a:cubicBezTo>
                  <a:cubicBezTo>
                    <a:pt x="903" y="349"/>
                    <a:pt x="716" y="0"/>
                    <a:pt x="40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3127;p66">
              <a:extLst>
                <a:ext uri="{FF2B5EF4-FFF2-40B4-BE49-F238E27FC236}">
                  <a16:creationId xmlns:a16="http://schemas.microsoft.com/office/drawing/2014/main" id="{3A9E7B2D-007F-4A20-8444-7FB095008A90}"/>
                </a:ext>
              </a:extLst>
            </p:cNvPr>
            <p:cNvSpPr/>
            <p:nvPr/>
          </p:nvSpPr>
          <p:spPr>
            <a:xfrm>
              <a:off x="7188550" y="2024753"/>
              <a:ext cx="23294" cy="25517"/>
            </a:xfrm>
            <a:custGeom>
              <a:avLst/>
              <a:gdLst/>
              <a:ahLst/>
              <a:cxnLst/>
              <a:rect l="l" t="t" r="r" b="b"/>
              <a:pathLst>
                <a:path w="440" h="482" extrusionOk="0">
                  <a:moveTo>
                    <a:pt x="127" y="0"/>
                  </a:moveTo>
                  <a:cubicBezTo>
                    <a:pt x="64" y="0"/>
                    <a:pt x="0" y="69"/>
                    <a:pt x="52" y="137"/>
                  </a:cubicBezTo>
                  <a:lnTo>
                    <a:pt x="270" y="440"/>
                  </a:lnTo>
                  <a:cubicBezTo>
                    <a:pt x="282" y="465"/>
                    <a:pt x="306" y="477"/>
                    <a:pt x="343" y="477"/>
                  </a:cubicBezTo>
                  <a:cubicBezTo>
                    <a:pt x="346" y="480"/>
                    <a:pt x="351" y="482"/>
                    <a:pt x="356" y="482"/>
                  </a:cubicBezTo>
                  <a:cubicBezTo>
                    <a:pt x="368" y="482"/>
                    <a:pt x="383" y="473"/>
                    <a:pt x="391" y="465"/>
                  </a:cubicBezTo>
                  <a:cubicBezTo>
                    <a:pt x="440" y="440"/>
                    <a:pt x="440" y="380"/>
                    <a:pt x="415" y="343"/>
                  </a:cubicBezTo>
                  <a:lnTo>
                    <a:pt x="197" y="40"/>
                  </a:lnTo>
                  <a:cubicBezTo>
                    <a:pt x="179" y="12"/>
                    <a:pt x="153" y="0"/>
                    <a:pt x="12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3128;p66">
              <a:extLst>
                <a:ext uri="{FF2B5EF4-FFF2-40B4-BE49-F238E27FC236}">
                  <a16:creationId xmlns:a16="http://schemas.microsoft.com/office/drawing/2014/main" id="{61B5A52A-213B-42EE-BD40-FB193FE04BD1}"/>
                </a:ext>
              </a:extLst>
            </p:cNvPr>
            <p:cNvSpPr/>
            <p:nvPr/>
          </p:nvSpPr>
          <p:spPr>
            <a:xfrm>
              <a:off x="7206656" y="2021736"/>
              <a:ext cx="19958" cy="26364"/>
            </a:xfrm>
            <a:custGeom>
              <a:avLst/>
              <a:gdLst/>
              <a:ahLst/>
              <a:cxnLst/>
              <a:rect l="l" t="t" r="r" b="b"/>
              <a:pathLst>
                <a:path w="377" h="498" extrusionOk="0">
                  <a:moveTo>
                    <a:pt x="97" y="0"/>
                  </a:moveTo>
                  <a:cubicBezTo>
                    <a:pt x="81" y="0"/>
                    <a:pt x="65" y="5"/>
                    <a:pt x="49" y="13"/>
                  </a:cubicBezTo>
                  <a:cubicBezTo>
                    <a:pt x="13" y="37"/>
                    <a:pt x="1" y="85"/>
                    <a:pt x="25" y="134"/>
                  </a:cubicBezTo>
                  <a:lnTo>
                    <a:pt x="195" y="449"/>
                  </a:lnTo>
                  <a:cubicBezTo>
                    <a:pt x="207" y="473"/>
                    <a:pt x="243" y="497"/>
                    <a:pt x="279" y="497"/>
                  </a:cubicBezTo>
                  <a:cubicBezTo>
                    <a:pt x="292" y="497"/>
                    <a:pt x="304" y="485"/>
                    <a:pt x="316" y="485"/>
                  </a:cubicBezTo>
                  <a:cubicBezTo>
                    <a:pt x="352" y="461"/>
                    <a:pt x="376" y="400"/>
                    <a:pt x="352" y="364"/>
                  </a:cubicBezTo>
                  <a:lnTo>
                    <a:pt x="170" y="49"/>
                  </a:lnTo>
                  <a:cubicBezTo>
                    <a:pt x="154" y="17"/>
                    <a:pt x="127" y="0"/>
                    <a:pt x="9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3129;p66">
              <a:extLst>
                <a:ext uri="{FF2B5EF4-FFF2-40B4-BE49-F238E27FC236}">
                  <a16:creationId xmlns:a16="http://schemas.microsoft.com/office/drawing/2014/main" id="{818D0A35-A013-47CE-8D44-411FA1739AAF}"/>
                </a:ext>
              </a:extLst>
            </p:cNvPr>
            <p:cNvSpPr/>
            <p:nvPr/>
          </p:nvSpPr>
          <p:spPr>
            <a:xfrm>
              <a:off x="7198979" y="2061388"/>
              <a:ext cx="12229" cy="20064"/>
            </a:xfrm>
            <a:custGeom>
              <a:avLst/>
              <a:gdLst/>
              <a:ahLst/>
              <a:cxnLst/>
              <a:rect l="l" t="t" r="r" b="b"/>
              <a:pathLst>
                <a:path w="231" h="379" extrusionOk="0">
                  <a:moveTo>
                    <a:pt x="127" y="1"/>
                  </a:moveTo>
                  <a:cubicBezTo>
                    <a:pt x="88" y="1"/>
                    <a:pt x="59" y="34"/>
                    <a:pt x="49" y="76"/>
                  </a:cubicBezTo>
                  <a:lnTo>
                    <a:pt x="12" y="270"/>
                  </a:lnTo>
                  <a:cubicBezTo>
                    <a:pt x="0" y="330"/>
                    <a:pt x="37" y="379"/>
                    <a:pt x="97" y="379"/>
                  </a:cubicBezTo>
                  <a:cubicBezTo>
                    <a:pt x="133" y="379"/>
                    <a:pt x="170" y="342"/>
                    <a:pt x="182" y="306"/>
                  </a:cubicBezTo>
                  <a:lnTo>
                    <a:pt x="218" y="112"/>
                  </a:lnTo>
                  <a:cubicBezTo>
                    <a:pt x="230" y="64"/>
                    <a:pt x="194" y="15"/>
                    <a:pt x="146" y="3"/>
                  </a:cubicBezTo>
                  <a:cubicBezTo>
                    <a:pt x="139" y="1"/>
                    <a:pt x="133" y="1"/>
                    <a:pt x="12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3130;p66">
              <a:extLst>
                <a:ext uri="{FF2B5EF4-FFF2-40B4-BE49-F238E27FC236}">
                  <a16:creationId xmlns:a16="http://schemas.microsoft.com/office/drawing/2014/main" id="{37AF74C4-C546-4B19-A0F8-8D14726D074F}"/>
                </a:ext>
              </a:extLst>
            </p:cNvPr>
            <p:cNvSpPr/>
            <p:nvPr/>
          </p:nvSpPr>
          <p:spPr>
            <a:xfrm>
              <a:off x="7215655" y="2062023"/>
              <a:ext cx="10959" cy="20064"/>
            </a:xfrm>
            <a:custGeom>
              <a:avLst/>
              <a:gdLst/>
              <a:ahLst/>
              <a:cxnLst/>
              <a:rect l="l" t="t" r="r" b="b"/>
              <a:pathLst>
                <a:path w="207" h="379" extrusionOk="0">
                  <a:moveTo>
                    <a:pt x="104" y="1"/>
                  </a:moveTo>
                  <a:cubicBezTo>
                    <a:pt x="98" y="1"/>
                    <a:pt x="91" y="2"/>
                    <a:pt x="85" y="3"/>
                  </a:cubicBezTo>
                  <a:cubicBezTo>
                    <a:pt x="37" y="15"/>
                    <a:pt x="0" y="52"/>
                    <a:pt x="12" y="100"/>
                  </a:cubicBezTo>
                  <a:lnTo>
                    <a:pt x="25" y="294"/>
                  </a:lnTo>
                  <a:cubicBezTo>
                    <a:pt x="37" y="343"/>
                    <a:pt x="73" y="379"/>
                    <a:pt x="122" y="379"/>
                  </a:cubicBezTo>
                  <a:lnTo>
                    <a:pt x="134" y="379"/>
                  </a:lnTo>
                  <a:cubicBezTo>
                    <a:pt x="182" y="367"/>
                    <a:pt x="206" y="318"/>
                    <a:pt x="206" y="270"/>
                  </a:cubicBezTo>
                  <a:lnTo>
                    <a:pt x="182" y="88"/>
                  </a:lnTo>
                  <a:cubicBezTo>
                    <a:pt x="182" y="35"/>
                    <a:pt x="145" y="1"/>
                    <a:pt x="10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3131;p66">
              <a:extLst>
                <a:ext uri="{FF2B5EF4-FFF2-40B4-BE49-F238E27FC236}">
                  <a16:creationId xmlns:a16="http://schemas.microsoft.com/office/drawing/2014/main" id="{AD0C5E54-DB23-445A-A3E0-2DE4E3FF4E6A}"/>
                </a:ext>
              </a:extLst>
            </p:cNvPr>
            <p:cNvSpPr/>
            <p:nvPr/>
          </p:nvSpPr>
          <p:spPr>
            <a:xfrm>
              <a:off x="7189344" y="2036030"/>
              <a:ext cx="49446" cy="31340"/>
            </a:xfrm>
            <a:custGeom>
              <a:avLst/>
              <a:gdLst/>
              <a:ahLst/>
              <a:cxnLst/>
              <a:rect l="l" t="t" r="r" b="b"/>
              <a:pathLst>
                <a:path w="934" h="592" extrusionOk="0">
                  <a:moveTo>
                    <a:pt x="491" y="0"/>
                  </a:moveTo>
                  <a:cubicBezTo>
                    <a:pt x="473" y="0"/>
                    <a:pt x="455" y="3"/>
                    <a:pt x="437" y="9"/>
                  </a:cubicBezTo>
                  <a:lnTo>
                    <a:pt x="388" y="9"/>
                  </a:lnTo>
                  <a:cubicBezTo>
                    <a:pt x="328" y="21"/>
                    <a:pt x="267" y="34"/>
                    <a:pt x="219" y="70"/>
                  </a:cubicBezTo>
                  <a:cubicBezTo>
                    <a:pt x="73" y="143"/>
                    <a:pt x="0" y="264"/>
                    <a:pt x="0" y="349"/>
                  </a:cubicBezTo>
                  <a:cubicBezTo>
                    <a:pt x="0" y="421"/>
                    <a:pt x="85" y="482"/>
                    <a:pt x="182" y="518"/>
                  </a:cubicBezTo>
                  <a:cubicBezTo>
                    <a:pt x="206" y="531"/>
                    <a:pt x="243" y="543"/>
                    <a:pt x="267" y="555"/>
                  </a:cubicBezTo>
                  <a:cubicBezTo>
                    <a:pt x="328" y="567"/>
                    <a:pt x="388" y="579"/>
                    <a:pt x="449" y="591"/>
                  </a:cubicBezTo>
                  <a:lnTo>
                    <a:pt x="631" y="591"/>
                  </a:lnTo>
                  <a:cubicBezTo>
                    <a:pt x="776" y="579"/>
                    <a:pt x="897" y="531"/>
                    <a:pt x="922" y="446"/>
                  </a:cubicBezTo>
                  <a:cubicBezTo>
                    <a:pt x="934" y="337"/>
                    <a:pt x="897" y="227"/>
                    <a:pt x="812" y="155"/>
                  </a:cubicBezTo>
                  <a:cubicBezTo>
                    <a:pt x="740" y="82"/>
                    <a:pt x="643" y="34"/>
                    <a:pt x="546" y="9"/>
                  </a:cubicBezTo>
                  <a:cubicBezTo>
                    <a:pt x="528" y="3"/>
                    <a:pt x="509" y="0"/>
                    <a:pt x="491"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3132;p66">
              <a:extLst>
                <a:ext uri="{FF2B5EF4-FFF2-40B4-BE49-F238E27FC236}">
                  <a16:creationId xmlns:a16="http://schemas.microsoft.com/office/drawing/2014/main" id="{5858E773-AE3C-4F08-9260-3EAA2BF2A61D}"/>
                </a:ext>
              </a:extLst>
            </p:cNvPr>
            <p:cNvSpPr/>
            <p:nvPr/>
          </p:nvSpPr>
          <p:spPr>
            <a:xfrm>
              <a:off x="7189344" y="2036559"/>
              <a:ext cx="34305" cy="29488"/>
            </a:xfrm>
            <a:custGeom>
              <a:avLst/>
              <a:gdLst/>
              <a:ahLst/>
              <a:cxnLst/>
              <a:rect l="l" t="t" r="r" b="b"/>
              <a:pathLst>
                <a:path w="648" h="557" extrusionOk="0">
                  <a:moveTo>
                    <a:pt x="487" y="0"/>
                  </a:moveTo>
                  <a:cubicBezTo>
                    <a:pt x="471" y="0"/>
                    <a:pt x="454" y="4"/>
                    <a:pt x="437" y="11"/>
                  </a:cubicBezTo>
                  <a:lnTo>
                    <a:pt x="388" y="11"/>
                  </a:lnTo>
                  <a:cubicBezTo>
                    <a:pt x="328" y="24"/>
                    <a:pt x="267" y="36"/>
                    <a:pt x="219" y="72"/>
                  </a:cubicBezTo>
                  <a:cubicBezTo>
                    <a:pt x="73" y="145"/>
                    <a:pt x="0" y="266"/>
                    <a:pt x="0" y="351"/>
                  </a:cubicBezTo>
                  <a:cubicBezTo>
                    <a:pt x="0" y="424"/>
                    <a:pt x="85" y="484"/>
                    <a:pt x="182" y="521"/>
                  </a:cubicBezTo>
                  <a:cubicBezTo>
                    <a:pt x="206" y="533"/>
                    <a:pt x="243" y="545"/>
                    <a:pt x="267" y="557"/>
                  </a:cubicBezTo>
                  <a:cubicBezTo>
                    <a:pt x="449" y="521"/>
                    <a:pt x="582" y="375"/>
                    <a:pt x="606" y="193"/>
                  </a:cubicBezTo>
                  <a:cubicBezTo>
                    <a:pt x="647" y="101"/>
                    <a:pt x="576" y="0"/>
                    <a:pt x="48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3133;p66">
              <a:extLst>
                <a:ext uri="{FF2B5EF4-FFF2-40B4-BE49-F238E27FC236}">
                  <a16:creationId xmlns:a16="http://schemas.microsoft.com/office/drawing/2014/main" id="{F8034D80-31DE-495A-9A39-307957010635}"/>
                </a:ext>
              </a:extLst>
            </p:cNvPr>
            <p:cNvSpPr/>
            <p:nvPr/>
          </p:nvSpPr>
          <p:spPr>
            <a:xfrm>
              <a:off x="7111680" y="2023165"/>
              <a:ext cx="21864" cy="25570"/>
            </a:xfrm>
            <a:custGeom>
              <a:avLst/>
              <a:gdLst/>
              <a:ahLst/>
              <a:cxnLst/>
              <a:rect l="l" t="t" r="r" b="b"/>
              <a:pathLst>
                <a:path w="413" h="483" extrusionOk="0">
                  <a:moveTo>
                    <a:pt x="103" y="0"/>
                  </a:moveTo>
                  <a:cubicBezTo>
                    <a:pt x="84" y="0"/>
                    <a:pt x="64" y="7"/>
                    <a:pt x="49" y="22"/>
                  </a:cubicBezTo>
                  <a:cubicBezTo>
                    <a:pt x="13" y="46"/>
                    <a:pt x="1" y="95"/>
                    <a:pt x="25" y="143"/>
                  </a:cubicBezTo>
                  <a:lnTo>
                    <a:pt x="243" y="446"/>
                  </a:lnTo>
                  <a:cubicBezTo>
                    <a:pt x="255" y="470"/>
                    <a:pt x="292" y="483"/>
                    <a:pt x="316" y="483"/>
                  </a:cubicBezTo>
                  <a:cubicBezTo>
                    <a:pt x="328" y="483"/>
                    <a:pt x="352" y="470"/>
                    <a:pt x="364" y="470"/>
                  </a:cubicBezTo>
                  <a:cubicBezTo>
                    <a:pt x="401" y="434"/>
                    <a:pt x="413" y="386"/>
                    <a:pt x="389" y="337"/>
                  </a:cubicBezTo>
                  <a:lnTo>
                    <a:pt x="170" y="34"/>
                  </a:lnTo>
                  <a:cubicBezTo>
                    <a:pt x="156" y="13"/>
                    <a:pt x="130" y="0"/>
                    <a:pt x="103"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3134;p66">
              <a:extLst>
                <a:ext uri="{FF2B5EF4-FFF2-40B4-BE49-F238E27FC236}">
                  <a16:creationId xmlns:a16="http://schemas.microsoft.com/office/drawing/2014/main" id="{13FAD4B1-2416-49B0-9545-90053C099011}"/>
                </a:ext>
              </a:extLst>
            </p:cNvPr>
            <p:cNvSpPr/>
            <p:nvPr/>
          </p:nvSpPr>
          <p:spPr>
            <a:xfrm>
              <a:off x="7127615" y="2020889"/>
              <a:ext cx="21282" cy="25941"/>
            </a:xfrm>
            <a:custGeom>
              <a:avLst/>
              <a:gdLst/>
              <a:ahLst/>
              <a:cxnLst/>
              <a:rect l="l" t="t" r="r" b="b"/>
              <a:pathLst>
                <a:path w="402" h="490" extrusionOk="0">
                  <a:moveTo>
                    <a:pt x="136" y="0"/>
                  </a:moveTo>
                  <a:cubicBezTo>
                    <a:pt x="75" y="0"/>
                    <a:pt x="0" y="66"/>
                    <a:pt x="51" y="126"/>
                  </a:cubicBezTo>
                  <a:lnTo>
                    <a:pt x="221" y="441"/>
                  </a:lnTo>
                  <a:cubicBezTo>
                    <a:pt x="232" y="464"/>
                    <a:pt x="266" y="487"/>
                    <a:pt x="300" y="489"/>
                  </a:cubicBezTo>
                  <a:lnTo>
                    <a:pt x="300" y="489"/>
                  </a:lnTo>
                  <a:cubicBezTo>
                    <a:pt x="368" y="485"/>
                    <a:pt x="402" y="415"/>
                    <a:pt x="378" y="356"/>
                  </a:cubicBezTo>
                  <a:lnTo>
                    <a:pt x="197" y="41"/>
                  </a:lnTo>
                  <a:cubicBezTo>
                    <a:pt x="186" y="12"/>
                    <a:pt x="162" y="0"/>
                    <a:pt x="136" y="0"/>
                  </a:cubicBezTo>
                  <a:close/>
                  <a:moveTo>
                    <a:pt x="300" y="489"/>
                  </a:moveTo>
                  <a:cubicBezTo>
                    <a:pt x="298" y="489"/>
                    <a:pt x="296" y="489"/>
                    <a:pt x="294" y="489"/>
                  </a:cubicBezTo>
                  <a:lnTo>
                    <a:pt x="306" y="489"/>
                  </a:lnTo>
                  <a:cubicBezTo>
                    <a:pt x="304" y="489"/>
                    <a:pt x="302" y="489"/>
                    <a:pt x="300" y="489"/>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3135;p66">
              <a:extLst>
                <a:ext uri="{FF2B5EF4-FFF2-40B4-BE49-F238E27FC236}">
                  <a16:creationId xmlns:a16="http://schemas.microsoft.com/office/drawing/2014/main" id="{0722C47A-49BA-49E7-B015-900286AB0AC3}"/>
                </a:ext>
              </a:extLst>
            </p:cNvPr>
            <p:cNvSpPr/>
            <p:nvPr/>
          </p:nvSpPr>
          <p:spPr>
            <a:xfrm>
              <a:off x="7120680" y="2060065"/>
              <a:ext cx="12229" cy="19482"/>
            </a:xfrm>
            <a:custGeom>
              <a:avLst/>
              <a:gdLst/>
              <a:ahLst/>
              <a:cxnLst/>
              <a:rect l="l" t="t" r="r" b="b"/>
              <a:pathLst>
                <a:path w="231" h="368" extrusionOk="0">
                  <a:moveTo>
                    <a:pt x="134" y="1"/>
                  </a:moveTo>
                  <a:cubicBezTo>
                    <a:pt x="94" y="1"/>
                    <a:pt x="59" y="26"/>
                    <a:pt x="49" y="77"/>
                  </a:cubicBezTo>
                  <a:lnTo>
                    <a:pt x="12" y="270"/>
                  </a:lnTo>
                  <a:cubicBezTo>
                    <a:pt x="0" y="319"/>
                    <a:pt x="49" y="367"/>
                    <a:pt x="97" y="367"/>
                  </a:cubicBezTo>
                  <a:cubicBezTo>
                    <a:pt x="134" y="367"/>
                    <a:pt x="170" y="343"/>
                    <a:pt x="182" y="307"/>
                  </a:cubicBezTo>
                  <a:lnTo>
                    <a:pt x="219" y="101"/>
                  </a:lnTo>
                  <a:cubicBezTo>
                    <a:pt x="231" y="52"/>
                    <a:pt x="206" y="16"/>
                    <a:pt x="158" y="4"/>
                  </a:cubicBezTo>
                  <a:cubicBezTo>
                    <a:pt x="150" y="2"/>
                    <a:pt x="142" y="1"/>
                    <a:pt x="13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3136;p66">
              <a:extLst>
                <a:ext uri="{FF2B5EF4-FFF2-40B4-BE49-F238E27FC236}">
                  <a16:creationId xmlns:a16="http://schemas.microsoft.com/office/drawing/2014/main" id="{135FC95C-1A8B-4564-A0C1-13926DC641AE}"/>
                </a:ext>
              </a:extLst>
            </p:cNvPr>
            <p:cNvSpPr/>
            <p:nvPr/>
          </p:nvSpPr>
          <p:spPr>
            <a:xfrm>
              <a:off x="7137356" y="2060753"/>
              <a:ext cx="10959" cy="19429"/>
            </a:xfrm>
            <a:custGeom>
              <a:avLst/>
              <a:gdLst/>
              <a:ahLst/>
              <a:cxnLst/>
              <a:rect l="l" t="t" r="r" b="b"/>
              <a:pathLst>
                <a:path w="207" h="367" extrusionOk="0">
                  <a:moveTo>
                    <a:pt x="104" y="1"/>
                  </a:moveTo>
                  <a:cubicBezTo>
                    <a:pt x="98" y="1"/>
                    <a:pt x="92" y="1"/>
                    <a:pt x="85" y="3"/>
                  </a:cubicBezTo>
                  <a:cubicBezTo>
                    <a:pt x="37" y="3"/>
                    <a:pt x="0" y="51"/>
                    <a:pt x="0" y="100"/>
                  </a:cubicBezTo>
                  <a:lnTo>
                    <a:pt x="25" y="294"/>
                  </a:lnTo>
                  <a:cubicBezTo>
                    <a:pt x="37" y="330"/>
                    <a:pt x="73" y="367"/>
                    <a:pt x="122" y="367"/>
                  </a:cubicBezTo>
                  <a:cubicBezTo>
                    <a:pt x="170" y="367"/>
                    <a:pt x="207" y="318"/>
                    <a:pt x="207" y="270"/>
                  </a:cubicBezTo>
                  <a:lnTo>
                    <a:pt x="182" y="76"/>
                  </a:lnTo>
                  <a:cubicBezTo>
                    <a:pt x="182" y="34"/>
                    <a:pt x="146" y="1"/>
                    <a:pt x="10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3137;p66">
              <a:extLst>
                <a:ext uri="{FF2B5EF4-FFF2-40B4-BE49-F238E27FC236}">
                  <a16:creationId xmlns:a16="http://schemas.microsoft.com/office/drawing/2014/main" id="{2D57D95E-3F60-4990-9E19-47B25BBD8AF2}"/>
                </a:ext>
              </a:extLst>
            </p:cNvPr>
            <p:cNvSpPr/>
            <p:nvPr/>
          </p:nvSpPr>
          <p:spPr>
            <a:xfrm>
              <a:off x="7111045" y="2034547"/>
              <a:ext cx="50081" cy="31499"/>
            </a:xfrm>
            <a:custGeom>
              <a:avLst/>
              <a:gdLst/>
              <a:ahLst/>
              <a:cxnLst/>
              <a:rect l="l" t="t" r="r" b="b"/>
              <a:pathLst>
                <a:path w="946" h="595" extrusionOk="0">
                  <a:moveTo>
                    <a:pt x="401" y="1"/>
                  </a:moveTo>
                  <a:cubicBezTo>
                    <a:pt x="328" y="13"/>
                    <a:pt x="267" y="37"/>
                    <a:pt x="219" y="62"/>
                  </a:cubicBezTo>
                  <a:cubicBezTo>
                    <a:pt x="73" y="134"/>
                    <a:pt x="1" y="255"/>
                    <a:pt x="1" y="340"/>
                  </a:cubicBezTo>
                  <a:cubicBezTo>
                    <a:pt x="1" y="413"/>
                    <a:pt x="85" y="474"/>
                    <a:pt x="194" y="522"/>
                  </a:cubicBezTo>
                  <a:cubicBezTo>
                    <a:pt x="219" y="534"/>
                    <a:pt x="243" y="546"/>
                    <a:pt x="267" y="546"/>
                  </a:cubicBezTo>
                  <a:cubicBezTo>
                    <a:pt x="328" y="571"/>
                    <a:pt x="388" y="583"/>
                    <a:pt x="449" y="595"/>
                  </a:cubicBezTo>
                  <a:cubicBezTo>
                    <a:pt x="455" y="589"/>
                    <a:pt x="464" y="586"/>
                    <a:pt x="475" y="586"/>
                  </a:cubicBezTo>
                  <a:cubicBezTo>
                    <a:pt x="485" y="586"/>
                    <a:pt x="497" y="589"/>
                    <a:pt x="510" y="595"/>
                  </a:cubicBezTo>
                  <a:lnTo>
                    <a:pt x="643" y="595"/>
                  </a:lnTo>
                  <a:cubicBezTo>
                    <a:pt x="776" y="571"/>
                    <a:pt x="898" y="534"/>
                    <a:pt x="922" y="437"/>
                  </a:cubicBezTo>
                  <a:cubicBezTo>
                    <a:pt x="946" y="328"/>
                    <a:pt x="898" y="231"/>
                    <a:pt x="825" y="158"/>
                  </a:cubicBezTo>
                  <a:cubicBezTo>
                    <a:pt x="740" y="86"/>
                    <a:pt x="655" y="37"/>
                    <a:pt x="558"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3138;p66">
              <a:extLst>
                <a:ext uri="{FF2B5EF4-FFF2-40B4-BE49-F238E27FC236}">
                  <a16:creationId xmlns:a16="http://schemas.microsoft.com/office/drawing/2014/main" id="{EDB7FAF1-76BE-4448-A444-6BD376C285F9}"/>
                </a:ext>
              </a:extLst>
            </p:cNvPr>
            <p:cNvSpPr/>
            <p:nvPr/>
          </p:nvSpPr>
          <p:spPr>
            <a:xfrm>
              <a:off x="7111045" y="2035236"/>
              <a:ext cx="32135" cy="28905"/>
            </a:xfrm>
            <a:custGeom>
              <a:avLst/>
              <a:gdLst/>
              <a:ahLst/>
              <a:cxnLst/>
              <a:rect l="l" t="t" r="r" b="b"/>
              <a:pathLst>
                <a:path w="607" h="546" extrusionOk="0">
                  <a:moveTo>
                    <a:pt x="401" y="0"/>
                  </a:moveTo>
                  <a:cubicBezTo>
                    <a:pt x="328" y="12"/>
                    <a:pt x="267" y="36"/>
                    <a:pt x="219" y="61"/>
                  </a:cubicBezTo>
                  <a:cubicBezTo>
                    <a:pt x="85" y="133"/>
                    <a:pt x="1" y="255"/>
                    <a:pt x="1" y="339"/>
                  </a:cubicBezTo>
                  <a:cubicBezTo>
                    <a:pt x="1" y="412"/>
                    <a:pt x="85" y="473"/>
                    <a:pt x="194" y="521"/>
                  </a:cubicBezTo>
                  <a:cubicBezTo>
                    <a:pt x="219" y="533"/>
                    <a:pt x="243" y="546"/>
                    <a:pt x="267" y="546"/>
                  </a:cubicBezTo>
                  <a:cubicBezTo>
                    <a:pt x="449" y="521"/>
                    <a:pt x="594" y="364"/>
                    <a:pt x="607" y="182"/>
                  </a:cubicBezTo>
                  <a:cubicBezTo>
                    <a:pt x="607" y="121"/>
                    <a:pt x="582" y="61"/>
                    <a:pt x="558"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3139;p66">
              <a:extLst>
                <a:ext uri="{FF2B5EF4-FFF2-40B4-BE49-F238E27FC236}">
                  <a16:creationId xmlns:a16="http://schemas.microsoft.com/office/drawing/2014/main" id="{B6442881-7AC1-4264-AC6E-8234CCD447F7}"/>
                </a:ext>
              </a:extLst>
            </p:cNvPr>
            <p:cNvSpPr/>
            <p:nvPr/>
          </p:nvSpPr>
          <p:spPr>
            <a:xfrm>
              <a:off x="5726860" y="1594348"/>
              <a:ext cx="1018460" cy="982513"/>
            </a:xfrm>
            <a:custGeom>
              <a:avLst/>
              <a:gdLst/>
              <a:ahLst/>
              <a:cxnLst/>
              <a:rect l="l" t="t" r="r" b="b"/>
              <a:pathLst>
                <a:path w="19238" h="18559" extrusionOk="0">
                  <a:moveTo>
                    <a:pt x="5880" y="1"/>
                  </a:moveTo>
                  <a:lnTo>
                    <a:pt x="4025" y="3795"/>
                  </a:lnTo>
                  <a:cubicBezTo>
                    <a:pt x="3746" y="3673"/>
                    <a:pt x="3443" y="3613"/>
                    <a:pt x="3152" y="3613"/>
                  </a:cubicBezTo>
                  <a:cubicBezTo>
                    <a:pt x="3143" y="3613"/>
                    <a:pt x="3134" y="3613"/>
                    <a:pt x="3125" y="3613"/>
                  </a:cubicBezTo>
                  <a:cubicBezTo>
                    <a:pt x="2094" y="3613"/>
                    <a:pt x="1186" y="4300"/>
                    <a:pt x="922" y="5310"/>
                  </a:cubicBezTo>
                  <a:cubicBezTo>
                    <a:pt x="655" y="6316"/>
                    <a:pt x="1104" y="7370"/>
                    <a:pt x="2025" y="7880"/>
                  </a:cubicBezTo>
                  <a:lnTo>
                    <a:pt x="1" y="12025"/>
                  </a:lnTo>
                  <a:lnTo>
                    <a:pt x="4546" y="14243"/>
                  </a:lnTo>
                  <a:cubicBezTo>
                    <a:pt x="4961" y="13423"/>
                    <a:pt x="5793" y="12947"/>
                    <a:pt x="6659" y="12947"/>
                  </a:cubicBezTo>
                  <a:cubicBezTo>
                    <a:pt x="7008" y="12947"/>
                    <a:pt x="7363" y="13025"/>
                    <a:pt x="7698" y="13189"/>
                  </a:cubicBezTo>
                  <a:cubicBezTo>
                    <a:pt x="8861" y="13758"/>
                    <a:pt x="9358" y="15165"/>
                    <a:pt x="8801" y="16328"/>
                  </a:cubicBezTo>
                  <a:lnTo>
                    <a:pt x="13346" y="18558"/>
                  </a:lnTo>
                  <a:lnTo>
                    <a:pt x="19237" y="6534"/>
                  </a:lnTo>
                  <a:lnTo>
                    <a:pt x="14595" y="4267"/>
                  </a:lnTo>
                  <a:cubicBezTo>
                    <a:pt x="15540" y="3201"/>
                    <a:pt x="15322" y="1540"/>
                    <a:pt x="14134" y="740"/>
                  </a:cubicBezTo>
                  <a:cubicBezTo>
                    <a:pt x="13729" y="465"/>
                    <a:pt x="13271" y="334"/>
                    <a:pt x="12819" y="334"/>
                  </a:cubicBezTo>
                  <a:cubicBezTo>
                    <a:pt x="11958" y="334"/>
                    <a:pt x="11117" y="807"/>
                    <a:pt x="10704" y="1649"/>
                  </a:cubicBezTo>
                  <a:cubicBezTo>
                    <a:pt x="10607" y="1843"/>
                    <a:pt x="10534" y="2061"/>
                    <a:pt x="10510" y="2279"/>
                  </a:cubicBezTo>
                  <a:lnTo>
                    <a:pt x="5880" y="1"/>
                  </a:ln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3140;p66">
              <a:extLst>
                <a:ext uri="{FF2B5EF4-FFF2-40B4-BE49-F238E27FC236}">
                  <a16:creationId xmlns:a16="http://schemas.microsoft.com/office/drawing/2014/main" id="{E8FE996C-F80E-47DD-8ECC-6517207BC966}"/>
                </a:ext>
              </a:extLst>
            </p:cNvPr>
            <p:cNvSpPr/>
            <p:nvPr/>
          </p:nvSpPr>
          <p:spPr>
            <a:xfrm>
              <a:off x="5675508" y="1581536"/>
              <a:ext cx="1041542" cy="1006866"/>
            </a:xfrm>
            <a:custGeom>
              <a:avLst/>
              <a:gdLst/>
              <a:ahLst/>
              <a:cxnLst/>
              <a:rect l="l" t="t" r="r" b="b"/>
              <a:pathLst>
                <a:path w="19674" h="19019" extrusionOk="0">
                  <a:moveTo>
                    <a:pt x="6195" y="473"/>
                  </a:moveTo>
                  <a:lnTo>
                    <a:pt x="10874" y="2764"/>
                  </a:lnTo>
                  <a:lnTo>
                    <a:pt x="10910" y="2534"/>
                  </a:lnTo>
                  <a:cubicBezTo>
                    <a:pt x="10947" y="2328"/>
                    <a:pt x="11007" y="2134"/>
                    <a:pt x="11092" y="1952"/>
                  </a:cubicBezTo>
                  <a:cubicBezTo>
                    <a:pt x="11486" y="1224"/>
                    <a:pt x="12242" y="805"/>
                    <a:pt x="13024" y="805"/>
                  </a:cubicBezTo>
                  <a:cubicBezTo>
                    <a:pt x="13350" y="805"/>
                    <a:pt x="13679" y="877"/>
                    <a:pt x="13989" y="1031"/>
                  </a:cubicBezTo>
                  <a:cubicBezTo>
                    <a:pt x="15044" y="1540"/>
                    <a:pt x="15504" y="2800"/>
                    <a:pt x="15031" y="3879"/>
                  </a:cubicBezTo>
                  <a:cubicBezTo>
                    <a:pt x="14935" y="4061"/>
                    <a:pt x="14825" y="4231"/>
                    <a:pt x="14680" y="4376"/>
                  </a:cubicBezTo>
                  <a:lnTo>
                    <a:pt x="14535" y="4546"/>
                  </a:lnTo>
                  <a:lnTo>
                    <a:pt x="19213" y="6849"/>
                  </a:lnTo>
                  <a:lnTo>
                    <a:pt x="13492" y="18546"/>
                  </a:lnTo>
                  <a:lnTo>
                    <a:pt x="9250" y="16473"/>
                  </a:lnTo>
                  <a:cubicBezTo>
                    <a:pt x="9759" y="15237"/>
                    <a:pt x="9213" y="13806"/>
                    <a:pt x="8013" y="13225"/>
                  </a:cubicBezTo>
                  <a:cubicBezTo>
                    <a:pt x="7651" y="13047"/>
                    <a:pt x="7267" y="12963"/>
                    <a:pt x="6889" y="12963"/>
                  </a:cubicBezTo>
                  <a:cubicBezTo>
                    <a:pt x="6002" y="12963"/>
                    <a:pt x="5147" y="13427"/>
                    <a:pt x="4680" y="14243"/>
                  </a:cubicBezTo>
                  <a:lnTo>
                    <a:pt x="462" y="12170"/>
                  </a:lnTo>
                  <a:lnTo>
                    <a:pt x="2486" y="8037"/>
                  </a:lnTo>
                  <a:lnTo>
                    <a:pt x="2340" y="7964"/>
                  </a:lnTo>
                  <a:cubicBezTo>
                    <a:pt x="1371" y="7406"/>
                    <a:pt x="995" y="6206"/>
                    <a:pt x="1480" y="5200"/>
                  </a:cubicBezTo>
                  <a:cubicBezTo>
                    <a:pt x="1849" y="4453"/>
                    <a:pt x="2598" y="4021"/>
                    <a:pt x="3377" y="4021"/>
                  </a:cubicBezTo>
                  <a:cubicBezTo>
                    <a:pt x="3647" y="4021"/>
                    <a:pt x="3920" y="4073"/>
                    <a:pt x="4183" y="4182"/>
                  </a:cubicBezTo>
                  <a:lnTo>
                    <a:pt x="4340" y="4243"/>
                  </a:lnTo>
                  <a:lnTo>
                    <a:pt x="6195" y="473"/>
                  </a:lnTo>
                  <a:close/>
                  <a:moveTo>
                    <a:pt x="6025" y="0"/>
                  </a:moveTo>
                  <a:lnTo>
                    <a:pt x="4171" y="3806"/>
                  </a:lnTo>
                  <a:cubicBezTo>
                    <a:pt x="3907" y="3717"/>
                    <a:pt x="3638" y="3674"/>
                    <a:pt x="3373" y="3674"/>
                  </a:cubicBezTo>
                  <a:cubicBezTo>
                    <a:pt x="2456" y="3674"/>
                    <a:pt x="1588" y="4187"/>
                    <a:pt x="1165" y="5043"/>
                  </a:cubicBezTo>
                  <a:cubicBezTo>
                    <a:pt x="631" y="6158"/>
                    <a:pt x="995" y="7491"/>
                    <a:pt x="2025" y="8182"/>
                  </a:cubicBezTo>
                  <a:lnTo>
                    <a:pt x="1" y="12328"/>
                  </a:lnTo>
                  <a:lnTo>
                    <a:pt x="4849" y="14703"/>
                  </a:lnTo>
                  <a:lnTo>
                    <a:pt x="4922" y="14558"/>
                  </a:lnTo>
                  <a:cubicBezTo>
                    <a:pt x="5303" y="13779"/>
                    <a:pt x="6086" y="13327"/>
                    <a:pt x="6896" y="13327"/>
                  </a:cubicBezTo>
                  <a:cubicBezTo>
                    <a:pt x="7219" y="13327"/>
                    <a:pt x="7547" y="13400"/>
                    <a:pt x="7856" y="13552"/>
                  </a:cubicBezTo>
                  <a:cubicBezTo>
                    <a:pt x="8947" y="14085"/>
                    <a:pt x="9395" y="15394"/>
                    <a:pt x="8874" y="16485"/>
                  </a:cubicBezTo>
                  <a:lnTo>
                    <a:pt x="8789" y="16643"/>
                  </a:lnTo>
                  <a:lnTo>
                    <a:pt x="13638" y="19019"/>
                  </a:lnTo>
                  <a:lnTo>
                    <a:pt x="19601" y="6837"/>
                  </a:lnTo>
                  <a:lnTo>
                    <a:pt x="19674" y="6679"/>
                  </a:lnTo>
                  <a:lnTo>
                    <a:pt x="15092" y="4437"/>
                  </a:lnTo>
                  <a:cubicBezTo>
                    <a:pt x="15189" y="4315"/>
                    <a:pt x="15274" y="4182"/>
                    <a:pt x="15347" y="4037"/>
                  </a:cubicBezTo>
                  <a:cubicBezTo>
                    <a:pt x="15965" y="2776"/>
                    <a:pt x="15444" y="1249"/>
                    <a:pt x="14171" y="631"/>
                  </a:cubicBezTo>
                  <a:cubicBezTo>
                    <a:pt x="13811" y="454"/>
                    <a:pt x="13429" y="370"/>
                    <a:pt x="13053" y="370"/>
                  </a:cubicBezTo>
                  <a:cubicBezTo>
                    <a:pt x="12112" y="370"/>
                    <a:pt x="11206" y="894"/>
                    <a:pt x="10765" y="1794"/>
                  </a:cubicBezTo>
                  <a:cubicBezTo>
                    <a:pt x="10704" y="1940"/>
                    <a:pt x="10644" y="2085"/>
                    <a:pt x="10607" y="2243"/>
                  </a:cubicBezTo>
                  <a:lnTo>
                    <a:pt x="6025" y="0"/>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3141;p66">
              <a:extLst>
                <a:ext uri="{FF2B5EF4-FFF2-40B4-BE49-F238E27FC236}">
                  <a16:creationId xmlns:a16="http://schemas.microsoft.com/office/drawing/2014/main" id="{FDD768C6-A129-4FA3-9209-9E12BB99B4C6}"/>
                </a:ext>
              </a:extLst>
            </p:cNvPr>
            <p:cNvSpPr/>
            <p:nvPr/>
          </p:nvSpPr>
          <p:spPr>
            <a:xfrm>
              <a:off x="6581639" y="2130105"/>
              <a:ext cx="55852" cy="143256"/>
            </a:xfrm>
            <a:custGeom>
              <a:avLst/>
              <a:gdLst/>
              <a:ahLst/>
              <a:cxnLst/>
              <a:rect l="l" t="t" r="r" b="b"/>
              <a:pathLst>
                <a:path w="1055" h="2706" extrusionOk="0">
                  <a:moveTo>
                    <a:pt x="389" y="1"/>
                  </a:moveTo>
                  <a:cubicBezTo>
                    <a:pt x="385" y="1"/>
                    <a:pt x="380" y="1"/>
                    <a:pt x="376" y="2"/>
                  </a:cubicBezTo>
                  <a:cubicBezTo>
                    <a:pt x="267" y="14"/>
                    <a:pt x="194" y="244"/>
                    <a:pt x="170" y="681"/>
                  </a:cubicBezTo>
                  <a:cubicBezTo>
                    <a:pt x="109" y="1360"/>
                    <a:pt x="49" y="2038"/>
                    <a:pt x="0" y="2705"/>
                  </a:cubicBezTo>
                  <a:lnTo>
                    <a:pt x="1055" y="2438"/>
                  </a:lnTo>
                  <a:lnTo>
                    <a:pt x="1055" y="1226"/>
                  </a:lnTo>
                  <a:cubicBezTo>
                    <a:pt x="761" y="402"/>
                    <a:pt x="535" y="1"/>
                    <a:pt x="38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3142;p66">
              <a:extLst>
                <a:ext uri="{FF2B5EF4-FFF2-40B4-BE49-F238E27FC236}">
                  <a16:creationId xmlns:a16="http://schemas.microsoft.com/office/drawing/2014/main" id="{B3ADFECE-FEB4-4798-8C87-9226D0AA9DD8}"/>
                </a:ext>
              </a:extLst>
            </p:cNvPr>
            <p:cNvSpPr/>
            <p:nvPr/>
          </p:nvSpPr>
          <p:spPr>
            <a:xfrm>
              <a:off x="7085369" y="1929408"/>
              <a:ext cx="188731" cy="126632"/>
            </a:xfrm>
            <a:custGeom>
              <a:avLst/>
              <a:gdLst/>
              <a:ahLst/>
              <a:cxnLst/>
              <a:rect l="l" t="t" r="r" b="b"/>
              <a:pathLst>
                <a:path w="3565" h="2392" extrusionOk="0">
                  <a:moveTo>
                    <a:pt x="2220" y="0"/>
                  </a:moveTo>
                  <a:cubicBezTo>
                    <a:pt x="2167" y="0"/>
                    <a:pt x="2114" y="4"/>
                    <a:pt x="2061" y="11"/>
                  </a:cubicBezTo>
                  <a:cubicBezTo>
                    <a:pt x="1698" y="72"/>
                    <a:pt x="1370" y="278"/>
                    <a:pt x="1152" y="581"/>
                  </a:cubicBezTo>
                  <a:cubicBezTo>
                    <a:pt x="1115" y="577"/>
                    <a:pt x="1078" y="575"/>
                    <a:pt x="1041" y="575"/>
                  </a:cubicBezTo>
                  <a:cubicBezTo>
                    <a:pt x="740" y="575"/>
                    <a:pt x="448" y="704"/>
                    <a:pt x="243" y="920"/>
                  </a:cubicBezTo>
                  <a:cubicBezTo>
                    <a:pt x="86" y="1114"/>
                    <a:pt x="1" y="1357"/>
                    <a:pt x="13" y="1611"/>
                  </a:cubicBezTo>
                  <a:cubicBezTo>
                    <a:pt x="335" y="1685"/>
                    <a:pt x="660" y="1722"/>
                    <a:pt x="985" y="1722"/>
                  </a:cubicBezTo>
                  <a:cubicBezTo>
                    <a:pt x="1296" y="1722"/>
                    <a:pt x="1608" y="1688"/>
                    <a:pt x="1916" y="1623"/>
                  </a:cubicBezTo>
                  <a:cubicBezTo>
                    <a:pt x="2224" y="1550"/>
                    <a:pt x="2505" y="1468"/>
                    <a:pt x="2724" y="1468"/>
                  </a:cubicBezTo>
                  <a:cubicBezTo>
                    <a:pt x="2868" y="1468"/>
                    <a:pt x="2986" y="1503"/>
                    <a:pt x="3067" y="1599"/>
                  </a:cubicBezTo>
                  <a:cubicBezTo>
                    <a:pt x="3286" y="1829"/>
                    <a:pt x="3043" y="2338"/>
                    <a:pt x="3164" y="2387"/>
                  </a:cubicBezTo>
                  <a:cubicBezTo>
                    <a:pt x="3170" y="2390"/>
                    <a:pt x="3176" y="2391"/>
                    <a:pt x="3183" y="2391"/>
                  </a:cubicBezTo>
                  <a:cubicBezTo>
                    <a:pt x="3262" y="2391"/>
                    <a:pt x="3406" y="2199"/>
                    <a:pt x="3540" y="1987"/>
                  </a:cubicBezTo>
                  <a:cubicBezTo>
                    <a:pt x="3552" y="1660"/>
                    <a:pt x="3552" y="1344"/>
                    <a:pt x="3564" y="1017"/>
                  </a:cubicBezTo>
                  <a:cubicBezTo>
                    <a:pt x="3321" y="398"/>
                    <a:pt x="2774" y="0"/>
                    <a:pt x="2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3143;p66">
              <a:extLst>
                <a:ext uri="{FF2B5EF4-FFF2-40B4-BE49-F238E27FC236}">
                  <a16:creationId xmlns:a16="http://schemas.microsoft.com/office/drawing/2014/main" id="{C88CD74C-E627-4EE9-A3C9-F531BAF9114F}"/>
                </a:ext>
              </a:extLst>
            </p:cNvPr>
            <p:cNvSpPr/>
            <p:nvPr/>
          </p:nvSpPr>
          <p:spPr>
            <a:xfrm>
              <a:off x="6741414" y="2814889"/>
              <a:ext cx="137379" cy="202178"/>
            </a:xfrm>
            <a:custGeom>
              <a:avLst/>
              <a:gdLst/>
              <a:ahLst/>
              <a:cxnLst/>
              <a:rect l="l" t="t" r="r" b="b"/>
              <a:pathLst>
                <a:path w="2595" h="3819" extrusionOk="0">
                  <a:moveTo>
                    <a:pt x="1" y="1"/>
                  </a:moveTo>
                  <a:lnTo>
                    <a:pt x="25" y="73"/>
                  </a:lnTo>
                  <a:cubicBezTo>
                    <a:pt x="61" y="231"/>
                    <a:pt x="98" y="401"/>
                    <a:pt x="158" y="582"/>
                  </a:cubicBezTo>
                  <a:cubicBezTo>
                    <a:pt x="401" y="1455"/>
                    <a:pt x="788" y="2291"/>
                    <a:pt x="1310" y="3031"/>
                  </a:cubicBezTo>
                  <a:cubicBezTo>
                    <a:pt x="1492" y="3310"/>
                    <a:pt x="1698" y="3576"/>
                    <a:pt x="1916" y="3819"/>
                  </a:cubicBezTo>
                  <a:lnTo>
                    <a:pt x="2546" y="3807"/>
                  </a:lnTo>
                  <a:lnTo>
                    <a:pt x="2595" y="3807"/>
                  </a:lnTo>
                  <a:cubicBezTo>
                    <a:pt x="2570" y="3613"/>
                    <a:pt x="2558" y="3419"/>
                    <a:pt x="2546" y="3225"/>
                  </a:cubicBezTo>
                  <a:lnTo>
                    <a:pt x="2546" y="885"/>
                  </a:lnTo>
                  <a:cubicBezTo>
                    <a:pt x="1746" y="607"/>
                    <a:pt x="958" y="328"/>
                    <a:pt x="170" y="49"/>
                  </a:cubicBezTo>
                  <a:lnTo>
                    <a:pt x="1" y="1"/>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3144;p66">
              <a:extLst>
                <a:ext uri="{FF2B5EF4-FFF2-40B4-BE49-F238E27FC236}">
                  <a16:creationId xmlns:a16="http://schemas.microsoft.com/office/drawing/2014/main" id="{8B5D3993-E22B-47A6-B335-2CB943C91ECC}"/>
                </a:ext>
              </a:extLst>
            </p:cNvPr>
            <p:cNvSpPr/>
            <p:nvPr/>
          </p:nvSpPr>
          <p:spPr>
            <a:xfrm>
              <a:off x="6852430" y="2867988"/>
              <a:ext cx="260571" cy="236059"/>
            </a:xfrm>
            <a:custGeom>
              <a:avLst/>
              <a:gdLst/>
              <a:ahLst/>
              <a:cxnLst/>
              <a:rect l="l" t="t" r="r" b="b"/>
              <a:pathLst>
                <a:path w="4922" h="4459" extrusionOk="0">
                  <a:moveTo>
                    <a:pt x="2456" y="0"/>
                  </a:moveTo>
                  <a:cubicBezTo>
                    <a:pt x="2337" y="0"/>
                    <a:pt x="2217" y="9"/>
                    <a:pt x="2098" y="28"/>
                  </a:cubicBezTo>
                  <a:cubicBezTo>
                    <a:pt x="1043" y="161"/>
                    <a:pt x="195" y="985"/>
                    <a:pt x="37" y="2052"/>
                  </a:cubicBezTo>
                  <a:cubicBezTo>
                    <a:pt x="25" y="2113"/>
                    <a:pt x="13" y="2173"/>
                    <a:pt x="13" y="2234"/>
                  </a:cubicBezTo>
                  <a:cubicBezTo>
                    <a:pt x="1" y="2501"/>
                    <a:pt x="37" y="2755"/>
                    <a:pt x="122" y="3010"/>
                  </a:cubicBezTo>
                  <a:cubicBezTo>
                    <a:pt x="146" y="3107"/>
                    <a:pt x="195" y="3192"/>
                    <a:pt x="231" y="3289"/>
                  </a:cubicBezTo>
                  <a:cubicBezTo>
                    <a:pt x="340" y="3482"/>
                    <a:pt x="473" y="3664"/>
                    <a:pt x="631" y="3834"/>
                  </a:cubicBezTo>
                  <a:cubicBezTo>
                    <a:pt x="643" y="3834"/>
                    <a:pt x="655" y="3846"/>
                    <a:pt x="667" y="3846"/>
                  </a:cubicBezTo>
                  <a:lnTo>
                    <a:pt x="885" y="4040"/>
                  </a:lnTo>
                  <a:cubicBezTo>
                    <a:pt x="1283" y="4317"/>
                    <a:pt x="1749" y="4458"/>
                    <a:pt x="2217" y="4458"/>
                  </a:cubicBezTo>
                  <a:cubicBezTo>
                    <a:pt x="2591" y="4458"/>
                    <a:pt x="2966" y="4368"/>
                    <a:pt x="3310" y="4185"/>
                  </a:cubicBezTo>
                  <a:cubicBezTo>
                    <a:pt x="4425" y="3628"/>
                    <a:pt x="4922" y="2331"/>
                    <a:pt x="4425" y="1264"/>
                  </a:cubicBezTo>
                  <a:cubicBezTo>
                    <a:pt x="4413" y="1228"/>
                    <a:pt x="4401" y="1204"/>
                    <a:pt x="4389" y="1167"/>
                  </a:cubicBezTo>
                  <a:cubicBezTo>
                    <a:pt x="4316" y="1010"/>
                    <a:pt x="4207" y="852"/>
                    <a:pt x="4086" y="719"/>
                  </a:cubicBezTo>
                  <a:cubicBezTo>
                    <a:pt x="3964" y="573"/>
                    <a:pt x="3819" y="452"/>
                    <a:pt x="3673" y="355"/>
                  </a:cubicBezTo>
                  <a:cubicBezTo>
                    <a:pt x="3304" y="118"/>
                    <a:pt x="2883" y="0"/>
                    <a:pt x="245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3145;p66">
              <a:extLst>
                <a:ext uri="{FF2B5EF4-FFF2-40B4-BE49-F238E27FC236}">
                  <a16:creationId xmlns:a16="http://schemas.microsoft.com/office/drawing/2014/main" id="{F378D3A9-A8EA-4877-B493-8440906C6C5B}"/>
                </a:ext>
              </a:extLst>
            </p:cNvPr>
            <p:cNvSpPr/>
            <p:nvPr/>
          </p:nvSpPr>
          <p:spPr>
            <a:xfrm>
              <a:off x="6876200" y="2977257"/>
              <a:ext cx="350410" cy="584616"/>
            </a:xfrm>
            <a:custGeom>
              <a:avLst/>
              <a:gdLst/>
              <a:ahLst/>
              <a:cxnLst/>
              <a:rect l="l" t="t" r="r" b="b"/>
              <a:pathLst>
                <a:path w="6619" h="11043" extrusionOk="0">
                  <a:moveTo>
                    <a:pt x="3988" y="0"/>
                  </a:moveTo>
                  <a:lnTo>
                    <a:pt x="3903" y="12"/>
                  </a:lnTo>
                  <a:lnTo>
                    <a:pt x="2873" y="291"/>
                  </a:lnTo>
                  <a:lnTo>
                    <a:pt x="2400" y="412"/>
                  </a:lnTo>
                  <a:cubicBezTo>
                    <a:pt x="2400" y="412"/>
                    <a:pt x="0" y="1043"/>
                    <a:pt x="0" y="1055"/>
                  </a:cubicBezTo>
                  <a:lnTo>
                    <a:pt x="85" y="1382"/>
                  </a:lnTo>
                  <a:lnTo>
                    <a:pt x="2036" y="8764"/>
                  </a:lnTo>
                  <a:lnTo>
                    <a:pt x="2400" y="10146"/>
                  </a:lnTo>
                  <a:lnTo>
                    <a:pt x="2643" y="11043"/>
                  </a:lnTo>
                  <a:lnTo>
                    <a:pt x="6618" y="9976"/>
                  </a:lnTo>
                  <a:lnTo>
                    <a:pt x="6534" y="9673"/>
                  </a:lnTo>
                  <a:lnTo>
                    <a:pt x="6267" y="8679"/>
                  </a:lnTo>
                  <a:lnTo>
                    <a:pt x="6206" y="8449"/>
                  </a:lnTo>
                  <a:lnTo>
                    <a:pt x="6158" y="8243"/>
                  </a:lnTo>
                  <a:lnTo>
                    <a:pt x="6024" y="7770"/>
                  </a:lnTo>
                  <a:lnTo>
                    <a:pt x="5940" y="7406"/>
                  </a:lnTo>
                  <a:lnTo>
                    <a:pt x="5927" y="7370"/>
                  </a:lnTo>
                  <a:lnTo>
                    <a:pt x="5406" y="5406"/>
                  </a:lnTo>
                  <a:lnTo>
                    <a:pt x="5334" y="5091"/>
                  </a:lnTo>
                  <a:lnTo>
                    <a:pt x="5224" y="4715"/>
                  </a:lnTo>
                  <a:lnTo>
                    <a:pt x="5103" y="4279"/>
                  </a:lnTo>
                  <a:lnTo>
                    <a:pt x="4994" y="3843"/>
                  </a:lnTo>
                  <a:lnTo>
                    <a:pt x="4970" y="3758"/>
                  </a:lnTo>
                  <a:lnTo>
                    <a:pt x="4437" y="1721"/>
                  </a:lnTo>
                  <a:lnTo>
                    <a:pt x="4327" y="1285"/>
                  </a:lnTo>
                  <a:lnTo>
                    <a:pt x="4303" y="1200"/>
                  </a:lnTo>
                  <a:lnTo>
                    <a:pt x="4024" y="158"/>
                  </a:lnTo>
                  <a:lnTo>
                    <a:pt x="3988"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3146;p66">
              <a:extLst>
                <a:ext uri="{FF2B5EF4-FFF2-40B4-BE49-F238E27FC236}">
                  <a16:creationId xmlns:a16="http://schemas.microsoft.com/office/drawing/2014/main" id="{3D863A12-1BE8-4AEB-B3CB-9B45892B964A}"/>
                </a:ext>
              </a:extLst>
            </p:cNvPr>
            <p:cNvSpPr/>
            <p:nvPr/>
          </p:nvSpPr>
          <p:spPr>
            <a:xfrm>
              <a:off x="6799807" y="3490620"/>
              <a:ext cx="521141" cy="317058"/>
            </a:xfrm>
            <a:custGeom>
              <a:avLst/>
              <a:gdLst/>
              <a:ahLst/>
              <a:cxnLst/>
              <a:rect l="l" t="t" r="r" b="b"/>
              <a:pathLst>
                <a:path w="9844" h="5989" extrusionOk="0">
                  <a:moveTo>
                    <a:pt x="7831" y="0"/>
                  </a:moveTo>
                  <a:cubicBezTo>
                    <a:pt x="7649" y="61"/>
                    <a:pt x="7480" y="134"/>
                    <a:pt x="7322" y="182"/>
                  </a:cubicBezTo>
                  <a:cubicBezTo>
                    <a:pt x="7213" y="231"/>
                    <a:pt x="7116" y="267"/>
                    <a:pt x="7019" y="303"/>
                  </a:cubicBezTo>
                  <a:cubicBezTo>
                    <a:pt x="5746" y="788"/>
                    <a:pt x="5140" y="994"/>
                    <a:pt x="4837" y="1079"/>
                  </a:cubicBezTo>
                  <a:cubicBezTo>
                    <a:pt x="4801" y="1103"/>
                    <a:pt x="4619" y="1152"/>
                    <a:pt x="4352" y="1237"/>
                  </a:cubicBezTo>
                  <a:cubicBezTo>
                    <a:pt x="4243" y="1273"/>
                    <a:pt x="4134" y="1297"/>
                    <a:pt x="4013" y="1334"/>
                  </a:cubicBezTo>
                  <a:cubicBezTo>
                    <a:pt x="3989" y="1334"/>
                    <a:pt x="3964" y="1346"/>
                    <a:pt x="3940" y="1346"/>
                  </a:cubicBezTo>
                  <a:cubicBezTo>
                    <a:pt x="3758" y="1394"/>
                    <a:pt x="3589" y="1443"/>
                    <a:pt x="3419" y="1503"/>
                  </a:cubicBezTo>
                  <a:lnTo>
                    <a:pt x="3310" y="1540"/>
                  </a:lnTo>
                  <a:cubicBezTo>
                    <a:pt x="1273" y="2279"/>
                    <a:pt x="1" y="3576"/>
                    <a:pt x="49" y="4813"/>
                  </a:cubicBezTo>
                  <a:cubicBezTo>
                    <a:pt x="73" y="5249"/>
                    <a:pt x="231" y="5649"/>
                    <a:pt x="510" y="5988"/>
                  </a:cubicBezTo>
                  <a:cubicBezTo>
                    <a:pt x="3576" y="4910"/>
                    <a:pt x="6655" y="3831"/>
                    <a:pt x="9722" y="2740"/>
                  </a:cubicBezTo>
                  <a:cubicBezTo>
                    <a:pt x="9758" y="2667"/>
                    <a:pt x="9783" y="2606"/>
                    <a:pt x="9807" y="2534"/>
                  </a:cubicBezTo>
                  <a:cubicBezTo>
                    <a:pt x="9831" y="2449"/>
                    <a:pt x="9843" y="2376"/>
                    <a:pt x="9831" y="2303"/>
                  </a:cubicBezTo>
                  <a:cubicBezTo>
                    <a:pt x="9758" y="2037"/>
                    <a:pt x="9455" y="1903"/>
                    <a:pt x="9358" y="1855"/>
                  </a:cubicBezTo>
                  <a:cubicBezTo>
                    <a:pt x="9286" y="1819"/>
                    <a:pt x="9213" y="1770"/>
                    <a:pt x="9140" y="1734"/>
                  </a:cubicBezTo>
                  <a:cubicBezTo>
                    <a:pt x="9116" y="1709"/>
                    <a:pt x="9080" y="1685"/>
                    <a:pt x="9055" y="1661"/>
                  </a:cubicBezTo>
                  <a:cubicBezTo>
                    <a:pt x="9031" y="1637"/>
                    <a:pt x="9007" y="1625"/>
                    <a:pt x="8995" y="1600"/>
                  </a:cubicBezTo>
                  <a:cubicBezTo>
                    <a:pt x="8910" y="1516"/>
                    <a:pt x="8825" y="1431"/>
                    <a:pt x="8752" y="1334"/>
                  </a:cubicBezTo>
                  <a:cubicBezTo>
                    <a:pt x="8728" y="1297"/>
                    <a:pt x="8704" y="1261"/>
                    <a:pt x="8680" y="1225"/>
                  </a:cubicBezTo>
                  <a:cubicBezTo>
                    <a:pt x="8631" y="1152"/>
                    <a:pt x="8583" y="1091"/>
                    <a:pt x="8546" y="1031"/>
                  </a:cubicBezTo>
                  <a:cubicBezTo>
                    <a:pt x="8328" y="740"/>
                    <a:pt x="8134" y="437"/>
                    <a:pt x="8134" y="437"/>
                  </a:cubicBezTo>
                  <a:cubicBezTo>
                    <a:pt x="8122" y="425"/>
                    <a:pt x="8110" y="400"/>
                    <a:pt x="8110" y="388"/>
                  </a:cubicBezTo>
                  <a:cubicBezTo>
                    <a:pt x="8049" y="303"/>
                    <a:pt x="7977" y="194"/>
                    <a:pt x="7880" y="61"/>
                  </a:cubicBezTo>
                  <a:cubicBezTo>
                    <a:pt x="7867" y="37"/>
                    <a:pt x="7855" y="12"/>
                    <a:pt x="783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3147;p66">
              <a:extLst>
                <a:ext uri="{FF2B5EF4-FFF2-40B4-BE49-F238E27FC236}">
                  <a16:creationId xmlns:a16="http://schemas.microsoft.com/office/drawing/2014/main" id="{9F54C8D1-92DD-4301-A864-409ECCABD4BB}"/>
                </a:ext>
              </a:extLst>
            </p:cNvPr>
            <p:cNvSpPr/>
            <p:nvPr/>
          </p:nvSpPr>
          <p:spPr>
            <a:xfrm>
              <a:off x="6790807" y="3550284"/>
              <a:ext cx="529506" cy="257394"/>
            </a:xfrm>
            <a:custGeom>
              <a:avLst/>
              <a:gdLst/>
              <a:ahLst/>
              <a:cxnLst/>
              <a:rect l="l" t="t" r="r" b="b"/>
              <a:pathLst>
                <a:path w="10002" h="4862" extrusionOk="0">
                  <a:moveTo>
                    <a:pt x="3565" y="1"/>
                  </a:moveTo>
                  <a:cubicBezTo>
                    <a:pt x="2474" y="376"/>
                    <a:pt x="1504" y="1031"/>
                    <a:pt x="752" y="1916"/>
                  </a:cubicBezTo>
                  <a:cubicBezTo>
                    <a:pt x="474" y="2219"/>
                    <a:pt x="268" y="2570"/>
                    <a:pt x="110" y="2946"/>
                  </a:cubicBezTo>
                  <a:cubicBezTo>
                    <a:pt x="37" y="3128"/>
                    <a:pt x="1" y="3322"/>
                    <a:pt x="1" y="3528"/>
                  </a:cubicBezTo>
                  <a:cubicBezTo>
                    <a:pt x="25" y="3904"/>
                    <a:pt x="171" y="4267"/>
                    <a:pt x="413" y="4558"/>
                  </a:cubicBezTo>
                  <a:cubicBezTo>
                    <a:pt x="486" y="4667"/>
                    <a:pt x="571" y="4776"/>
                    <a:pt x="668" y="4861"/>
                  </a:cubicBezTo>
                  <a:cubicBezTo>
                    <a:pt x="959" y="4764"/>
                    <a:pt x="1237" y="4655"/>
                    <a:pt x="1516" y="4558"/>
                  </a:cubicBezTo>
                  <a:cubicBezTo>
                    <a:pt x="4304" y="3576"/>
                    <a:pt x="7104" y="2595"/>
                    <a:pt x="9892" y="1613"/>
                  </a:cubicBezTo>
                  <a:cubicBezTo>
                    <a:pt x="9928" y="1540"/>
                    <a:pt x="9953" y="1479"/>
                    <a:pt x="9977" y="1407"/>
                  </a:cubicBezTo>
                  <a:cubicBezTo>
                    <a:pt x="10001" y="1322"/>
                    <a:pt x="10001" y="1249"/>
                    <a:pt x="10001" y="1164"/>
                  </a:cubicBezTo>
                  <a:cubicBezTo>
                    <a:pt x="9989" y="1128"/>
                    <a:pt x="9965" y="1092"/>
                    <a:pt x="9940" y="1055"/>
                  </a:cubicBezTo>
                  <a:cubicBezTo>
                    <a:pt x="9916" y="1007"/>
                    <a:pt x="9880" y="970"/>
                    <a:pt x="9831" y="934"/>
                  </a:cubicBezTo>
                  <a:cubicBezTo>
                    <a:pt x="9747" y="849"/>
                    <a:pt x="9637" y="789"/>
                    <a:pt x="9528" y="740"/>
                  </a:cubicBezTo>
                  <a:cubicBezTo>
                    <a:pt x="9444" y="704"/>
                    <a:pt x="9371" y="655"/>
                    <a:pt x="9310" y="607"/>
                  </a:cubicBezTo>
                  <a:cubicBezTo>
                    <a:pt x="9274" y="595"/>
                    <a:pt x="9250" y="570"/>
                    <a:pt x="9225" y="546"/>
                  </a:cubicBezTo>
                  <a:cubicBezTo>
                    <a:pt x="9201" y="522"/>
                    <a:pt x="9177" y="498"/>
                    <a:pt x="9165" y="486"/>
                  </a:cubicBezTo>
                  <a:cubicBezTo>
                    <a:pt x="9068" y="401"/>
                    <a:pt x="8995" y="304"/>
                    <a:pt x="8922" y="207"/>
                  </a:cubicBezTo>
                  <a:cubicBezTo>
                    <a:pt x="8306" y="257"/>
                    <a:pt x="7687" y="283"/>
                    <a:pt x="7067" y="283"/>
                  </a:cubicBezTo>
                  <a:cubicBezTo>
                    <a:pt x="5895" y="283"/>
                    <a:pt x="4722" y="191"/>
                    <a:pt x="35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3148;p66">
              <a:extLst>
                <a:ext uri="{FF2B5EF4-FFF2-40B4-BE49-F238E27FC236}">
                  <a16:creationId xmlns:a16="http://schemas.microsoft.com/office/drawing/2014/main" id="{AAD9CE76-A164-49DE-9B60-EE0833D5AB84}"/>
                </a:ext>
              </a:extLst>
            </p:cNvPr>
            <p:cNvSpPr/>
            <p:nvPr/>
          </p:nvSpPr>
          <p:spPr>
            <a:xfrm>
              <a:off x="6812672" y="3606136"/>
              <a:ext cx="507642" cy="201543"/>
            </a:xfrm>
            <a:custGeom>
              <a:avLst/>
              <a:gdLst/>
              <a:ahLst/>
              <a:cxnLst/>
              <a:rect l="l" t="t" r="r" b="b"/>
              <a:pathLst>
                <a:path w="9589" h="3807" extrusionOk="0">
                  <a:moveTo>
                    <a:pt x="9527" y="0"/>
                  </a:moveTo>
                  <a:lnTo>
                    <a:pt x="0" y="3503"/>
                  </a:lnTo>
                  <a:cubicBezTo>
                    <a:pt x="73" y="3612"/>
                    <a:pt x="158" y="3709"/>
                    <a:pt x="255" y="3806"/>
                  </a:cubicBezTo>
                  <a:cubicBezTo>
                    <a:pt x="3333" y="2728"/>
                    <a:pt x="6412" y="1649"/>
                    <a:pt x="9479" y="558"/>
                  </a:cubicBezTo>
                  <a:cubicBezTo>
                    <a:pt x="9515" y="485"/>
                    <a:pt x="9540" y="424"/>
                    <a:pt x="9564" y="352"/>
                  </a:cubicBezTo>
                  <a:cubicBezTo>
                    <a:pt x="9588" y="267"/>
                    <a:pt x="9588" y="194"/>
                    <a:pt x="9588" y="109"/>
                  </a:cubicBezTo>
                  <a:cubicBezTo>
                    <a:pt x="9576" y="73"/>
                    <a:pt x="9552" y="37"/>
                    <a:pt x="95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3149;p66">
              <a:extLst>
                <a:ext uri="{FF2B5EF4-FFF2-40B4-BE49-F238E27FC236}">
                  <a16:creationId xmlns:a16="http://schemas.microsoft.com/office/drawing/2014/main" id="{D9C269A6-4B6A-4037-A5C1-2111992D7B19}"/>
                </a:ext>
              </a:extLst>
            </p:cNvPr>
            <p:cNvSpPr/>
            <p:nvPr/>
          </p:nvSpPr>
          <p:spPr>
            <a:xfrm>
              <a:off x="6790172" y="3706246"/>
              <a:ext cx="80945" cy="101433"/>
            </a:xfrm>
            <a:custGeom>
              <a:avLst/>
              <a:gdLst/>
              <a:ahLst/>
              <a:cxnLst/>
              <a:rect l="l" t="t" r="r" b="b"/>
              <a:pathLst>
                <a:path w="1529" h="1916" extrusionOk="0">
                  <a:moveTo>
                    <a:pt x="122" y="0"/>
                  </a:moveTo>
                  <a:cubicBezTo>
                    <a:pt x="49" y="182"/>
                    <a:pt x="1" y="376"/>
                    <a:pt x="13" y="582"/>
                  </a:cubicBezTo>
                  <a:cubicBezTo>
                    <a:pt x="25" y="958"/>
                    <a:pt x="171" y="1321"/>
                    <a:pt x="413" y="1612"/>
                  </a:cubicBezTo>
                  <a:cubicBezTo>
                    <a:pt x="486" y="1721"/>
                    <a:pt x="583" y="1830"/>
                    <a:pt x="680" y="1915"/>
                  </a:cubicBezTo>
                  <a:cubicBezTo>
                    <a:pt x="958" y="1818"/>
                    <a:pt x="1237" y="1709"/>
                    <a:pt x="1528" y="1612"/>
                  </a:cubicBezTo>
                  <a:cubicBezTo>
                    <a:pt x="1055" y="1079"/>
                    <a:pt x="595" y="533"/>
                    <a:pt x="12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3150;p66">
              <a:extLst>
                <a:ext uri="{FF2B5EF4-FFF2-40B4-BE49-F238E27FC236}">
                  <a16:creationId xmlns:a16="http://schemas.microsoft.com/office/drawing/2014/main" id="{B10649F2-6C25-4C97-9332-9965EF7B2ECB}"/>
                </a:ext>
              </a:extLst>
            </p:cNvPr>
            <p:cNvSpPr/>
            <p:nvPr/>
          </p:nvSpPr>
          <p:spPr>
            <a:xfrm>
              <a:off x="6741414" y="2223862"/>
              <a:ext cx="725172" cy="963932"/>
            </a:xfrm>
            <a:custGeom>
              <a:avLst/>
              <a:gdLst/>
              <a:ahLst/>
              <a:cxnLst/>
              <a:rect l="l" t="t" r="r" b="b"/>
              <a:pathLst>
                <a:path w="13698" h="18208" extrusionOk="0">
                  <a:moveTo>
                    <a:pt x="9795" y="1"/>
                  </a:moveTo>
                  <a:cubicBezTo>
                    <a:pt x="9686" y="437"/>
                    <a:pt x="9334" y="752"/>
                    <a:pt x="8886" y="813"/>
                  </a:cubicBezTo>
                  <a:cubicBezTo>
                    <a:pt x="8842" y="818"/>
                    <a:pt x="8799" y="821"/>
                    <a:pt x="8756" y="821"/>
                  </a:cubicBezTo>
                  <a:cubicBezTo>
                    <a:pt x="8294" y="821"/>
                    <a:pt x="7865" y="529"/>
                    <a:pt x="7710" y="86"/>
                  </a:cubicBezTo>
                  <a:cubicBezTo>
                    <a:pt x="7638" y="83"/>
                    <a:pt x="7566" y="81"/>
                    <a:pt x="7495" y="81"/>
                  </a:cubicBezTo>
                  <a:cubicBezTo>
                    <a:pt x="7000" y="81"/>
                    <a:pt x="6515" y="154"/>
                    <a:pt x="6049" y="292"/>
                  </a:cubicBezTo>
                  <a:cubicBezTo>
                    <a:pt x="5964" y="316"/>
                    <a:pt x="5892" y="340"/>
                    <a:pt x="5807" y="364"/>
                  </a:cubicBezTo>
                  <a:cubicBezTo>
                    <a:pt x="5625" y="425"/>
                    <a:pt x="5443" y="498"/>
                    <a:pt x="5261" y="595"/>
                  </a:cubicBezTo>
                  <a:cubicBezTo>
                    <a:pt x="5128" y="655"/>
                    <a:pt x="4982" y="740"/>
                    <a:pt x="4837" y="813"/>
                  </a:cubicBezTo>
                  <a:cubicBezTo>
                    <a:pt x="4861" y="1225"/>
                    <a:pt x="4886" y="1637"/>
                    <a:pt x="4898" y="2049"/>
                  </a:cubicBezTo>
                  <a:cubicBezTo>
                    <a:pt x="4946" y="3007"/>
                    <a:pt x="4982" y="3952"/>
                    <a:pt x="5031" y="4910"/>
                  </a:cubicBezTo>
                  <a:cubicBezTo>
                    <a:pt x="5055" y="5407"/>
                    <a:pt x="5079" y="5916"/>
                    <a:pt x="5104" y="6413"/>
                  </a:cubicBezTo>
                  <a:lnTo>
                    <a:pt x="5164" y="7880"/>
                  </a:lnTo>
                  <a:cubicBezTo>
                    <a:pt x="5213" y="8619"/>
                    <a:pt x="5237" y="9346"/>
                    <a:pt x="5273" y="10074"/>
                  </a:cubicBezTo>
                  <a:lnTo>
                    <a:pt x="5273" y="10231"/>
                  </a:lnTo>
                  <a:cubicBezTo>
                    <a:pt x="3807" y="10486"/>
                    <a:pt x="2340" y="10752"/>
                    <a:pt x="885" y="11007"/>
                  </a:cubicBezTo>
                  <a:lnTo>
                    <a:pt x="1" y="11165"/>
                  </a:lnTo>
                  <a:cubicBezTo>
                    <a:pt x="1067" y="12874"/>
                    <a:pt x="3795" y="16692"/>
                    <a:pt x="8498" y="17880"/>
                  </a:cubicBezTo>
                  <a:cubicBezTo>
                    <a:pt x="9189" y="18049"/>
                    <a:pt x="9904" y="18159"/>
                    <a:pt x="10619" y="18207"/>
                  </a:cubicBezTo>
                  <a:cubicBezTo>
                    <a:pt x="10934" y="18037"/>
                    <a:pt x="12764" y="17092"/>
                    <a:pt x="13407" y="14922"/>
                  </a:cubicBezTo>
                  <a:cubicBezTo>
                    <a:pt x="13637" y="14146"/>
                    <a:pt x="13698" y="13322"/>
                    <a:pt x="13552" y="12522"/>
                  </a:cubicBezTo>
                  <a:cubicBezTo>
                    <a:pt x="13504" y="12231"/>
                    <a:pt x="13419" y="11940"/>
                    <a:pt x="13322" y="11662"/>
                  </a:cubicBezTo>
                  <a:cubicBezTo>
                    <a:pt x="13274" y="11165"/>
                    <a:pt x="13237" y="10668"/>
                    <a:pt x="13189" y="10158"/>
                  </a:cubicBezTo>
                  <a:cubicBezTo>
                    <a:pt x="13080" y="9019"/>
                    <a:pt x="12983" y="7880"/>
                    <a:pt x="12886" y="6740"/>
                  </a:cubicBezTo>
                  <a:lnTo>
                    <a:pt x="12716" y="4692"/>
                  </a:lnTo>
                  <a:cubicBezTo>
                    <a:pt x="12643" y="3904"/>
                    <a:pt x="12583" y="3116"/>
                    <a:pt x="12510" y="2316"/>
                  </a:cubicBezTo>
                  <a:cubicBezTo>
                    <a:pt x="12449" y="1758"/>
                    <a:pt x="12401" y="1189"/>
                    <a:pt x="12352" y="631"/>
                  </a:cubicBezTo>
                  <a:cubicBezTo>
                    <a:pt x="11831" y="364"/>
                    <a:pt x="11261" y="170"/>
                    <a:pt x="10667" y="73"/>
                  </a:cubicBezTo>
                  <a:cubicBezTo>
                    <a:pt x="10389" y="25"/>
                    <a:pt x="10098" y="1"/>
                    <a:pt x="9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3151;p66">
              <a:extLst>
                <a:ext uri="{FF2B5EF4-FFF2-40B4-BE49-F238E27FC236}">
                  <a16:creationId xmlns:a16="http://schemas.microsoft.com/office/drawing/2014/main" id="{5A315E45-A33E-47F9-9A8C-7F158F0CF85C}"/>
                </a:ext>
              </a:extLst>
            </p:cNvPr>
            <p:cNvSpPr/>
            <p:nvPr/>
          </p:nvSpPr>
          <p:spPr>
            <a:xfrm>
              <a:off x="6832313" y="2438271"/>
              <a:ext cx="62522" cy="132826"/>
            </a:xfrm>
            <a:custGeom>
              <a:avLst/>
              <a:gdLst/>
              <a:ahLst/>
              <a:cxnLst/>
              <a:rect l="l" t="t" r="r" b="b"/>
              <a:pathLst>
                <a:path w="1181" h="2509" extrusionOk="0">
                  <a:moveTo>
                    <a:pt x="9" y="1"/>
                  </a:moveTo>
                  <a:cubicBezTo>
                    <a:pt x="3" y="1"/>
                    <a:pt x="1" y="3"/>
                    <a:pt x="5" y="11"/>
                  </a:cubicBezTo>
                  <a:cubicBezTo>
                    <a:pt x="17" y="24"/>
                    <a:pt x="17" y="24"/>
                    <a:pt x="17" y="36"/>
                  </a:cubicBezTo>
                  <a:cubicBezTo>
                    <a:pt x="308" y="860"/>
                    <a:pt x="599" y="1672"/>
                    <a:pt x="890" y="2508"/>
                  </a:cubicBezTo>
                  <a:cubicBezTo>
                    <a:pt x="962" y="2448"/>
                    <a:pt x="1047" y="2375"/>
                    <a:pt x="1120" y="2314"/>
                  </a:cubicBezTo>
                  <a:lnTo>
                    <a:pt x="1181" y="2266"/>
                  </a:lnTo>
                  <a:lnTo>
                    <a:pt x="1181" y="2205"/>
                  </a:lnTo>
                  <a:lnTo>
                    <a:pt x="1181" y="278"/>
                  </a:lnTo>
                  <a:cubicBezTo>
                    <a:pt x="805" y="193"/>
                    <a:pt x="429" y="108"/>
                    <a:pt x="53" y="11"/>
                  </a:cubicBezTo>
                  <a:cubicBezTo>
                    <a:pt x="45" y="11"/>
                    <a:pt x="21" y="1"/>
                    <a:pt x="9"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3152;p66">
              <a:extLst>
                <a:ext uri="{FF2B5EF4-FFF2-40B4-BE49-F238E27FC236}">
                  <a16:creationId xmlns:a16="http://schemas.microsoft.com/office/drawing/2014/main" id="{114E4E20-35F7-4994-8B8F-E279EF189BF7}"/>
                </a:ext>
              </a:extLst>
            </p:cNvPr>
            <p:cNvSpPr/>
            <p:nvPr/>
          </p:nvSpPr>
          <p:spPr>
            <a:xfrm>
              <a:off x="6801766" y="2254674"/>
              <a:ext cx="224624" cy="306152"/>
            </a:xfrm>
            <a:custGeom>
              <a:avLst/>
              <a:gdLst/>
              <a:ahLst/>
              <a:cxnLst/>
              <a:rect l="l" t="t" r="r" b="b"/>
              <a:pathLst>
                <a:path w="4243" h="5783" extrusionOk="0">
                  <a:moveTo>
                    <a:pt x="4109" y="1"/>
                  </a:moveTo>
                  <a:cubicBezTo>
                    <a:pt x="3964" y="73"/>
                    <a:pt x="3818" y="158"/>
                    <a:pt x="3685" y="219"/>
                  </a:cubicBezTo>
                  <a:cubicBezTo>
                    <a:pt x="2921" y="643"/>
                    <a:pt x="2145" y="1043"/>
                    <a:pt x="1382" y="1455"/>
                  </a:cubicBezTo>
                  <a:cubicBezTo>
                    <a:pt x="909" y="1698"/>
                    <a:pt x="461" y="1952"/>
                    <a:pt x="0" y="2195"/>
                  </a:cubicBezTo>
                  <a:cubicBezTo>
                    <a:pt x="570" y="3395"/>
                    <a:pt x="1127" y="4595"/>
                    <a:pt x="1685" y="5782"/>
                  </a:cubicBezTo>
                  <a:cubicBezTo>
                    <a:pt x="2424" y="5298"/>
                    <a:pt x="3152" y="4813"/>
                    <a:pt x="3879" y="4316"/>
                  </a:cubicBezTo>
                  <a:cubicBezTo>
                    <a:pt x="4000" y="4243"/>
                    <a:pt x="4121" y="4158"/>
                    <a:pt x="4242" y="4073"/>
                  </a:cubicBezTo>
                  <a:cubicBezTo>
                    <a:pt x="4206" y="3201"/>
                    <a:pt x="4182" y="2328"/>
                    <a:pt x="4146" y="1455"/>
                  </a:cubicBezTo>
                  <a:cubicBezTo>
                    <a:pt x="4133" y="970"/>
                    <a:pt x="4121" y="485"/>
                    <a:pt x="4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3153;p66">
              <a:extLst>
                <a:ext uri="{FF2B5EF4-FFF2-40B4-BE49-F238E27FC236}">
                  <a16:creationId xmlns:a16="http://schemas.microsoft.com/office/drawing/2014/main" id="{4D7F4C19-7A8F-4771-839C-E888591B881B}"/>
                </a:ext>
              </a:extLst>
            </p:cNvPr>
            <p:cNvSpPr/>
            <p:nvPr/>
          </p:nvSpPr>
          <p:spPr>
            <a:xfrm>
              <a:off x="7392742" y="2480570"/>
              <a:ext cx="120703" cy="143785"/>
            </a:xfrm>
            <a:custGeom>
              <a:avLst/>
              <a:gdLst/>
              <a:ahLst/>
              <a:cxnLst/>
              <a:rect l="l" t="t" r="r" b="b"/>
              <a:pathLst>
                <a:path w="2280" h="2716" extrusionOk="0">
                  <a:moveTo>
                    <a:pt x="2280" y="0"/>
                  </a:moveTo>
                  <a:lnTo>
                    <a:pt x="1" y="1103"/>
                  </a:lnTo>
                  <a:cubicBezTo>
                    <a:pt x="74" y="1249"/>
                    <a:pt x="146" y="1406"/>
                    <a:pt x="219" y="1564"/>
                  </a:cubicBezTo>
                  <a:cubicBezTo>
                    <a:pt x="292" y="1734"/>
                    <a:pt x="364" y="1879"/>
                    <a:pt x="425" y="2037"/>
                  </a:cubicBezTo>
                  <a:lnTo>
                    <a:pt x="764" y="2715"/>
                  </a:lnTo>
                  <a:cubicBezTo>
                    <a:pt x="1274" y="1818"/>
                    <a:pt x="1771" y="909"/>
                    <a:pt x="2280"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3154;p66">
              <a:extLst>
                <a:ext uri="{FF2B5EF4-FFF2-40B4-BE49-F238E27FC236}">
                  <a16:creationId xmlns:a16="http://schemas.microsoft.com/office/drawing/2014/main" id="{2F90C67A-B40E-4021-A1F6-AA3AA45968EB}"/>
                </a:ext>
              </a:extLst>
            </p:cNvPr>
            <p:cNvSpPr/>
            <p:nvPr/>
          </p:nvSpPr>
          <p:spPr>
            <a:xfrm>
              <a:off x="7339483" y="2256579"/>
              <a:ext cx="222083" cy="355598"/>
            </a:xfrm>
            <a:custGeom>
              <a:avLst/>
              <a:gdLst/>
              <a:ahLst/>
              <a:cxnLst/>
              <a:rect l="l" t="t" r="r" b="b"/>
              <a:pathLst>
                <a:path w="4195" h="6717" extrusionOk="0">
                  <a:moveTo>
                    <a:pt x="1043" y="1"/>
                  </a:moveTo>
                  <a:cubicBezTo>
                    <a:pt x="692" y="655"/>
                    <a:pt x="352" y="1298"/>
                    <a:pt x="1" y="1940"/>
                  </a:cubicBezTo>
                  <a:cubicBezTo>
                    <a:pt x="340" y="3528"/>
                    <a:pt x="680" y="5128"/>
                    <a:pt x="1019" y="6716"/>
                  </a:cubicBezTo>
                  <a:lnTo>
                    <a:pt x="4195" y="3262"/>
                  </a:lnTo>
                  <a:cubicBezTo>
                    <a:pt x="3540" y="2280"/>
                    <a:pt x="2752" y="1407"/>
                    <a:pt x="1855" y="643"/>
                  </a:cubicBezTo>
                  <a:cubicBezTo>
                    <a:pt x="1577" y="413"/>
                    <a:pt x="1310" y="195"/>
                    <a:pt x="1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3155;p66">
              <a:extLst>
                <a:ext uri="{FF2B5EF4-FFF2-40B4-BE49-F238E27FC236}">
                  <a16:creationId xmlns:a16="http://schemas.microsoft.com/office/drawing/2014/main" id="{F7840C7D-20C4-41A6-BC27-7FD44BAD9A6D}"/>
                </a:ext>
              </a:extLst>
            </p:cNvPr>
            <p:cNvSpPr/>
            <p:nvPr/>
          </p:nvSpPr>
          <p:spPr>
            <a:xfrm>
              <a:off x="7223967" y="2343878"/>
              <a:ext cx="315152" cy="127744"/>
            </a:xfrm>
            <a:custGeom>
              <a:avLst/>
              <a:gdLst/>
              <a:ahLst/>
              <a:cxnLst/>
              <a:rect l="l" t="t" r="r" b="b"/>
              <a:pathLst>
                <a:path w="5953" h="2413" extrusionOk="0">
                  <a:moveTo>
                    <a:pt x="3007" y="0"/>
                  </a:moveTo>
                  <a:cubicBezTo>
                    <a:pt x="2740" y="0"/>
                    <a:pt x="2474" y="61"/>
                    <a:pt x="2231" y="194"/>
                  </a:cubicBezTo>
                  <a:cubicBezTo>
                    <a:pt x="1928" y="364"/>
                    <a:pt x="1674" y="619"/>
                    <a:pt x="1540" y="946"/>
                  </a:cubicBezTo>
                  <a:cubicBezTo>
                    <a:pt x="1419" y="910"/>
                    <a:pt x="1298" y="885"/>
                    <a:pt x="1189" y="885"/>
                  </a:cubicBezTo>
                  <a:cubicBezTo>
                    <a:pt x="522" y="885"/>
                    <a:pt x="1" y="1407"/>
                    <a:pt x="1" y="2061"/>
                  </a:cubicBezTo>
                  <a:cubicBezTo>
                    <a:pt x="1" y="2182"/>
                    <a:pt x="13" y="2303"/>
                    <a:pt x="49" y="2413"/>
                  </a:cubicBezTo>
                  <a:lnTo>
                    <a:pt x="5637" y="2413"/>
                  </a:lnTo>
                  <a:lnTo>
                    <a:pt x="5952" y="2073"/>
                  </a:lnTo>
                  <a:cubicBezTo>
                    <a:pt x="5843" y="1831"/>
                    <a:pt x="5637" y="1637"/>
                    <a:pt x="5371" y="1576"/>
                  </a:cubicBezTo>
                  <a:cubicBezTo>
                    <a:pt x="5213" y="1164"/>
                    <a:pt x="4849" y="885"/>
                    <a:pt x="4413" y="813"/>
                  </a:cubicBezTo>
                  <a:cubicBezTo>
                    <a:pt x="4195" y="425"/>
                    <a:pt x="3807" y="146"/>
                    <a:pt x="3371" y="37"/>
                  </a:cubicBezTo>
                  <a:cubicBezTo>
                    <a:pt x="3249" y="13"/>
                    <a:pt x="3128" y="0"/>
                    <a:pt x="3007" y="0"/>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3156;p66">
              <a:extLst>
                <a:ext uri="{FF2B5EF4-FFF2-40B4-BE49-F238E27FC236}">
                  <a16:creationId xmlns:a16="http://schemas.microsoft.com/office/drawing/2014/main" id="{371C91E4-3DBF-4242-A9D9-7B859729096E}"/>
                </a:ext>
              </a:extLst>
            </p:cNvPr>
            <p:cNvSpPr/>
            <p:nvPr/>
          </p:nvSpPr>
          <p:spPr>
            <a:xfrm>
              <a:off x="6874877" y="2238633"/>
              <a:ext cx="276029" cy="93121"/>
            </a:xfrm>
            <a:custGeom>
              <a:avLst/>
              <a:gdLst/>
              <a:ahLst/>
              <a:cxnLst/>
              <a:rect l="l" t="t" r="r" b="b"/>
              <a:pathLst>
                <a:path w="5214" h="1759" extrusionOk="0">
                  <a:moveTo>
                    <a:pt x="3504" y="1"/>
                  </a:moveTo>
                  <a:cubicBezTo>
                    <a:pt x="3431" y="25"/>
                    <a:pt x="3358" y="61"/>
                    <a:pt x="3274" y="85"/>
                  </a:cubicBezTo>
                  <a:cubicBezTo>
                    <a:pt x="3080" y="146"/>
                    <a:pt x="2898" y="219"/>
                    <a:pt x="2728" y="304"/>
                  </a:cubicBezTo>
                  <a:cubicBezTo>
                    <a:pt x="2583" y="376"/>
                    <a:pt x="2437" y="461"/>
                    <a:pt x="2304" y="522"/>
                  </a:cubicBezTo>
                  <a:cubicBezTo>
                    <a:pt x="1540" y="946"/>
                    <a:pt x="777" y="1346"/>
                    <a:pt x="1" y="1758"/>
                  </a:cubicBezTo>
                  <a:cubicBezTo>
                    <a:pt x="1" y="1758"/>
                    <a:pt x="5213" y="1758"/>
                    <a:pt x="5213" y="1734"/>
                  </a:cubicBezTo>
                  <a:cubicBezTo>
                    <a:pt x="5213" y="1346"/>
                    <a:pt x="4946" y="1007"/>
                    <a:pt x="4571" y="910"/>
                  </a:cubicBezTo>
                  <a:cubicBezTo>
                    <a:pt x="4413" y="510"/>
                    <a:pt x="4049" y="219"/>
                    <a:pt x="3613" y="158"/>
                  </a:cubicBezTo>
                  <a:cubicBezTo>
                    <a:pt x="3589" y="110"/>
                    <a:pt x="3552" y="61"/>
                    <a:pt x="3504" y="1"/>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3157;p66">
              <a:extLst>
                <a:ext uri="{FF2B5EF4-FFF2-40B4-BE49-F238E27FC236}">
                  <a16:creationId xmlns:a16="http://schemas.microsoft.com/office/drawing/2014/main" id="{8D5E3CFC-F0F3-4D7A-A4FC-0ECF0E1F6C00}"/>
                </a:ext>
              </a:extLst>
            </p:cNvPr>
            <p:cNvSpPr/>
            <p:nvPr/>
          </p:nvSpPr>
          <p:spPr>
            <a:xfrm>
              <a:off x="7010934" y="2512652"/>
              <a:ext cx="275341" cy="128379"/>
            </a:xfrm>
            <a:custGeom>
              <a:avLst/>
              <a:gdLst/>
              <a:ahLst/>
              <a:cxnLst/>
              <a:rect l="l" t="t" r="r" b="b"/>
              <a:pathLst>
                <a:path w="5201" h="2425" extrusionOk="0">
                  <a:moveTo>
                    <a:pt x="2198" y="0"/>
                  </a:moveTo>
                  <a:cubicBezTo>
                    <a:pt x="1605" y="0"/>
                    <a:pt x="1013" y="319"/>
                    <a:pt x="728" y="946"/>
                  </a:cubicBezTo>
                  <a:cubicBezTo>
                    <a:pt x="607" y="909"/>
                    <a:pt x="498" y="885"/>
                    <a:pt x="376" y="885"/>
                  </a:cubicBezTo>
                  <a:cubicBezTo>
                    <a:pt x="243" y="885"/>
                    <a:pt x="122" y="909"/>
                    <a:pt x="1" y="946"/>
                  </a:cubicBezTo>
                  <a:lnTo>
                    <a:pt x="61" y="2425"/>
                  </a:lnTo>
                  <a:lnTo>
                    <a:pt x="5189" y="2425"/>
                  </a:lnTo>
                  <a:cubicBezTo>
                    <a:pt x="5201" y="2025"/>
                    <a:pt x="4934" y="1673"/>
                    <a:pt x="4558" y="1576"/>
                  </a:cubicBezTo>
                  <a:cubicBezTo>
                    <a:pt x="4401" y="1164"/>
                    <a:pt x="4037" y="885"/>
                    <a:pt x="3601" y="812"/>
                  </a:cubicBezTo>
                  <a:cubicBezTo>
                    <a:pt x="3288" y="268"/>
                    <a:pt x="2742" y="0"/>
                    <a:pt x="2198" y="0"/>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3158;p66">
              <a:extLst>
                <a:ext uri="{FF2B5EF4-FFF2-40B4-BE49-F238E27FC236}">
                  <a16:creationId xmlns:a16="http://schemas.microsoft.com/office/drawing/2014/main" id="{567C5930-1C41-4341-AD8B-94EA4DE46100}"/>
                </a:ext>
              </a:extLst>
            </p:cNvPr>
            <p:cNvSpPr/>
            <p:nvPr/>
          </p:nvSpPr>
          <p:spPr>
            <a:xfrm>
              <a:off x="7256049" y="2758401"/>
              <a:ext cx="200907" cy="128432"/>
            </a:xfrm>
            <a:custGeom>
              <a:avLst/>
              <a:gdLst/>
              <a:ahLst/>
              <a:cxnLst/>
              <a:rect l="l" t="t" r="r" b="b"/>
              <a:pathLst>
                <a:path w="3795" h="2426" extrusionOk="0">
                  <a:moveTo>
                    <a:pt x="3007" y="1"/>
                  </a:moveTo>
                  <a:cubicBezTo>
                    <a:pt x="2377" y="1"/>
                    <a:pt x="1807" y="377"/>
                    <a:pt x="1540" y="946"/>
                  </a:cubicBezTo>
                  <a:cubicBezTo>
                    <a:pt x="1451" y="916"/>
                    <a:pt x="1353" y="895"/>
                    <a:pt x="1253" y="895"/>
                  </a:cubicBezTo>
                  <a:cubicBezTo>
                    <a:pt x="1232" y="895"/>
                    <a:pt x="1210" y="896"/>
                    <a:pt x="1189" y="898"/>
                  </a:cubicBezTo>
                  <a:cubicBezTo>
                    <a:pt x="1182" y="898"/>
                    <a:pt x="1174" y="898"/>
                    <a:pt x="1167" y="898"/>
                  </a:cubicBezTo>
                  <a:cubicBezTo>
                    <a:pt x="522" y="898"/>
                    <a:pt x="1" y="1426"/>
                    <a:pt x="1" y="2074"/>
                  </a:cubicBezTo>
                  <a:cubicBezTo>
                    <a:pt x="1" y="2195"/>
                    <a:pt x="25" y="2304"/>
                    <a:pt x="62" y="2425"/>
                  </a:cubicBezTo>
                  <a:lnTo>
                    <a:pt x="3795" y="2425"/>
                  </a:lnTo>
                  <a:cubicBezTo>
                    <a:pt x="3746" y="2122"/>
                    <a:pt x="3674" y="1831"/>
                    <a:pt x="3565" y="1552"/>
                  </a:cubicBezTo>
                  <a:cubicBezTo>
                    <a:pt x="3528" y="1055"/>
                    <a:pt x="3480" y="558"/>
                    <a:pt x="3443" y="61"/>
                  </a:cubicBezTo>
                  <a:cubicBezTo>
                    <a:pt x="3298" y="25"/>
                    <a:pt x="3153" y="1"/>
                    <a:pt x="3007" y="1"/>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3159;p66">
              <a:extLst>
                <a:ext uri="{FF2B5EF4-FFF2-40B4-BE49-F238E27FC236}">
                  <a16:creationId xmlns:a16="http://schemas.microsoft.com/office/drawing/2014/main" id="{E7374FD7-71FF-40F2-AB37-9749032E75D1}"/>
                </a:ext>
              </a:extLst>
            </p:cNvPr>
            <p:cNvSpPr/>
            <p:nvPr/>
          </p:nvSpPr>
          <p:spPr>
            <a:xfrm>
              <a:off x="6784401" y="2756496"/>
              <a:ext cx="319016" cy="84757"/>
            </a:xfrm>
            <a:custGeom>
              <a:avLst/>
              <a:gdLst/>
              <a:ahLst/>
              <a:cxnLst/>
              <a:rect l="l" t="t" r="r" b="b"/>
              <a:pathLst>
                <a:path w="6026" h="1601" extrusionOk="0">
                  <a:moveTo>
                    <a:pt x="4461" y="0"/>
                  </a:moveTo>
                  <a:lnTo>
                    <a:pt x="4461" y="170"/>
                  </a:lnTo>
                  <a:cubicBezTo>
                    <a:pt x="2995" y="425"/>
                    <a:pt x="1528" y="679"/>
                    <a:pt x="73" y="946"/>
                  </a:cubicBezTo>
                  <a:cubicBezTo>
                    <a:pt x="1" y="1152"/>
                    <a:pt x="1" y="1382"/>
                    <a:pt x="73" y="1601"/>
                  </a:cubicBezTo>
                  <a:cubicBezTo>
                    <a:pt x="73" y="1601"/>
                    <a:pt x="6025" y="1601"/>
                    <a:pt x="6025" y="1576"/>
                  </a:cubicBezTo>
                  <a:cubicBezTo>
                    <a:pt x="6025" y="1188"/>
                    <a:pt x="5771" y="861"/>
                    <a:pt x="5407" y="752"/>
                  </a:cubicBezTo>
                  <a:cubicBezTo>
                    <a:pt x="5249" y="352"/>
                    <a:pt x="4886" y="73"/>
                    <a:pt x="4461" y="0"/>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3160;p66">
              <a:extLst>
                <a:ext uri="{FF2B5EF4-FFF2-40B4-BE49-F238E27FC236}">
                  <a16:creationId xmlns:a16="http://schemas.microsoft.com/office/drawing/2014/main" id="{368D44E3-23DC-402D-9525-082A408FE4FD}"/>
                </a:ext>
              </a:extLst>
            </p:cNvPr>
            <p:cNvSpPr/>
            <p:nvPr/>
          </p:nvSpPr>
          <p:spPr>
            <a:xfrm>
              <a:off x="7020569" y="2945810"/>
              <a:ext cx="318328" cy="127744"/>
            </a:xfrm>
            <a:custGeom>
              <a:avLst/>
              <a:gdLst/>
              <a:ahLst/>
              <a:cxnLst/>
              <a:rect l="l" t="t" r="r" b="b"/>
              <a:pathLst>
                <a:path w="6013" h="2413" extrusionOk="0">
                  <a:moveTo>
                    <a:pt x="3015" y="0"/>
                  </a:moveTo>
                  <a:cubicBezTo>
                    <a:pt x="2420" y="0"/>
                    <a:pt x="1825" y="319"/>
                    <a:pt x="1540" y="946"/>
                  </a:cubicBezTo>
                  <a:cubicBezTo>
                    <a:pt x="1431" y="909"/>
                    <a:pt x="1310" y="885"/>
                    <a:pt x="1188" y="885"/>
                  </a:cubicBezTo>
                  <a:cubicBezTo>
                    <a:pt x="534" y="885"/>
                    <a:pt x="0" y="1419"/>
                    <a:pt x="0" y="2073"/>
                  </a:cubicBezTo>
                  <a:cubicBezTo>
                    <a:pt x="0" y="2182"/>
                    <a:pt x="25" y="2303"/>
                    <a:pt x="61" y="2412"/>
                  </a:cubicBezTo>
                  <a:cubicBezTo>
                    <a:pt x="61" y="2412"/>
                    <a:pt x="6013" y="2412"/>
                    <a:pt x="6013" y="2400"/>
                  </a:cubicBezTo>
                  <a:cubicBezTo>
                    <a:pt x="6013" y="2012"/>
                    <a:pt x="5758" y="1673"/>
                    <a:pt x="5382" y="1576"/>
                  </a:cubicBezTo>
                  <a:cubicBezTo>
                    <a:pt x="5213" y="1164"/>
                    <a:pt x="4849" y="885"/>
                    <a:pt x="4413" y="812"/>
                  </a:cubicBezTo>
                  <a:cubicBezTo>
                    <a:pt x="4106" y="268"/>
                    <a:pt x="3560" y="0"/>
                    <a:pt x="3015" y="0"/>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3161;p66">
              <a:extLst>
                <a:ext uri="{FF2B5EF4-FFF2-40B4-BE49-F238E27FC236}">
                  <a16:creationId xmlns:a16="http://schemas.microsoft.com/office/drawing/2014/main" id="{E646EFAA-BBFA-4922-A506-8BCB364627A6}"/>
                </a:ext>
              </a:extLst>
            </p:cNvPr>
            <p:cNvSpPr/>
            <p:nvPr/>
          </p:nvSpPr>
          <p:spPr>
            <a:xfrm>
              <a:off x="5758293" y="4049565"/>
              <a:ext cx="2088165" cy="9635"/>
            </a:xfrm>
            <a:custGeom>
              <a:avLst/>
              <a:gdLst/>
              <a:ahLst/>
              <a:cxnLst/>
              <a:rect l="l" t="t" r="r" b="b"/>
              <a:pathLst>
                <a:path w="39444" h="182" extrusionOk="0">
                  <a:moveTo>
                    <a:pt x="110" y="0"/>
                  </a:moveTo>
                  <a:cubicBezTo>
                    <a:pt x="1" y="0"/>
                    <a:pt x="1" y="182"/>
                    <a:pt x="110" y="182"/>
                  </a:cubicBezTo>
                  <a:lnTo>
                    <a:pt x="39323" y="182"/>
                  </a:lnTo>
                  <a:cubicBezTo>
                    <a:pt x="39444" y="182"/>
                    <a:pt x="39444" y="0"/>
                    <a:pt x="39323" y="0"/>
                  </a:cubicBezTo>
                  <a:close/>
                </a:path>
              </a:pathLst>
            </a:custGeom>
            <a:solidFill>
              <a:srgbClr val="23299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54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15"/>
        <p:cNvGrpSpPr/>
        <p:nvPr/>
      </p:nvGrpSpPr>
      <p:grpSpPr>
        <a:xfrm>
          <a:off x="0" y="0"/>
          <a:ext cx="0" cy="0"/>
          <a:chOff x="0" y="0"/>
          <a:chExt cx="0" cy="0"/>
        </a:xfrm>
      </p:grpSpPr>
      <p:sp>
        <p:nvSpPr>
          <p:cNvPr id="2416" name="Google Shape;2416;p54"/>
          <p:cNvSpPr txBox="1">
            <a:spLocks noGrp="1"/>
          </p:cNvSpPr>
          <p:nvPr>
            <p:ph type="title"/>
          </p:nvPr>
        </p:nvSpPr>
        <p:spPr>
          <a:xfrm>
            <a:off x="196702" y="185624"/>
            <a:ext cx="8750596" cy="189259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7200" dirty="0">
                <a:solidFill>
                  <a:srgbClr val="FFFF00"/>
                </a:solidFill>
              </a:rPr>
              <a:t>Hoe om gesprekke te inisieer</a:t>
            </a:r>
            <a:endParaRPr sz="7200" dirty="0">
              <a:solidFill>
                <a:srgbClr val="FFFF00"/>
              </a:solidFill>
            </a:endParaRPr>
          </a:p>
        </p:txBody>
      </p:sp>
      <p:sp>
        <p:nvSpPr>
          <p:cNvPr id="4" name="Google Shape;2416;p54">
            <a:extLst>
              <a:ext uri="{FF2B5EF4-FFF2-40B4-BE49-F238E27FC236}">
                <a16:creationId xmlns:a16="http://schemas.microsoft.com/office/drawing/2014/main" id="{6100E96E-2D18-48A0-B0BD-D75689E8B569}"/>
              </a:ext>
            </a:extLst>
          </p:cNvPr>
          <p:cNvSpPr txBox="1">
            <a:spLocks/>
          </p:cNvSpPr>
          <p:nvPr/>
        </p:nvSpPr>
        <p:spPr>
          <a:xfrm>
            <a:off x="967266" y="3115340"/>
            <a:ext cx="7522535" cy="15771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Chelsea Market"/>
              <a:buNone/>
              <a:defRPr sz="9300" b="0" i="0" u="none" strike="noStrike" cap="none">
                <a:solidFill>
                  <a:schemeClr val="lt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4800"/>
              <a:buFont typeface="Chelsea Market"/>
              <a:buNone/>
              <a:defRPr sz="4800" b="0" i="0" u="none" strike="noStrike" cap="none">
                <a:solidFill>
                  <a:schemeClr val="dk1"/>
                </a:solidFill>
                <a:latin typeface="Chelsea Market"/>
                <a:ea typeface="Chelsea Market"/>
                <a:cs typeface="Chelsea Market"/>
                <a:sym typeface="Chelsea Market"/>
              </a:defRPr>
            </a:lvl9pPr>
          </a:lstStyle>
          <a:p>
            <a:r>
              <a:rPr lang="nl-NL" sz="4000" dirty="0">
                <a:solidFill>
                  <a:schemeClr val="lt2"/>
                </a:solidFill>
              </a:rPr>
              <a:t>Feitelike vrae</a:t>
            </a:r>
          </a:p>
          <a:p>
            <a:r>
              <a:rPr lang="nl-NL" sz="4000" dirty="0">
                <a:solidFill>
                  <a:schemeClr val="lt2"/>
                </a:solidFill>
              </a:rPr>
              <a:t>Oorsaaklike vrae</a:t>
            </a:r>
          </a:p>
          <a:p>
            <a:r>
              <a:rPr lang="nl-NL" sz="4000" dirty="0">
                <a:solidFill>
                  <a:schemeClr val="lt2"/>
                </a:solidFill>
              </a:rPr>
              <a:t>Waardegebaseerde vrae</a:t>
            </a:r>
            <a:endParaRPr lang="en-ZA" sz="4000" dirty="0">
              <a:solidFill>
                <a:schemeClr val="lt2"/>
              </a:solidFill>
            </a:endParaRPr>
          </a:p>
        </p:txBody>
      </p:sp>
      <p:grpSp>
        <p:nvGrpSpPr>
          <p:cNvPr id="5" name="Google Shape;3808;p77">
            <a:extLst>
              <a:ext uri="{FF2B5EF4-FFF2-40B4-BE49-F238E27FC236}">
                <a16:creationId xmlns:a16="http://schemas.microsoft.com/office/drawing/2014/main" id="{069F17B5-A4F8-4032-9A76-4E9ED1DAD23B}"/>
              </a:ext>
            </a:extLst>
          </p:cNvPr>
          <p:cNvGrpSpPr/>
          <p:nvPr/>
        </p:nvGrpSpPr>
        <p:grpSpPr>
          <a:xfrm>
            <a:off x="196702" y="2028160"/>
            <a:ext cx="1438448" cy="2383145"/>
            <a:chOff x="4879069" y="1715600"/>
            <a:chExt cx="1337220" cy="2215436"/>
          </a:xfrm>
        </p:grpSpPr>
        <p:grpSp>
          <p:nvGrpSpPr>
            <p:cNvPr id="6" name="Google Shape;3809;p77">
              <a:extLst>
                <a:ext uri="{FF2B5EF4-FFF2-40B4-BE49-F238E27FC236}">
                  <a16:creationId xmlns:a16="http://schemas.microsoft.com/office/drawing/2014/main" id="{D48E56EA-56DE-48FE-BAF2-E42EF9ADC3D1}"/>
                </a:ext>
              </a:extLst>
            </p:cNvPr>
            <p:cNvGrpSpPr/>
            <p:nvPr/>
          </p:nvGrpSpPr>
          <p:grpSpPr>
            <a:xfrm>
              <a:off x="4879069" y="1715600"/>
              <a:ext cx="1337220" cy="1712302"/>
              <a:chOff x="4879069" y="1715600"/>
              <a:chExt cx="1337220" cy="1712302"/>
            </a:xfrm>
          </p:grpSpPr>
          <p:sp>
            <p:nvSpPr>
              <p:cNvPr id="78" name="Google Shape;3810;p77">
                <a:extLst>
                  <a:ext uri="{FF2B5EF4-FFF2-40B4-BE49-F238E27FC236}">
                    <a16:creationId xmlns:a16="http://schemas.microsoft.com/office/drawing/2014/main" id="{3E01D012-D78D-4FD5-A40C-B54E058F493C}"/>
                  </a:ext>
                </a:extLst>
              </p:cNvPr>
              <p:cNvSpPr/>
              <p:nvPr/>
            </p:nvSpPr>
            <p:spPr>
              <a:xfrm>
                <a:off x="5550651" y="2914943"/>
                <a:ext cx="482527" cy="424170"/>
              </a:xfrm>
              <a:custGeom>
                <a:avLst/>
                <a:gdLst/>
                <a:ahLst/>
                <a:cxnLst/>
                <a:rect l="l" t="t" r="r" b="b"/>
                <a:pathLst>
                  <a:path w="40557" h="35652" extrusionOk="0">
                    <a:moveTo>
                      <a:pt x="9128" y="0"/>
                    </a:moveTo>
                    <a:lnTo>
                      <a:pt x="1" y="11204"/>
                    </a:lnTo>
                    <a:lnTo>
                      <a:pt x="394" y="11562"/>
                    </a:lnTo>
                    <a:lnTo>
                      <a:pt x="2184" y="13137"/>
                    </a:lnTo>
                    <a:lnTo>
                      <a:pt x="27133" y="35652"/>
                    </a:lnTo>
                    <a:cubicBezTo>
                      <a:pt x="28923" y="35186"/>
                      <a:pt x="40556" y="32287"/>
                      <a:pt x="40449" y="28421"/>
                    </a:cubicBezTo>
                    <a:cubicBezTo>
                      <a:pt x="40449" y="27669"/>
                      <a:pt x="39948" y="26345"/>
                      <a:pt x="36869" y="24842"/>
                    </a:cubicBezTo>
                    <a:lnTo>
                      <a:pt x="30677" y="19258"/>
                    </a:lnTo>
                    <a:lnTo>
                      <a:pt x="29066" y="17790"/>
                    </a:lnTo>
                    <a:lnTo>
                      <a:pt x="28637" y="17432"/>
                    </a:lnTo>
                    <a:lnTo>
                      <a:pt x="27062" y="16000"/>
                    </a:lnTo>
                    <a:lnTo>
                      <a:pt x="26632" y="15607"/>
                    </a:lnTo>
                    <a:lnTo>
                      <a:pt x="24985" y="14139"/>
                    </a:lnTo>
                    <a:lnTo>
                      <a:pt x="24520" y="13709"/>
                    </a:lnTo>
                    <a:lnTo>
                      <a:pt x="22945" y="12278"/>
                    </a:lnTo>
                    <a:lnTo>
                      <a:pt x="22516" y="11884"/>
                    </a:lnTo>
                    <a:lnTo>
                      <a:pt x="20941" y="10488"/>
                    </a:lnTo>
                    <a:lnTo>
                      <a:pt x="20475" y="10023"/>
                    </a:lnTo>
                    <a:lnTo>
                      <a:pt x="18829" y="8555"/>
                    </a:lnTo>
                    <a:cubicBezTo>
                      <a:pt x="18721" y="8519"/>
                      <a:pt x="18614" y="8448"/>
                      <a:pt x="18542" y="8304"/>
                    </a:cubicBezTo>
                    <a:lnTo>
                      <a:pt x="16681" y="6658"/>
                    </a:lnTo>
                    <a:lnTo>
                      <a:pt x="16466" y="6479"/>
                    </a:lnTo>
                    <a:lnTo>
                      <a:pt x="12457" y="2828"/>
                    </a:lnTo>
                    <a:lnTo>
                      <a:pt x="9128"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9" name="Google Shape;3811;p77">
                <a:extLst>
                  <a:ext uri="{FF2B5EF4-FFF2-40B4-BE49-F238E27FC236}">
                    <a16:creationId xmlns:a16="http://schemas.microsoft.com/office/drawing/2014/main" id="{2961CF55-9F9D-4A3A-B020-A345C16EB312}"/>
                  </a:ext>
                </a:extLst>
              </p:cNvPr>
              <p:cNvSpPr/>
              <p:nvPr/>
            </p:nvSpPr>
            <p:spPr>
              <a:xfrm>
                <a:off x="5847907" y="3100995"/>
                <a:ext cx="368382" cy="326908"/>
              </a:xfrm>
              <a:custGeom>
                <a:avLst/>
                <a:gdLst/>
                <a:ahLst/>
                <a:cxnLst/>
                <a:rect l="l" t="t" r="r" b="b"/>
                <a:pathLst>
                  <a:path w="30963" h="27477" extrusionOk="0">
                    <a:moveTo>
                      <a:pt x="24284" y="0"/>
                    </a:moveTo>
                    <a:cubicBezTo>
                      <a:pt x="20692" y="0"/>
                      <a:pt x="16258" y="2013"/>
                      <a:pt x="12135" y="5803"/>
                    </a:cubicBezTo>
                    <a:cubicBezTo>
                      <a:pt x="11598" y="6304"/>
                      <a:pt x="11097" y="6805"/>
                      <a:pt x="10560" y="7342"/>
                    </a:cubicBezTo>
                    <a:cubicBezTo>
                      <a:pt x="10417" y="7485"/>
                      <a:pt x="10309" y="7593"/>
                      <a:pt x="10202" y="7700"/>
                    </a:cubicBezTo>
                    <a:lnTo>
                      <a:pt x="8412" y="9490"/>
                    </a:lnTo>
                    <a:cubicBezTo>
                      <a:pt x="8197" y="9705"/>
                      <a:pt x="8019" y="9884"/>
                      <a:pt x="7840" y="10063"/>
                    </a:cubicBezTo>
                    <a:cubicBezTo>
                      <a:pt x="5584" y="12354"/>
                      <a:pt x="3258" y="14644"/>
                      <a:pt x="967" y="16971"/>
                    </a:cubicBezTo>
                    <a:lnTo>
                      <a:pt x="0" y="17902"/>
                    </a:lnTo>
                    <a:cubicBezTo>
                      <a:pt x="179" y="18116"/>
                      <a:pt x="323" y="18295"/>
                      <a:pt x="466" y="18546"/>
                    </a:cubicBezTo>
                    <a:cubicBezTo>
                      <a:pt x="1146" y="19441"/>
                      <a:pt x="1754" y="20407"/>
                      <a:pt x="2291" y="21410"/>
                    </a:cubicBezTo>
                    <a:cubicBezTo>
                      <a:pt x="2578" y="22018"/>
                      <a:pt x="2828" y="22627"/>
                      <a:pt x="2971" y="23235"/>
                    </a:cubicBezTo>
                    <a:cubicBezTo>
                      <a:pt x="3007" y="23342"/>
                      <a:pt x="3043" y="23486"/>
                      <a:pt x="3043" y="23593"/>
                    </a:cubicBezTo>
                    <a:cubicBezTo>
                      <a:pt x="3079" y="23736"/>
                      <a:pt x="3115" y="23844"/>
                      <a:pt x="3150" y="23987"/>
                    </a:cubicBezTo>
                    <a:cubicBezTo>
                      <a:pt x="3186" y="24273"/>
                      <a:pt x="3186" y="24560"/>
                      <a:pt x="3150" y="24846"/>
                    </a:cubicBezTo>
                    <a:cubicBezTo>
                      <a:pt x="3079" y="25454"/>
                      <a:pt x="3186" y="26063"/>
                      <a:pt x="3437" y="26636"/>
                    </a:cubicBezTo>
                    <a:cubicBezTo>
                      <a:pt x="3508" y="26779"/>
                      <a:pt x="3580" y="26922"/>
                      <a:pt x="3723" y="27029"/>
                    </a:cubicBezTo>
                    <a:cubicBezTo>
                      <a:pt x="4081" y="27328"/>
                      <a:pt x="4538" y="27477"/>
                      <a:pt x="5012" y="27477"/>
                    </a:cubicBezTo>
                    <a:cubicBezTo>
                      <a:pt x="5107" y="27477"/>
                      <a:pt x="5203" y="27471"/>
                      <a:pt x="5298" y="27459"/>
                    </a:cubicBezTo>
                    <a:cubicBezTo>
                      <a:pt x="12564" y="20908"/>
                      <a:pt x="19902" y="14358"/>
                      <a:pt x="27169" y="7772"/>
                    </a:cubicBezTo>
                    <a:cubicBezTo>
                      <a:pt x="28422" y="6662"/>
                      <a:pt x="29710" y="5517"/>
                      <a:pt x="30963" y="4371"/>
                    </a:cubicBezTo>
                    <a:cubicBezTo>
                      <a:pt x="30677" y="3763"/>
                      <a:pt x="30319" y="3154"/>
                      <a:pt x="29925" y="2582"/>
                    </a:cubicBezTo>
                    <a:cubicBezTo>
                      <a:pt x="29424" y="1937"/>
                      <a:pt x="28815" y="1400"/>
                      <a:pt x="28099" y="971"/>
                    </a:cubicBezTo>
                    <a:cubicBezTo>
                      <a:pt x="27009" y="319"/>
                      <a:pt x="25713" y="0"/>
                      <a:pt x="24284"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0" name="Google Shape;3812;p77">
                <a:extLst>
                  <a:ext uri="{FF2B5EF4-FFF2-40B4-BE49-F238E27FC236}">
                    <a16:creationId xmlns:a16="http://schemas.microsoft.com/office/drawing/2014/main" id="{0F47BC94-5978-4667-93BC-F0A13938F71E}"/>
                  </a:ext>
                </a:extLst>
              </p:cNvPr>
              <p:cNvSpPr/>
              <p:nvPr/>
            </p:nvSpPr>
            <p:spPr>
              <a:xfrm>
                <a:off x="5875164" y="3101256"/>
                <a:ext cx="340709" cy="326646"/>
              </a:xfrm>
              <a:custGeom>
                <a:avLst/>
                <a:gdLst/>
                <a:ahLst/>
                <a:cxnLst/>
                <a:rect l="l" t="t" r="r" b="b"/>
                <a:pathLst>
                  <a:path w="28637" h="27455" extrusionOk="0">
                    <a:moveTo>
                      <a:pt x="22029" y="1"/>
                    </a:moveTo>
                    <a:cubicBezTo>
                      <a:pt x="18430" y="1"/>
                      <a:pt x="13980" y="2015"/>
                      <a:pt x="9844" y="5817"/>
                    </a:cubicBezTo>
                    <a:cubicBezTo>
                      <a:pt x="9307" y="6282"/>
                      <a:pt x="8806" y="6819"/>
                      <a:pt x="8269" y="7356"/>
                    </a:cubicBezTo>
                    <a:cubicBezTo>
                      <a:pt x="8126" y="7463"/>
                      <a:pt x="8018" y="7571"/>
                      <a:pt x="7911" y="7714"/>
                    </a:cubicBezTo>
                    <a:cubicBezTo>
                      <a:pt x="9844" y="8716"/>
                      <a:pt x="11920" y="10112"/>
                      <a:pt x="11741" y="11293"/>
                    </a:cubicBezTo>
                    <a:cubicBezTo>
                      <a:pt x="11562" y="12296"/>
                      <a:pt x="9701" y="11902"/>
                      <a:pt x="7839" y="13405"/>
                    </a:cubicBezTo>
                    <a:cubicBezTo>
                      <a:pt x="5441" y="15338"/>
                      <a:pt x="6193" y="17737"/>
                      <a:pt x="3902" y="19741"/>
                    </a:cubicBezTo>
                    <a:cubicBezTo>
                      <a:pt x="2792" y="20672"/>
                      <a:pt x="1432" y="21244"/>
                      <a:pt x="0" y="21423"/>
                    </a:cubicBezTo>
                    <a:cubicBezTo>
                      <a:pt x="287" y="21996"/>
                      <a:pt x="501" y="22605"/>
                      <a:pt x="716" y="23249"/>
                    </a:cubicBezTo>
                    <a:cubicBezTo>
                      <a:pt x="752" y="23356"/>
                      <a:pt x="752" y="23464"/>
                      <a:pt x="788" y="23571"/>
                    </a:cubicBezTo>
                    <a:cubicBezTo>
                      <a:pt x="824" y="23714"/>
                      <a:pt x="824" y="23822"/>
                      <a:pt x="859" y="23965"/>
                    </a:cubicBezTo>
                    <a:cubicBezTo>
                      <a:pt x="895" y="24251"/>
                      <a:pt x="895" y="24538"/>
                      <a:pt x="859" y="24824"/>
                    </a:cubicBezTo>
                    <a:cubicBezTo>
                      <a:pt x="788" y="25432"/>
                      <a:pt x="895" y="26041"/>
                      <a:pt x="1146" y="26614"/>
                    </a:cubicBezTo>
                    <a:cubicBezTo>
                      <a:pt x="1217" y="26757"/>
                      <a:pt x="1325" y="26900"/>
                      <a:pt x="1432" y="27007"/>
                    </a:cubicBezTo>
                    <a:cubicBezTo>
                      <a:pt x="1790" y="27306"/>
                      <a:pt x="2247" y="27455"/>
                      <a:pt x="2721" y="27455"/>
                    </a:cubicBezTo>
                    <a:cubicBezTo>
                      <a:pt x="2816" y="27455"/>
                      <a:pt x="2912" y="27449"/>
                      <a:pt x="3007" y="27437"/>
                    </a:cubicBezTo>
                    <a:cubicBezTo>
                      <a:pt x="10273" y="20886"/>
                      <a:pt x="17611" y="14336"/>
                      <a:pt x="24878" y="7750"/>
                    </a:cubicBezTo>
                    <a:cubicBezTo>
                      <a:pt x="26131" y="6640"/>
                      <a:pt x="27419" y="5495"/>
                      <a:pt x="28636" y="4349"/>
                    </a:cubicBezTo>
                    <a:cubicBezTo>
                      <a:pt x="28350" y="3741"/>
                      <a:pt x="28028" y="3132"/>
                      <a:pt x="27634" y="2595"/>
                    </a:cubicBezTo>
                    <a:cubicBezTo>
                      <a:pt x="27133" y="1915"/>
                      <a:pt x="26524" y="1378"/>
                      <a:pt x="25808" y="949"/>
                    </a:cubicBezTo>
                    <a:cubicBezTo>
                      <a:pt x="24727" y="312"/>
                      <a:pt x="23444" y="1"/>
                      <a:pt x="22029"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1" name="Google Shape;3813;p77">
                <a:extLst>
                  <a:ext uri="{FF2B5EF4-FFF2-40B4-BE49-F238E27FC236}">
                    <a16:creationId xmlns:a16="http://schemas.microsoft.com/office/drawing/2014/main" id="{2F6E5E1B-2E01-4D4D-9075-BC26BC0E8B15}"/>
                  </a:ext>
                </a:extLst>
              </p:cNvPr>
              <p:cNvSpPr/>
              <p:nvPr/>
            </p:nvSpPr>
            <p:spPr>
              <a:xfrm>
                <a:off x="5328777" y="2491633"/>
                <a:ext cx="381589" cy="160545"/>
              </a:xfrm>
              <a:custGeom>
                <a:avLst/>
                <a:gdLst/>
                <a:ahLst/>
                <a:cxnLst/>
                <a:rect l="l" t="t" r="r" b="b"/>
                <a:pathLst>
                  <a:path w="32073" h="13494" extrusionOk="0">
                    <a:moveTo>
                      <a:pt x="27634" y="0"/>
                    </a:moveTo>
                    <a:lnTo>
                      <a:pt x="2614" y="4940"/>
                    </a:lnTo>
                    <a:cubicBezTo>
                      <a:pt x="824" y="5691"/>
                      <a:pt x="1" y="8018"/>
                      <a:pt x="609" y="10058"/>
                    </a:cubicBezTo>
                    <a:cubicBezTo>
                      <a:pt x="1110" y="11705"/>
                      <a:pt x="2542" y="12958"/>
                      <a:pt x="4081" y="12994"/>
                    </a:cubicBezTo>
                    <a:cubicBezTo>
                      <a:pt x="6074" y="13328"/>
                      <a:pt x="8077" y="13494"/>
                      <a:pt x="10072" y="13494"/>
                    </a:cubicBezTo>
                    <a:cubicBezTo>
                      <a:pt x="16822" y="13494"/>
                      <a:pt x="23471" y="11602"/>
                      <a:pt x="29245" y="7982"/>
                    </a:cubicBezTo>
                    <a:lnTo>
                      <a:pt x="32073" y="5226"/>
                    </a:lnTo>
                    <a:lnTo>
                      <a:pt x="27634"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2" name="Google Shape;3814;p77">
                <a:extLst>
                  <a:ext uri="{FF2B5EF4-FFF2-40B4-BE49-F238E27FC236}">
                    <a16:creationId xmlns:a16="http://schemas.microsoft.com/office/drawing/2014/main" id="{2F53454D-9EA1-442F-8036-66DFD6392025}"/>
                  </a:ext>
                </a:extLst>
              </p:cNvPr>
              <p:cNvSpPr/>
              <p:nvPr/>
            </p:nvSpPr>
            <p:spPr>
              <a:xfrm>
                <a:off x="5188674" y="2355776"/>
                <a:ext cx="296414" cy="271715"/>
              </a:xfrm>
              <a:custGeom>
                <a:avLst/>
                <a:gdLst/>
                <a:ahLst/>
                <a:cxnLst/>
                <a:rect l="l" t="t" r="r" b="b"/>
                <a:pathLst>
                  <a:path w="24914" h="22838" extrusionOk="0">
                    <a:moveTo>
                      <a:pt x="1503" y="1"/>
                    </a:moveTo>
                    <a:cubicBezTo>
                      <a:pt x="1360" y="251"/>
                      <a:pt x="1253" y="466"/>
                      <a:pt x="1181" y="681"/>
                    </a:cubicBezTo>
                    <a:cubicBezTo>
                      <a:pt x="0" y="3652"/>
                      <a:pt x="1360" y="6802"/>
                      <a:pt x="1826" y="7732"/>
                    </a:cubicBezTo>
                    <a:cubicBezTo>
                      <a:pt x="3150" y="10739"/>
                      <a:pt x="5441" y="12493"/>
                      <a:pt x="8233" y="14462"/>
                    </a:cubicBezTo>
                    <a:cubicBezTo>
                      <a:pt x="8662" y="14748"/>
                      <a:pt x="9128" y="15070"/>
                      <a:pt x="9557" y="15392"/>
                    </a:cubicBezTo>
                    <a:cubicBezTo>
                      <a:pt x="10023" y="15714"/>
                      <a:pt x="10416" y="16001"/>
                      <a:pt x="10882" y="16287"/>
                    </a:cubicBezTo>
                    <a:cubicBezTo>
                      <a:pt x="12099" y="17110"/>
                      <a:pt x="13387" y="17934"/>
                      <a:pt x="14748" y="18864"/>
                    </a:cubicBezTo>
                    <a:cubicBezTo>
                      <a:pt x="16716" y="20189"/>
                      <a:pt x="18864" y="21477"/>
                      <a:pt x="21119" y="22838"/>
                    </a:cubicBezTo>
                    <a:cubicBezTo>
                      <a:pt x="22372" y="20189"/>
                      <a:pt x="23625" y="17468"/>
                      <a:pt x="24913" y="14820"/>
                    </a:cubicBezTo>
                    <a:cubicBezTo>
                      <a:pt x="22909" y="13173"/>
                      <a:pt x="20761" y="11491"/>
                      <a:pt x="18399" y="9773"/>
                    </a:cubicBezTo>
                    <a:cubicBezTo>
                      <a:pt x="17969" y="9450"/>
                      <a:pt x="17540" y="9164"/>
                      <a:pt x="17110" y="8842"/>
                    </a:cubicBezTo>
                    <a:cubicBezTo>
                      <a:pt x="16502" y="8412"/>
                      <a:pt x="15893" y="8019"/>
                      <a:pt x="15284" y="7625"/>
                    </a:cubicBezTo>
                    <a:cubicBezTo>
                      <a:pt x="10882" y="4725"/>
                      <a:pt x="6264" y="2184"/>
                      <a:pt x="150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3" name="Google Shape;3815;p77">
                <a:extLst>
                  <a:ext uri="{FF2B5EF4-FFF2-40B4-BE49-F238E27FC236}">
                    <a16:creationId xmlns:a16="http://schemas.microsoft.com/office/drawing/2014/main" id="{B92ED5B5-7E53-4061-85A6-09B0967DA7A0}"/>
                  </a:ext>
                </a:extLst>
              </p:cNvPr>
              <p:cNvSpPr/>
              <p:nvPr/>
            </p:nvSpPr>
            <p:spPr>
              <a:xfrm>
                <a:off x="5302805" y="2471609"/>
                <a:ext cx="104769" cy="108184"/>
              </a:xfrm>
              <a:custGeom>
                <a:avLst/>
                <a:gdLst/>
                <a:ahLst/>
                <a:cxnLst/>
                <a:rect l="l" t="t" r="r" b="b"/>
                <a:pathLst>
                  <a:path w="8806" h="9093" extrusionOk="0">
                    <a:moveTo>
                      <a:pt x="8806" y="1"/>
                    </a:moveTo>
                    <a:lnTo>
                      <a:pt x="8806" y="1"/>
                    </a:lnTo>
                    <a:cubicBezTo>
                      <a:pt x="5870" y="1862"/>
                      <a:pt x="2935" y="3759"/>
                      <a:pt x="0" y="5656"/>
                    </a:cubicBezTo>
                    <a:cubicBezTo>
                      <a:pt x="430" y="5943"/>
                      <a:pt x="859" y="6229"/>
                      <a:pt x="1289" y="6551"/>
                    </a:cubicBezTo>
                    <a:cubicBezTo>
                      <a:pt x="2506" y="7374"/>
                      <a:pt x="3794" y="8198"/>
                      <a:pt x="5155" y="9093"/>
                    </a:cubicBezTo>
                    <a:cubicBezTo>
                      <a:pt x="6443" y="6122"/>
                      <a:pt x="7624" y="3043"/>
                      <a:pt x="880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4" name="Google Shape;3816;p77">
                <a:extLst>
                  <a:ext uri="{FF2B5EF4-FFF2-40B4-BE49-F238E27FC236}">
                    <a16:creationId xmlns:a16="http://schemas.microsoft.com/office/drawing/2014/main" id="{806EADF1-93DA-4F70-BB15-93C7BD9DA8BC}"/>
                  </a:ext>
                </a:extLst>
              </p:cNvPr>
              <p:cNvSpPr/>
              <p:nvPr/>
            </p:nvSpPr>
            <p:spPr>
              <a:xfrm>
                <a:off x="5201023" y="2362165"/>
                <a:ext cx="209110" cy="221460"/>
              </a:xfrm>
              <a:custGeom>
                <a:avLst/>
                <a:gdLst/>
                <a:ahLst/>
                <a:cxnLst/>
                <a:rect l="l" t="t" r="r" b="b"/>
                <a:pathLst>
                  <a:path w="17576" h="18614" extrusionOk="0">
                    <a:moveTo>
                      <a:pt x="7589" y="0"/>
                    </a:moveTo>
                    <a:cubicBezTo>
                      <a:pt x="4653" y="394"/>
                      <a:pt x="2184" y="2435"/>
                      <a:pt x="1253" y="5262"/>
                    </a:cubicBezTo>
                    <a:cubicBezTo>
                      <a:pt x="0" y="9128"/>
                      <a:pt x="2398" y="12278"/>
                      <a:pt x="2577" y="12529"/>
                    </a:cubicBezTo>
                    <a:lnTo>
                      <a:pt x="11633" y="18614"/>
                    </a:lnTo>
                    <a:lnTo>
                      <a:pt x="17575" y="8878"/>
                    </a:lnTo>
                    <a:lnTo>
                      <a:pt x="7589"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5" name="Google Shape;3817;p77">
                <a:extLst>
                  <a:ext uri="{FF2B5EF4-FFF2-40B4-BE49-F238E27FC236}">
                    <a16:creationId xmlns:a16="http://schemas.microsoft.com/office/drawing/2014/main" id="{23F9F6B9-3D1F-49E1-9029-C9F98561D766}"/>
                  </a:ext>
                </a:extLst>
              </p:cNvPr>
              <p:cNvSpPr/>
              <p:nvPr/>
            </p:nvSpPr>
            <p:spPr>
              <a:xfrm>
                <a:off x="4970203" y="2750128"/>
                <a:ext cx="523407" cy="188242"/>
              </a:xfrm>
              <a:custGeom>
                <a:avLst/>
                <a:gdLst/>
                <a:ahLst/>
                <a:cxnLst/>
                <a:rect l="l" t="t" r="r" b="b"/>
                <a:pathLst>
                  <a:path w="43993" h="15822" extrusionOk="0">
                    <a:moveTo>
                      <a:pt x="9808" y="0"/>
                    </a:moveTo>
                    <a:cubicBezTo>
                      <a:pt x="9021" y="752"/>
                      <a:pt x="8054" y="1253"/>
                      <a:pt x="6980" y="1396"/>
                    </a:cubicBezTo>
                    <a:cubicBezTo>
                      <a:pt x="6812" y="1413"/>
                      <a:pt x="6644" y="1420"/>
                      <a:pt x="6476" y="1420"/>
                    </a:cubicBezTo>
                    <a:cubicBezTo>
                      <a:pt x="5152" y="1420"/>
                      <a:pt x="3885" y="922"/>
                      <a:pt x="2900" y="0"/>
                    </a:cubicBezTo>
                    <a:lnTo>
                      <a:pt x="2900" y="0"/>
                    </a:lnTo>
                    <a:cubicBezTo>
                      <a:pt x="0" y="6157"/>
                      <a:pt x="1038" y="11849"/>
                      <a:pt x="3938" y="13531"/>
                    </a:cubicBezTo>
                    <a:cubicBezTo>
                      <a:pt x="4239" y="13693"/>
                      <a:pt x="5021" y="14081"/>
                      <a:pt x="6323" y="14081"/>
                    </a:cubicBezTo>
                    <a:cubicBezTo>
                      <a:pt x="7030" y="14081"/>
                      <a:pt x="7892" y="13966"/>
                      <a:pt x="8913" y="13638"/>
                    </a:cubicBezTo>
                    <a:lnTo>
                      <a:pt x="9558" y="13710"/>
                    </a:lnTo>
                    <a:lnTo>
                      <a:pt x="11312" y="13817"/>
                    </a:lnTo>
                    <a:lnTo>
                      <a:pt x="17540" y="14211"/>
                    </a:lnTo>
                    <a:lnTo>
                      <a:pt x="18757" y="14283"/>
                    </a:lnTo>
                    <a:lnTo>
                      <a:pt x="22480" y="14533"/>
                    </a:lnTo>
                    <a:cubicBezTo>
                      <a:pt x="22480" y="14532"/>
                      <a:pt x="22486" y="14532"/>
                      <a:pt x="22500" y="14532"/>
                    </a:cubicBezTo>
                    <a:cubicBezTo>
                      <a:pt x="23007" y="14532"/>
                      <a:pt x="32896" y="15177"/>
                      <a:pt x="32896" y="15177"/>
                    </a:cubicBezTo>
                    <a:lnTo>
                      <a:pt x="33290" y="15177"/>
                    </a:lnTo>
                    <a:lnTo>
                      <a:pt x="36332" y="15428"/>
                    </a:lnTo>
                    <a:cubicBezTo>
                      <a:pt x="36439" y="15428"/>
                      <a:pt x="42023" y="15750"/>
                      <a:pt x="42023" y="15750"/>
                    </a:cubicBezTo>
                    <a:lnTo>
                      <a:pt x="43097" y="15822"/>
                    </a:lnTo>
                    <a:lnTo>
                      <a:pt x="43992" y="2184"/>
                    </a:lnTo>
                    <a:lnTo>
                      <a:pt x="43062" y="2148"/>
                    </a:lnTo>
                    <a:lnTo>
                      <a:pt x="41880" y="2041"/>
                    </a:lnTo>
                    <a:lnTo>
                      <a:pt x="40950" y="2005"/>
                    </a:lnTo>
                    <a:lnTo>
                      <a:pt x="39768" y="1933"/>
                    </a:lnTo>
                    <a:lnTo>
                      <a:pt x="39267" y="1898"/>
                    </a:lnTo>
                    <a:lnTo>
                      <a:pt x="36296" y="1683"/>
                    </a:lnTo>
                    <a:lnTo>
                      <a:pt x="35903" y="1647"/>
                    </a:lnTo>
                    <a:lnTo>
                      <a:pt x="35652" y="1647"/>
                    </a:lnTo>
                    <a:lnTo>
                      <a:pt x="34793" y="1611"/>
                    </a:lnTo>
                    <a:lnTo>
                      <a:pt x="34005" y="1540"/>
                    </a:lnTo>
                    <a:lnTo>
                      <a:pt x="33075" y="1504"/>
                    </a:lnTo>
                    <a:lnTo>
                      <a:pt x="29674" y="1289"/>
                    </a:lnTo>
                    <a:lnTo>
                      <a:pt x="28779" y="1218"/>
                    </a:lnTo>
                    <a:lnTo>
                      <a:pt x="27920" y="1182"/>
                    </a:lnTo>
                    <a:lnTo>
                      <a:pt x="26990" y="1110"/>
                    </a:lnTo>
                    <a:lnTo>
                      <a:pt x="25952" y="1039"/>
                    </a:lnTo>
                    <a:lnTo>
                      <a:pt x="21728" y="788"/>
                    </a:lnTo>
                    <a:lnTo>
                      <a:pt x="20976" y="716"/>
                    </a:lnTo>
                    <a:lnTo>
                      <a:pt x="19544" y="645"/>
                    </a:lnTo>
                    <a:lnTo>
                      <a:pt x="16466" y="430"/>
                    </a:lnTo>
                    <a:lnTo>
                      <a:pt x="15929" y="394"/>
                    </a:lnTo>
                    <a:lnTo>
                      <a:pt x="14927" y="323"/>
                    </a:lnTo>
                    <a:lnTo>
                      <a:pt x="11598" y="108"/>
                    </a:lnTo>
                    <a:lnTo>
                      <a:pt x="10059"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6" name="Google Shape;3818;p77">
                <a:extLst>
                  <a:ext uri="{FF2B5EF4-FFF2-40B4-BE49-F238E27FC236}">
                    <a16:creationId xmlns:a16="http://schemas.microsoft.com/office/drawing/2014/main" id="{901D9A13-9BCA-4BF6-BFF8-294BB9956557}"/>
                  </a:ext>
                </a:extLst>
              </p:cNvPr>
              <p:cNvSpPr/>
              <p:nvPr/>
            </p:nvSpPr>
            <p:spPr>
              <a:xfrm>
                <a:off x="5002135" y="2320429"/>
                <a:ext cx="294713" cy="483967"/>
              </a:xfrm>
              <a:custGeom>
                <a:avLst/>
                <a:gdLst/>
                <a:ahLst/>
                <a:cxnLst/>
                <a:rect l="l" t="t" r="r" b="b"/>
                <a:pathLst>
                  <a:path w="24771" h="40678" extrusionOk="0">
                    <a:moveTo>
                      <a:pt x="17684" y="1"/>
                    </a:moveTo>
                    <a:cubicBezTo>
                      <a:pt x="16037" y="2327"/>
                      <a:pt x="14426" y="4797"/>
                      <a:pt x="12816" y="7446"/>
                    </a:cubicBezTo>
                    <a:cubicBezTo>
                      <a:pt x="7303" y="16574"/>
                      <a:pt x="2972" y="26381"/>
                      <a:pt x="1" y="36654"/>
                    </a:cubicBezTo>
                    <a:cubicBezTo>
                      <a:pt x="2027" y="38049"/>
                      <a:pt x="6395" y="40677"/>
                      <a:pt x="12076" y="40677"/>
                    </a:cubicBezTo>
                    <a:cubicBezTo>
                      <a:pt x="12518" y="40677"/>
                      <a:pt x="12967" y="40661"/>
                      <a:pt x="13424" y="40628"/>
                    </a:cubicBezTo>
                    <a:cubicBezTo>
                      <a:pt x="14748" y="40520"/>
                      <a:pt x="16073" y="40305"/>
                      <a:pt x="17397" y="39912"/>
                    </a:cubicBezTo>
                    <a:lnTo>
                      <a:pt x="24771" y="2793"/>
                    </a:lnTo>
                    <a:lnTo>
                      <a:pt x="17684"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7" name="Google Shape;3819;p77">
                <a:extLst>
                  <a:ext uri="{FF2B5EF4-FFF2-40B4-BE49-F238E27FC236}">
                    <a16:creationId xmlns:a16="http://schemas.microsoft.com/office/drawing/2014/main" id="{6D8F3B6A-3655-410E-A34E-DE13FBA0D320}"/>
                  </a:ext>
                </a:extLst>
              </p:cNvPr>
              <p:cNvSpPr/>
              <p:nvPr/>
            </p:nvSpPr>
            <p:spPr>
              <a:xfrm>
                <a:off x="5211671" y="2226737"/>
                <a:ext cx="112860" cy="128624"/>
              </a:xfrm>
              <a:custGeom>
                <a:avLst/>
                <a:gdLst/>
                <a:ahLst/>
                <a:cxnLst/>
                <a:rect l="l" t="t" r="r" b="b"/>
                <a:pathLst>
                  <a:path w="9486" h="10811" extrusionOk="0">
                    <a:moveTo>
                      <a:pt x="5441" y="1"/>
                    </a:moveTo>
                    <a:cubicBezTo>
                      <a:pt x="4832" y="824"/>
                      <a:pt x="4260" y="1612"/>
                      <a:pt x="3723" y="2435"/>
                    </a:cubicBezTo>
                    <a:cubicBezTo>
                      <a:pt x="3329" y="3043"/>
                      <a:pt x="2935" y="3616"/>
                      <a:pt x="2541" y="4225"/>
                    </a:cubicBezTo>
                    <a:cubicBezTo>
                      <a:pt x="2506" y="4296"/>
                      <a:pt x="2470" y="4368"/>
                      <a:pt x="2398" y="4439"/>
                    </a:cubicBezTo>
                    <a:cubicBezTo>
                      <a:pt x="1969" y="5084"/>
                      <a:pt x="1575" y="5728"/>
                      <a:pt x="1110" y="6372"/>
                    </a:cubicBezTo>
                    <a:cubicBezTo>
                      <a:pt x="680" y="6945"/>
                      <a:pt x="358" y="7482"/>
                      <a:pt x="0" y="8019"/>
                    </a:cubicBezTo>
                    <a:cubicBezTo>
                      <a:pt x="1145" y="8484"/>
                      <a:pt x="2327" y="8914"/>
                      <a:pt x="3436" y="9379"/>
                    </a:cubicBezTo>
                    <a:cubicBezTo>
                      <a:pt x="3902" y="9522"/>
                      <a:pt x="4331" y="9737"/>
                      <a:pt x="4797" y="9916"/>
                    </a:cubicBezTo>
                    <a:cubicBezTo>
                      <a:pt x="5512" y="10202"/>
                      <a:pt x="6264" y="10489"/>
                      <a:pt x="7016" y="10775"/>
                    </a:cubicBezTo>
                    <a:cubicBezTo>
                      <a:pt x="7052" y="10811"/>
                      <a:pt x="7123" y="10811"/>
                      <a:pt x="7159" y="10811"/>
                    </a:cubicBezTo>
                    <a:lnTo>
                      <a:pt x="7159" y="10668"/>
                    </a:lnTo>
                    <a:cubicBezTo>
                      <a:pt x="7266" y="10095"/>
                      <a:pt x="7445" y="9558"/>
                      <a:pt x="7589" y="9021"/>
                    </a:cubicBezTo>
                    <a:cubicBezTo>
                      <a:pt x="7767" y="8484"/>
                      <a:pt x="7875" y="7876"/>
                      <a:pt x="8054" y="7303"/>
                    </a:cubicBezTo>
                    <a:cubicBezTo>
                      <a:pt x="8125" y="7052"/>
                      <a:pt x="8161" y="6766"/>
                      <a:pt x="8233" y="6480"/>
                    </a:cubicBezTo>
                    <a:cubicBezTo>
                      <a:pt x="8448" y="5835"/>
                      <a:pt x="8591" y="5191"/>
                      <a:pt x="8770" y="4547"/>
                    </a:cubicBezTo>
                    <a:cubicBezTo>
                      <a:pt x="8841" y="4189"/>
                      <a:pt x="8913" y="3831"/>
                      <a:pt x="9020" y="3509"/>
                    </a:cubicBezTo>
                    <a:cubicBezTo>
                      <a:pt x="9163" y="2936"/>
                      <a:pt x="9342" y="2327"/>
                      <a:pt x="9486" y="1719"/>
                    </a:cubicBezTo>
                    <a:cubicBezTo>
                      <a:pt x="9271" y="1647"/>
                      <a:pt x="9056" y="1540"/>
                      <a:pt x="8841" y="1433"/>
                    </a:cubicBezTo>
                    <a:cubicBezTo>
                      <a:pt x="7696" y="967"/>
                      <a:pt x="6550" y="502"/>
                      <a:pt x="544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8" name="Google Shape;3820;p77">
                <a:extLst>
                  <a:ext uri="{FF2B5EF4-FFF2-40B4-BE49-F238E27FC236}">
                    <a16:creationId xmlns:a16="http://schemas.microsoft.com/office/drawing/2014/main" id="{C31F5E8B-5A77-438A-AA66-434D513A3989}"/>
                  </a:ext>
                </a:extLst>
              </p:cNvPr>
              <p:cNvSpPr/>
              <p:nvPr/>
            </p:nvSpPr>
            <p:spPr>
              <a:xfrm>
                <a:off x="5323673" y="2513346"/>
                <a:ext cx="347942" cy="160973"/>
              </a:xfrm>
              <a:custGeom>
                <a:avLst/>
                <a:gdLst/>
                <a:ahLst/>
                <a:cxnLst/>
                <a:rect l="l" t="t" r="r" b="b"/>
                <a:pathLst>
                  <a:path w="29245" h="13530" extrusionOk="0">
                    <a:moveTo>
                      <a:pt x="27634" y="1"/>
                    </a:moveTo>
                    <a:lnTo>
                      <a:pt x="2613" y="4976"/>
                    </a:lnTo>
                    <a:cubicBezTo>
                      <a:pt x="823" y="5728"/>
                      <a:pt x="0" y="8054"/>
                      <a:pt x="609" y="10095"/>
                    </a:cubicBezTo>
                    <a:cubicBezTo>
                      <a:pt x="1110" y="11741"/>
                      <a:pt x="2541" y="12958"/>
                      <a:pt x="4081" y="13030"/>
                    </a:cubicBezTo>
                    <a:cubicBezTo>
                      <a:pt x="6073" y="13365"/>
                      <a:pt x="8077" y="13530"/>
                      <a:pt x="10072" y="13530"/>
                    </a:cubicBezTo>
                    <a:cubicBezTo>
                      <a:pt x="16821" y="13530"/>
                      <a:pt x="23470" y="11638"/>
                      <a:pt x="29244" y="8019"/>
                    </a:cubicBezTo>
                    <a:lnTo>
                      <a:pt x="27634"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9" name="Google Shape;3821;p77">
                <a:extLst>
                  <a:ext uri="{FF2B5EF4-FFF2-40B4-BE49-F238E27FC236}">
                    <a16:creationId xmlns:a16="http://schemas.microsoft.com/office/drawing/2014/main" id="{0477CA32-F0D7-49DA-9578-4A8EC8AD97DA}"/>
                  </a:ext>
                </a:extLst>
              </p:cNvPr>
              <p:cNvSpPr/>
              <p:nvPr/>
            </p:nvSpPr>
            <p:spPr>
              <a:xfrm>
                <a:off x="5419483" y="2770508"/>
                <a:ext cx="182293" cy="176464"/>
              </a:xfrm>
              <a:custGeom>
                <a:avLst/>
                <a:gdLst/>
                <a:ahLst/>
                <a:cxnLst/>
                <a:rect l="l" t="t" r="r" b="b"/>
                <a:pathLst>
                  <a:path w="15322" h="14832" extrusionOk="0">
                    <a:moveTo>
                      <a:pt x="7946" y="1"/>
                    </a:moveTo>
                    <a:cubicBezTo>
                      <a:pt x="6600" y="1"/>
                      <a:pt x="5256" y="352"/>
                      <a:pt x="4046" y="1044"/>
                    </a:cubicBezTo>
                    <a:cubicBezTo>
                      <a:pt x="3258" y="1473"/>
                      <a:pt x="2542" y="2046"/>
                      <a:pt x="1934" y="2726"/>
                    </a:cubicBezTo>
                    <a:cubicBezTo>
                      <a:pt x="717" y="4086"/>
                      <a:pt x="37" y="5876"/>
                      <a:pt x="1" y="7701"/>
                    </a:cubicBezTo>
                    <a:cubicBezTo>
                      <a:pt x="1" y="8310"/>
                      <a:pt x="72" y="8919"/>
                      <a:pt x="251" y="9527"/>
                    </a:cubicBezTo>
                    <a:cubicBezTo>
                      <a:pt x="395" y="10100"/>
                      <a:pt x="609" y="10672"/>
                      <a:pt x="896" y="11209"/>
                    </a:cubicBezTo>
                    <a:cubicBezTo>
                      <a:pt x="967" y="11281"/>
                      <a:pt x="1039" y="11388"/>
                      <a:pt x="1111" y="11460"/>
                    </a:cubicBezTo>
                    <a:cubicBezTo>
                      <a:pt x="2420" y="13634"/>
                      <a:pt x="4783" y="14831"/>
                      <a:pt x="7272" y="14831"/>
                    </a:cubicBezTo>
                    <a:cubicBezTo>
                      <a:pt x="8594" y="14831"/>
                      <a:pt x="9951" y="14494"/>
                      <a:pt x="11205" y="13787"/>
                    </a:cubicBezTo>
                    <a:cubicBezTo>
                      <a:pt x="13782" y="12426"/>
                      <a:pt x="15321" y="9706"/>
                      <a:pt x="15285" y="6842"/>
                    </a:cubicBezTo>
                    <a:lnTo>
                      <a:pt x="15178" y="5876"/>
                    </a:lnTo>
                    <a:cubicBezTo>
                      <a:pt x="15178" y="5840"/>
                      <a:pt x="15178" y="5804"/>
                      <a:pt x="15178" y="5769"/>
                    </a:cubicBezTo>
                    <a:cubicBezTo>
                      <a:pt x="15035" y="5017"/>
                      <a:pt x="14784" y="4301"/>
                      <a:pt x="14426" y="3657"/>
                    </a:cubicBezTo>
                    <a:cubicBezTo>
                      <a:pt x="14247" y="3335"/>
                      <a:pt x="14068" y="3048"/>
                      <a:pt x="13853" y="2798"/>
                    </a:cubicBezTo>
                    <a:cubicBezTo>
                      <a:pt x="13317" y="2118"/>
                      <a:pt x="12636" y="1509"/>
                      <a:pt x="11921" y="1079"/>
                    </a:cubicBezTo>
                    <a:cubicBezTo>
                      <a:pt x="11742" y="972"/>
                      <a:pt x="11563" y="865"/>
                      <a:pt x="11348" y="793"/>
                    </a:cubicBezTo>
                    <a:cubicBezTo>
                      <a:pt x="10270" y="262"/>
                      <a:pt x="9108" y="1"/>
                      <a:pt x="794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0" name="Google Shape;3822;p77">
                <a:extLst>
                  <a:ext uri="{FF2B5EF4-FFF2-40B4-BE49-F238E27FC236}">
                    <a16:creationId xmlns:a16="http://schemas.microsoft.com/office/drawing/2014/main" id="{6EF62F43-85B1-4A4B-A7AD-3323F7694E0E}"/>
                  </a:ext>
                </a:extLst>
              </p:cNvPr>
              <p:cNvSpPr/>
              <p:nvPr/>
            </p:nvSpPr>
            <p:spPr>
              <a:xfrm>
                <a:off x="5479957" y="2845486"/>
                <a:ext cx="182710" cy="176440"/>
              </a:xfrm>
              <a:custGeom>
                <a:avLst/>
                <a:gdLst/>
                <a:ahLst/>
                <a:cxnLst/>
                <a:rect l="l" t="t" r="r" b="b"/>
                <a:pathLst>
                  <a:path w="15357" h="14830" extrusionOk="0">
                    <a:moveTo>
                      <a:pt x="7990" y="1"/>
                    </a:moveTo>
                    <a:cubicBezTo>
                      <a:pt x="5745" y="1"/>
                      <a:pt x="3546" y="947"/>
                      <a:pt x="2005" y="2724"/>
                    </a:cubicBezTo>
                    <a:cubicBezTo>
                      <a:pt x="752" y="4084"/>
                      <a:pt x="37" y="5838"/>
                      <a:pt x="1" y="7699"/>
                    </a:cubicBezTo>
                    <a:cubicBezTo>
                      <a:pt x="1" y="8308"/>
                      <a:pt x="72" y="8916"/>
                      <a:pt x="216" y="9525"/>
                    </a:cubicBezTo>
                    <a:cubicBezTo>
                      <a:pt x="394" y="10098"/>
                      <a:pt x="609" y="10670"/>
                      <a:pt x="896" y="11207"/>
                    </a:cubicBezTo>
                    <a:cubicBezTo>
                      <a:pt x="967" y="11279"/>
                      <a:pt x="1003" y="11386"/>
                      <a:pt x="1075" y="11458"/>
                    </a:cubicBezTo>
                    <a:cubicBezTo>
                      <a:pt x="2407" y="13632"/>
                      <a:pt x="4779" y="14829"/>
                      <a:pt x="7271" y="14829"/>
                    </a:cubicBezTo>
                    <a:cubicBezTo>
                      <a:pt x="8594" y="14829"/>
                      <a:pt x="9951" y="14492"/>
                      <a:pt x="11205" y="13784"/>
                    </a:cubicBezTo>
                    <a:cubicBezTo>
                      <a:pt x="13782" y="12388"/>
                      <a:pt x="15357" y="9704"/>
                      <a:pt x="15249" y="6804"/>
                    </a:cubicBezTo>
                    <a:lnTo>
                      <a:pt x="15178" y="5838"/>
                    </a:lnTo>
                    <a:cubicBezTo>
                      <a:pt x="15178" y="5802"/>
                      <a:pt x="15178" y="5766"/>
                      <a:pt x="15178" y="5731"/>
                    </a:cubicBezTo>
                    <a:cubicBezTo>
                      <a:pt x="15035" y="4979"/>
                      <a:pt x="14784" y="4263"/>
                      <a:pt x="14426" y="3619"/>
                    </a:cubicBezTo>
                    <a:cubicBezTo>
                      <a:pt x="14247" y="3332"/>
                      <a:pt x="14068" y="3046"/>
                      <a:pt x="13853" y="2795"/>
                    </a:cubicBezTo>
                    <a:cubicBezTo>
                      <a:pt x="13316" y="2080"/>
                      <a:pt x="12672" y="1507"/>
                      <a:pt x="11920" y="1042"/>
                    </a:cubicBezTo>
                    <a:cubicBezTo>
                      <a:pt x="11741" y="934"/>
                      <a:pt x="11562" y="863"/>
                      <a:pt x="11384" y="755"/>
                    </a:cubicBezTo>
                    <a:cubicBezTo>
                      <a:pt x="10295" y="247"/>
                      <a:pt x="9137" y="1"/>
                      <a:pt x="7990"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1" name="Google Shape;3823;p77">
                <a:extLst>
                  <a:ext uri="{FF2B5EF4-FFF2-40B4-BE49-F238E27FC236}">
                    <a16:creationId xmlns:a16="http://schemas.microsoft.com/office/drawing/2014/main" id="{6863A3C1-E509-4188-8109-E65A1C547CB0}"/>
                  </a:ext>
                </a:extLst>
              </p:cNvPr>
              <p:cNvSpPr/>
              <p:nvPr/>
            </p:nvSpPr>
            <p:spPr>
              <a:xfrm>
                <a:off x="5431416" y="2869376"/>
                <a:ext cx="229550" cy="510581"/>
              </a:xfrm>
              <a:custGeom>
                <a:avLst/>
                <a:gdLst/>
                <a:ahLst/>
                <a:cxnLst/>
                <a:rect l="l" t="t" r="r" b="b"/>
                <a:pathLst>
                  <a:path w="19294" h="42915" extrusionOk="0">
                    <a:moveTo>
                      <a:pt x="14318" y="0"/>
                    </a:moveTo>
                    <a:lnTo>
                      <a:pt x="0" y="2112"/>
                    </a:lnTo>
                    <a:lnTo>
                      <a:pt x="36" y="2649"/>
                    </a:lnTo>
                    <a:lnTo>
                      <a:pt x="287" y="5011"/>
                    </a:lnTo>
                    <a:lnTo>
                      <a:pt x="3544" y="38444"/>
                    </a:lnTo>
                    <a:cubicBezTo>
                      <a:pt x="4831" y="39159"/>
                      <a:pt x="11833" y="42914"/>
                      <a:pt x="15891" y="42914"/>
                    </a:cubicBezTo>
                    <a:cubicBezTo>
                      <a:pt x="16911" y="42914"/>
                      <a:pt x="17745" y="42677"/>
                      <a:pt x="18255" y="42095"/>
                    </a:cubicBezTo>
                    <a:cubicBezTo>
                      <a:pt x="18757" y="41522"/>
                      <a:pt x="19294" y="40233"/>
                      <a:pt x="18041" y="37048"/>
                    </a:cubicBezTo>
                    <a:cubicBezTo>
                      <a:pt x="17790" y="34291"/>
                      <a:pt x="17504" y="31535"/>
                      <a:pt x="17253" y="28779"/>
                    </a:cubicBezTo>
                    <a:lnTo>
                      <a:pt x="17038" y="26595"/>
                    </a:lnTo>
                    <a:lnTo>
                      <a:pt x="16967" y="26059"/>
                    </a:lnTo>
                    <a:lnTo>
                      <a:pt x="16752" y="23947"/>
                    </a:lnTo>
                    <a:lnTo>
                      <a:pt x="16681" y="23302"/>
                    </a:lnTo>
                    <a:lnTo>
                      <a:pt x="16466" y="21119"/>
                    </a:lnTo>
                    <a:lnTo>
                      <a:pt x="16430" y="20510"/>
                    </a:lnTo>
                    <a:lnTo>
                      <a:pt x="16215" y="18398"/>
                    </a:lnTo>
                    <a:lnTo>
                      <a:pt x="16144" y="17790"/>
                    </a:lnTo>
                    <a:lnTo>
                      <a:pt x="15965" y="15714"/>
                    </a:lnTo>
                    <a:lnTo>
                      <a:pt x="15893" y="15070"/>
                    </a:lnTo>
                    <a:lnTo>
                      <a:pt x="15678" y="12886"/>
                    </a:lnTo>
                    <a:cubicBezTo>
                      <a:pt x="15607" y="12779"/>
                      <a:pt x="15571" y="12636"/>
                      <a:pt x="15642" y="12492"/>
                    </a:cubicBezTo>
                    <a:lnTo>
                      <a:pt x="15392" y="10023"/>
                    </a:lnTo>
                    <a:lnTo>
                      <a:pt x="15356" y="9736"/>
                    </a:lnTo>
                    <a:lnTo>
                      <a:pt x="14819" y="4295"/>
                    </a:lnTo>
                    <a:cubicBezTo>
                      <a:pt x="14640" y="2864"/>
                      <a:pt x="14497" y="1432"/>
                      <a:pt x="14318"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2" name="Google Shape;3824;p77">
                <a:extLst>
                  <a:ext uri="{FF2B5EF4-FFF2-40B4-BE49-F238E27FC236}">
                    <a16:creationId xmlns:a16="http://schemas.microsoft.com/office/drawing/2014/main" id="{5E14F516-02B5-4722-B731-887009F725E7}"/>
                  </a:ext>
                </a:extLst>
              </p:cNvPr>
              <p:cNvSpPr/>
              <p:nvPr/>
            </p:nvSpPr>
            <p:spPr>
              <a:xfrm>
                <a:off x="5431416" y="3282454"/>
                <a:ext cx="427156" cy="138427"/>
              </a:xfrm>
              <a:custGeom>
                <a:avLst/>
                <a:gdLst/>
                <a:ahLst/>
                <a:cxnLst/>
                <a:rect l="l" t="t" r="r" b="b"/>
                <a:pathLst>
                  <a:path w="35903" h="11635" extrusionOk="0">
                    <a:moveTo>
                      <a:pt x="20651" y="1"/>
                    </a:moveTo>
                    <a:cubicBezTo>
                      <a:pt x="20604" y="1"/>
                      <a:pt x="20557" y="1"/>
                      <a:pt x="20511" y="1"/>
                    </a:cubicBezTo>
                    <a:cubicBezTo>
                      <a:pt x="19795" y="1"/>
                      <a:pt x="19079" y="37"/>
                      <a:pt x="18327" y="72"/>
                    </a:cubicBezTo>
                    <a:cubicBezTo>
                      <a:pt x="18148" y="72"/>
                      <a:pt x="18005" y="108"/>
                      <a:pt x="17826" y="108"/>
                    </a:cubicBezTo>
                    <a:lnTo>
                      <a:pt x="15285" y="216"/>
                    </a:lnTo>
                    <a:cubicBezTo>
                      <a:pt x="15034" y="216"/>
                      <a:pt x="14783" y="216"/>
                      <a:pt x="14497" y="251"/>
                    </a:cubicBezTo>
                    <a:cubicBezTo>
                      <a:pt x="11276" y="395"/>
                      <a:pt x="8018" y="538"/>
                      <a:pt x="4761" y="717"/>
                    </a:cubicBezTo>
                    <a:lnTo>
                      <a:pt x="3436" y="753"/>
                    </a:lnTo>
                    <a:cubicBezTo>
                      <a:pt x="3436" y="1003"/>
                      <a:pt x="3401" y="1254"/>
                      <a:pt x="3365" y="1504"/>
                    </a:cubicBezTo>
                    <a:cubicBezTo>
                      <a:pt x="3257" y="2650"/>
                      <a:pt x="3043" y="3795"/>
                      <a:pt x="2756" y="4905"/>
                    </a:cubicBezTo>
                    <a:cubicBezTo>
                      <a:pt x="2577" y="5513"/>
                      <a:pt x="2327" y="6122"/>
                      <a:pt x="2040" y="6730"/>
                    </a:cubicBezTo>
                    <a:cubicBezTo>
                      <a:pt x="2005" y="6802"/>
                      <a:pt x="1933" y="6909"/>
                      <a:pt x="1861" y="7017"/>
                    </a:cubicBezTo>
                    <a:cubicBezTo>
                      <a:pt x="1790" y="7160"/>
                      <a:pt x="1718" y="7231"/>
                      <a:pt x="1647" y="7375"/>
                    </a:cubicBezTo>
                    <a:cubicBezTo>
                      <a:pt x="1504" y="7589"/>
                      <a:pt x="1289" y="7804"/>
                      <a:pt x="1074" y="7983"/>
                    </a:cubicBezTo>
                    <a:cubicBezTo>
                      <a:pt x="609" y="8413"/>
                      <a:pt x="287" y="8914"/>
                      <a:pt x="72" y="9522"/>
                    </a:cubicBezTo>
                    <a:cubicBezTo>
                      <a:pt x="36" y="9665"/>
                      <a:pt x="0" y="9809"/>
                      <a:pt x="0" y="9988"/>
                    </a:cubicBezTo>
                    <a:cubicBezTo>
                      <a:pt x="72" y="10560"/>
                      <a:pt x="394" y="11061"/>
                      <a:pt x="859" y="11384"/>
                    </a:cubicBezTo>
                    <a:cubicBezTo>
                      <a:pt x="10667" y="11455"/>
                      <a:pt x="20475" y="11527"/>
                      <a:pt x="30318" y="11598"/>
                    </a:cubicBezTo>
                    <a:cubicBezTo>
                      <a:pt x="32001" y="11598"/>
                      <a:pt x="33683" y="11598"/>
                      <a:pt x="35365" y="11634"/>
                    </a:cubicBezTo>
                    <a:cubicBezTo>
                      <a:pt x="35580" y="10990"/>
                      <a:pt x="35759" y="10310"/>
                      <a:pt x="35831" y="9630"/>
                    </a:cubicBezTo>
                    <a:cubicBezTo>
                      <a:pt x="35902" y="8806"/>
                      <a:pt x="35831" y="7983"/>
                      <a:pt x="35580" y="7196"/>
                    </a:cubicBezTo>
                    <a:cubicBezTo>
                      <a:pt x="34299" y="2961"/>
                      <a:pt x="28420" y="1"/>
                      <a:pt x="2065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3" name="Google Shape;3825;p77">
                <a:extLst>
                  <a:ext uri="{FF2B5EF4-FFF2-40B4-BE49-F238E27FC236}">
                    <a16:creationId xmlns:a16="http://schemas.microsoft.com/office/drawing/2014/main" id="{7017CE1F-850D-4E37-A72C-4563885DC52B}"/>
                  </a:ext>
                </a:extLst>
              </p:cNvPr>
              <p:cNvSpPr/>
              <p:nvPr/>
            </p:nvSpPr>
            <p:spPr>
              <a:xfrm>
                <a:off x="5430987" y="3282038"/>
                <a:ext cx="427584" cy="138416"/>
              </a:xfrm>
              <a:custGeom>
                <a:avLst/>
                <a:gdLst/>
                <a:ahLst/>
                <a:cxnLst/>
                <a:rect l="l" t="t" r="r" b="b"/>
                <a:pathLst>
                  <a:path w="35939" h="11634" extrusionOk="0">
                    <a:moveTo>
                      <a:pt x="20547" y="0"/>
                    </a:moveTo>
                    <a:cubicBezTo>
                      <a:pt x="19831" y="0"/>
                      <a:pt x="19115" y="72"/>
                      <a:pt x="18363" y="107"/>
                    </a:cubicBezTo>
                    <a:lnTo>
                      <a:pt x="17862" y="107"/>
                    </a:lnTo>
                    <a:cubicBezTo>
                      <a:pt x="18578" y="2184"/>
                      <a:pt x="19186" y="4618"/>
                      <a:pt x="18256" y="5369"/>
                    </a:cubicBezTo>
                    <a:cubicBezTo>
                      <a:pt x="18127" y="5469"/>
                      <a:pt x="17988" y="5511"/>
                      <a:pt x="17836" y="5511"/>
                    </a:cubicBezTo>
                    <a:cubicBezTo>
                      <a:pt x="17059" y="5511"/>
                      <a:pt x="15930" y="4415"/>
                      <a:pt x="13925" y="4295"/>
                    </a:cubicBezTo>
                    <a:cubicBezTo>
                      <a:pt x="13788" y="4286"/>
                      <a:pt x="13656" y="4281"/>
                      <a:pt x="13527" y="4281"/>
                    </a:cubicBezTo>
                    <a:cubicBezTo>
                      <a:pt x="10829" y="4281"/>
                      <a:pt x="9741" y="6302"/>
                      <a:pt x="6906" y="6302"/>
                    </a:cubicBezTo>
                    <a:cubicBezTo>
                      <a:pt x="6860" y="6302"/>
                      <a:pt x="6813" y="6301"/>
                      <a:pt x="6766" y="6300"/>
                    </a:cubicBezTo>
                    <a:cubicBezTo>
                      <a:pt x="5334" y="6264"/>
                      <a:pt x="3938" y="5763"/>
                      <a:pt x="2757" y="4904"/>
                    </a:cubicBezTo>
                    <a:cubicBezTo>
                      <a:pt x="2542" y="5548"/>
                      <a:pt x="2327" y="6157"/>
                      <a:pt x="2041" y="6729"/>
                    </a:cubicBezTo>
                    <a:cubicBezTo>
                      <a:pt x="2005" y="6837"/>
                      <a:pt x="1933" y="6944"/>
                      <a:pt x="1862" y="7016"/>
                    </a:cubicBezTo>
                    <a:cubicBezTo>
                      <a:pt x="1790" y="7159"/>
                      <a:pt x="1719" y="7266"/>
                      <a:pt x="1647" y="7374"/>
                    </a:cubicBezTo>
                    <a:cubicBezTo>
                      <a:pt x="1504" y="7624"/>
                      <a:pt x="1289" y="7839"/>
                      <a:pt x="1074" y="8018"/>
                    </a:cubicBezTo>
                    <a:cubicBezTo>
                      <a:pt x="645" y="8412"/>
                      <a:pt x="287" y="8949"/>
                      <a:pt x="108" y="9521"/>
                    </a:cubicBezTo>
                    <a:cubicBezTo>
                      <a:pt x="36" y="9700"/>
                      <a:pt x="0" y="9844"/>
                      <a:pt x="36" y="10023"/>
                    </a:cubicBezTo>
                    <a:cubicBezTo>
                      <a:pt x="108" y="10595"/>
                      <a:pt x="430" y="11096"/>
                      <a:pt x="895" y="11419"/>
                    </a:cubicBezTo>
                    <a:cubicBezTo>
                      <a:pt x="10703" y="11490"/>
                      <a:pt x="20511" y="11562"/>
                      <a:pt x="30354" y="11633"/>
                    </a:cubicBezTo>
                    <a:lnTo>
                      <a:pt x="35401" y="11633"/>
                    </a:lnTo>
                    <a:cubicBezTo>
                      <a:pt x="35616" y="10989"/>
                      <a:pt x="35795" y="10309"/>
                      <a:pt x="35867" y="9629"/>
                    </a:cubicBezTo>
                    <a:cubicBezTo>
                      <a:pt x="35938" y="8806"/>
                      <a:pt x="35867" y="7982"/>
                      <a:pt x="35616" y="7195"/>
                    </a:cubicBezTo>
                    <a:cubicBezTo>
                      <a:pt x="34328" y="2971"/>
                      <a:pt x="28386" y="0"/>
                      <a:pt x="2054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4" name="Google Shape;3826;p77">
                <a:extLst>
                  <a:ext uri="{FF2B5EF4-FFF2-40B4-BE49-F238E27FC236}">
                    <a16:creationId xmlns:a16="http://schemas.microsoft.com/office/drawing/2014/main" id="{64B7B331-A57C-4E1F-9DA4-5BCB21EFC564}"/>
                  </a:ext>
                </a:extLst>
              </p:cNvPr>
              <p:cNvSpPr/>
              <p:nvPr/>
            </p:nvSpPr>
            <p:spPr>
              <a:xfrm>
                <a:off x="5278523" y="2242073"/>
                <a:ext cx="45163" cy="71552"/>
              </a:xfrm>
              <a:custGeom>
                <a:avLst/>
                <a:gdLst/>
                <a:ahLst/>
                <a:cxnLst/>
                <a:rect l="l" t="t" r="r" b="b"/>
                <a:pathLst>
                  <a:path w="3796" h="6014" extrusionOk="0">
                    <a:moveTo>
                      <a:pt x="1" y="0"/>
                    </a:moveTo>
                    <a:cubicBezTo>
                      <a:pt x="788" y="2005"/>
                      <a:pt x="1576" y="4009"/>
                      <a:pt x="2363" y="6014"/>
                    </a:cubicBezTo>
                    <a:cubicBezTo>
                      <a:pt x="2435" y="5763"/>
                      <a:pt x="2506" y="5477"/>
                      <a:pt x="2578" y="5226"/>
                    </a:cubicBezTo>
                    <a:cubicBezTo>
                      <a:pt x="2757" y="4546"/>
                      <a:pt x="2936" y="3902"/>
                      <a:pt x="3115" y="3293"/>
                    </a:cubicBezTo>
                    <a:cubicBezTo>
                      <a:pt x="3187" y="2900"/>
                      <a:pt x="3258" y="2578"/>
                      <a:pt x="3366" y="2220"/>
                    </a:cubicBezTo>
                    <a:cubicBezTo>
                      <a:pt x="3473" y="1647"/>
                      <a:pt x="3652" y="1074"/>
                      <a:pt x="3795" y="430"/>
                    </a:cubicBezTo>
                    <a:cubicBezTo>
                      <a:pt x="3580" y="358"/>
                      <a:pt x="3401" y="287"/>
                      <a:pt x="3187" y="179"/>
                    </a:cubicBezTo>
                    <a:cubicBezTo>
                      <a:pt x="2113" y="108"/>
                      <a:pt x="1075" y="72"/>
                      <a:pt x="1"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5" name="Google Shape;3827;p77">
                <a:extLst>
                  <a:ext uri="{FF2B5EF4-FFF2-40B4-BE49-F238E27FC236}">
                    <a16:creationId xmlns:a16="http://schemas.microsoft.com/office/drawing/2014/main" id="{1125AF48-BAE0-43E9-8545-356C5C213C64}"/>
                  </a:ext>
                </a:extLst>
              </p:cNvPr>
              <p:cNvSpPr/>
              <p:nvPr/>
            </p:nvSpPr>
            <p:spPr>
              <a:xfrm>
                <a:off x="5268731" y="2128321"/>
                <a:ext cx="126066" cy="155845"/>
              </a:xfrm>
              <a:custGeom>
                <a:avLst/>
                <a:gdLst/>
                <a:ahLst/>
                <a:cxnLst/>
                <a:rect l="l" t="t" r="r" b="b"/>
                <a:pathLst>
                  <a:path w="10596" h="13099" extrusionOk="0">
                    <a:moveTo>
                      <a:pt x="5696" y="0"/>
                    </a:moveTo>
                    <a:cubicBezTo>
                      <a:pt x="3333" y="0"/>
                      <a:pt x="1237" y="2117"/>
                      <a:pt x="573" y="5051"/>
                    </a:cubicBezTo>
                    <a:cubicBezTo>
                      <a:pt x="502" y="5373"/>
                      <a:pt x="466" y="5660"/>
                      <a:pt x="430" y="5982"/>
                    </a:cubicBezTo>
                    <a:cubicBezTo>
                      <a:pt x="1" y="9597"/>
                      <a:pt x="1969" y="12783"/>
                      <a:pt x="4725" y="13069"/>
                    </a:cubicBezTo>
                    <a:cubicBezTo>
                      <a:pt x="4886" y="13089"/>
                      <a:pt x="5046" y="13098"/>
                      <a:pt x="5205" y="13098"/>
                    </a:cubicBezTo>
                    <a:cubicBezTo>
                      <a:pt x="7379" y="13098"/>
                      <a:pt x="9332" y="11307"/>
                      <a:pt x="10166" y="8738"/>
                    </a:cubicBezTo>
                    <a:cubicBezTo>
                      <a:pt x="10309" y="8201"/>
                      <a:pt x="10453" y="7664"/>
                      <a:pt x="10488" y="7127"/>
                    </a:cubicBezTo>
                    <a:cubicBezTo>
                      <a:pt x="10488" y="7092"/>
                      <a:pt x="10560" y="6483"/>
                      <a:pt x="10560" y="6483"/>
                    </a:cubicBezTo>
                    <a:cubicBezTo>
                      <a:pt x="10596" y="5087"/>
                      <a:pt x="10274" y="3691"/>
                      <a:pt x="9594" y="2438"/>
                    </a:cubicBezTo>
                    <a:cubicBezTo>
                      <a:pt x="8913" y="1114"/>
                      <a:pt x="7661" y="219"/>
                      <a:pt x="6157" y="4"/>
                    </a:cubicBezTo>
                    <a:lnTo>
                      <a:pt x="5871" y="4"/>
                    </a:lnTo>
                    <a:cubicBezTo>
                      <a:pt x="5812" y="2"/>
                      <a:pt x="5754" y="0"/>
                      <a:pt x="5696"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6" name="Google Shape;3828;p77">
                <a:extLst>
                  <a:ext uri="{FF2B5EF4-FFF2-40B4-BE49-F238E27FC236}">
                    <a16:creationId xmlns:a16="http://schemas.microsoft.com/office/drawing/2014/main" id="{29E1256E-89F1-4BAA-816E-3C838CA2C7AB}"/>
                  </a:ext>
                </a:extLst>
              </p:cNvPr>
              <p:cNvSpPr/>
              <p:nvPr/>
            </p:nvSpPr>
            <p:spPr>
              <a:xfrm>
                <a:off x="5370085" y="2219503"/>
                <a:ext cx="30672" cy="37061"/>
              </a:xfrm>
              <a:custGeom>
                <a:avLst/>
                <a:gdLst/>
                <a:ahLst/>
                <a:cxnLst/>
                <a:rect l="l" t="t" r="r" b="b"/>
                <a:pathLst>
                  <a:path w="2578" h="3115" extrusionOk="0">
                    <a:moveTo>
                      <a:pt x="180" y="0"/>
                    </a:moveTo>
                    <a:cubicBezTo>
                      <a:pt x="108" y="1038"/>
                      <a:pt x="72" y="2076"/>
                      <a:pt x="1" y="3114"/>
                    </a:cubicBezTo>
                    <a:lnTo>
                      <a:pt x="717" y="2649"/>
                    </a:lnTo>
                    <a:lnTo>
                      <a:pt x="2542" y="1074"/>
                    </a:lnTo>
                    <a:cubicBezTo>
                      <a:pt x="2578" y="967"/>
                      <a:pt x="2578" y="824"/>
                      <a:pt x="2542" y="716"/>
                    </a:cubicBezTo>
                    <a:cubicBezTo>
                      <a:pt x="2435" y="501"/>
                      <a:pt x="2113" y="501"/>
                      <a:pt x="1969" y="501"/>
                    </a:cubicBezTo>
                    <a:cubicBezTo>
                      <a:pt x="1325" y="430"/>
                      <a:pt x="717" y="251"/>
                      <a:pt x="18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7" name="Google Shape;3829;p77">
                <a:extLst>
                  <a:ext uri="{FF2B5EF4-FFF2-40B4-BE49-F238E27FC236}">
                    <a16:creationId xmlns:a16="http://schemas.microsoft.com/office/drawing/2014/main" id="{9D313E5C-6A60-4E79-B143-E89CF3DC9194}"/>
                  </a:ext>
                </a:extLst>
              </p:cNvPr>
              <p:cNvSpPr/>
              <p:nvPr/>
            </p:nvSpPr>
            <p:spPr>
              <a:xfrm>
                <a:off x="5308599" y="2200313"/>
                <a:ext cx="36371" cy="30993"/>
              </a:xfrm>
              <a:custGeom>
                <a:avLst/>
                <a:gdLst/>
                <a:ahLst/>
                <a:cxnLst/>
                <a:rect l="l" t="t" r="r" b="b"/>
                <a:pathLst>
                  <a:path w="3057" h="2605" extrusionOk="0">
                    <a:moveTo>
                      <a:pt x="1311" y="1"/>
                    </a:moveTo>
                    <a:cubicBezTo>
                      <a:pt x="623" y="1"/>
                      <a:pt x="50" y="561"/>
                      <a:pt x="50" y="1255"/>
                    </a:cubicBezTo>
                    <a:cubicBezTo>
                      <a:pt x="0" y="2051"/>
                      <a:pt x="659" y="2605"/>
                      <a:pt x="1354" y="2605"/>
                    </a:cubicBezTo>
                    <a:cubicBezTo>
                      <a:pt x="1659" y="2605"/>
                      <a:pt x="1971" y="2498"/>
                      <a:pt x="2234" y="2258"/>
                    </a:cubicBezTo>
                    <a:cubicBezTo>
                      <a:pt x="3057" y="1434"/>
                      <a:pt x="2520" y="38"/>
                      <a:pt x="1374" y="2"/>
                    </a:cubicBezTo>
                    <a:cubicBezTo>
                      <a:pt x="1353" y="1"/>
                      <a:pt x="1332" y="1"/>
                      <a:pt x="131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8" name="Google Shape;3830;p77">
                <a:extLst>
                  <a:ext uri="{FF2B5EF4-FFF2-40B4-BE49-F238E27FC236}">
                    <a16:creationId xmlns:a16="http://schemas.microsoft.com/office/drawing/2014/main" id="{8C64A452-C030-4417-9259-AB6E527F9F55}"/>
                  </a:ext>
                </a:extLst>
              </p:cNvPr>
              <p:cNvSpPr/>
              <p:nvPr/>
            </p:nvSpPr>
            <p:spPr>
              <a:xfrm>
                <a:off x="5348789" y="2194804"/>
                <a:ext cx="37073" cy="24283"/>
              </a:xfrm>
              <a:custGeom>
                <a:avLst/>
                <a:gdLst/>
                <a:ahLst/>
                <a:cxnLst/>
                <a:rect l="l" t="t" r="r" b="b"/>
                <a:pathLst>
                  <a:path w="3116" h="2041" extrusionOk="0">
                    <a:moveTo>
                      <a:pt x="1254" y="0"/>
                    </a:moveTo>
                    <a:cubicBezTo>
                      <a:pt x="681" y="36"/>
                      <a:pt x="108" y="394"/>
                      <a:pt x="37" y="788"/>
                    </a:cubicBezTo>
                    <a:cubicBezTo>
                      <a:pt x="1" y="1289"/>
                      <a:pt x="753" y="1718"/>
                      <a:pt x="1290" y="1897"/>
                    </a:cubicBezTo>
                    <a:cubicBezTo>
                      <a:pt x="1576" y="1969"/>
                      <a:pt x="1898" y="2040"/>
                      <a:pt x="2220" y="2040"/>
                    </a:cubicBezTo>
                    <a:cubicBezTo>
                      <a:pt x="2292" y="2040"/>
                      <a:pt x="2328" y="2040"/>
                      <a:pt x="2399" y="2005"/>
                    </a:cubicBezTo>
                    <a:cubicBezTo>
                      <a:pt x="2614" y="2005"/>
                      <a:pt x="2793" y="1897"/>
                      <a:pt x="2936" y="1754"/>
                    </a:cubicBezTo>
                    <a:cubicBezTo>
                      <a:pt x="3115" y="1396"/>
                      <a:pt x="2829" y="716"/>
                      <a:pt x="2256" y="287"/>
                    </a:cubicBezTo>
                    <a:cubicBezTo>
                      <a:pt x="2256" y="251"/>
                      <a:pt x="2220" y="251"/>
                      <a:pt x="2184" y="215"/>
                    </a:cubicBezTo>
                    <a:cubicBezTo>
                      <a:pt x="2005" y="108"/>
                      <a:pt x="1826" y="36"/>
                      <a:pt x="1648"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9" name="Google Shape;3831;p77">
                <a:extLst>
                  <a:ext uri="{FF2B5EF4-FFF2-40B4-BE49-F238E27FC236}">
                    <a16:creationId xmlns:a16="http://schemas.microsoft.com/office/drawing/2014/main" id="{F318F07C-3A7D-4FC6-9C8C-17DD3475C562}"/>
                  </a:ext>
                </a:extLst>
              </p:cNvPr>
              <p:cNvSpPr/>
              <p:nvPr/>
            </p:nvSpPr>
            <p:spPr>
              <a:xfrm>
                <a:off x="5362423" y="2195221"/>
                <a:ext cx="23438" cy="24295"/>
              </a:xfrm>
              <a:custGeom>
                <a:avLst/>
                <a:gdLst/>
                <a:ahLst/>
                <a:cxnLst/>
                <a:rect l="l" t="t" r="r" b="b"/>
                <a:pathLst>
                  <a:path w="1970" h="2042" extrusionOk="0">
                    <a:moveTo>
                      <a:pt x="323" y="1"/>
                    </a:moveTo>
                    <a:cubicBezTo>
                      <a:pt x="251" y="144"/>
                      <a:pt x="144" y="359"/>
                      <a:pt x="108" y="538"/>
                    </a:cubicBezTo>
                    <a:cubicBezTo>
                      <a:pt x="0" y="967"/>
                      <a:pt x="0" y="1433"/>
                      <a:pt x="108" y="1862"/>
                    </a:cubicBezTo>
                    <a:cubicBezTo>
                      <a:pt x="430" y="1970"/>
                      <a:pt x="752" y="2005"/>
                      <a:pt x="1074" y="2041"/>
                    </a:cubicBezTo>
                    <a:cubicBezTo>
                      <a:pt x="1110" y="2005"/>
                      <a:pt x="1182" y="2005"/>
                      <a:pt x="1217" y="2005"/>
                    </a:cubicBezTo>
                    <a:cubicBezTo>
                      <a:pt x="1432" y="2005"/>
                      <a:pt x="1647" y="1898"/>
                      <a:pt x="1790" y="1719"/>
                    </a:cubicBezTo>
                    <a:cubicBezTo>
                      <a:pt x="1969" y="1397"/>
                      <a:pt x="1647" y="681"/>
                      <a:pt x="1110" y="287"/>
                    </a:cubicBezTo>
                    <a:cubicBezTo>
                      <a:pt x="1074" y="216"/>
                      <a:pt x="1038" y="216"/>
                      <a:pt x="1003" y="180"/>
                    </a:cubicBezTo>
                    <a:cubicBezTo>
                      <a:pt x="859" y="108"/>
                      <a:pt x="680" y="37"/>
                      <a:pt x="50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0" name="Google Shape;3832;p77">
                <a:extLst>
                  <a:ext uri="{FF2B5EF4-FFF2-40B4-BE49-F238E27FC236}">
                    <a16:creationId xmlns:a16="http://schemas.microsoft.com/office/drawing/2014/main" id="{D7E1EDAF-B3BA-4AFE-B973-5B4ED6BDE6B2}"/>
                  </a:ext>
                </a:extLst>
              </p:cNvPr>
              <p:cNvSpPr/>
              <p:nvPr/>
            </p:nvSpPr>
            <p:spPr>
              <a:xfrm>
                <a:off x="5340282" y="2250912"/>
                <a:ext cx="20452" cy="16894"/>
              </a:xfrm>
              <a:custGeom>
                <a:avLst/>
                <a:gdLst/>
                <a:ahLst/>
                <a:cxnLst/>
                <a:rect l="l" t="t" r="r" b="b"/>
                <a:pathLst>
                  <a:path w="1719" h="1420" extrusionOk="0">
                    <a:moveTo>
                      <a:pt x="249" y="1"/>
                    </a:moveTo>
                    <a:cubicBezTo>
                      <a:pt x="236" y="1"/>
                      <a:pt x="226" y="4"/>
                      <a:pt x="215" y="9"/>
                    </a:cubicBezTo>
                    <a:cubicBezTo>
                      <a:pt x="0" y="116"/>
                      <a:pt x="0" y="1011"/>
                      <a:pt x="537" y="1298"/>
                    </a:cubicBezTo>
                    <a:cubicBezTo>
                      <a:pt x="679" y="1385"/>
                      <a:pt x="841" y="1419"/>
                      <a:pt x="999" y="1419"/>
                    </a:cubicBezTo>
                    <a:cubicBezTo>
                      <a:pt x="1358" y="1419"/>
                      <a:pt x="1693" y="1243"/>
                      <a:pt x="1718" y="1119"/>
                    </a:cubicBezTo>
                    <a:cubicBezTo>
                      <a:pt x="1718" y="1011"/>
                      <a:pt x="1611" y="940"/>
                      <a:pt x="788" y="367"/>
                    </a:cubicBezTo>
                    <a:cubicBezTo>
                      <a:pt x="423" y="94"/>
                      <a:pt x="316" y="1"/>
                      <a:pt x="249"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1" name="Google Shape;3833;p77">
                <a:extLst>
                  <a:ext uri="{FF2B5EF4-FFF2-40B4-BE49-F238E27FC236}">
                    <a16:creationId xmlns:a16="http://schemas.microsoft.com/office/drawing/2014/main" id="{B0AD1648-802A-45B6-93D2-54B3F85BFBEB}"/>
                  </a:ext>
                </a:extLst>
              </p:cNvPr>
              <p:cNvSpPr/>
              <p:nvPr/>
            </p:nvSpPr>
            <p:spPr>
              <a:xfrm>
                <a:off x="6017397" y="2691700"/>
                <a:ext cx="137571" cy="732589"/>
              </a:xfrm>
              <a:custGeom>
                <a:avLst/>
                <a:gdLst/>
                <a:ahLst/>
                <a:cxnLst/>
                <a:rect l="l" t="t" r="r" b="b"/>
                <a:pathLst>
                  <a:path w="11563" h="61575" extrusionOk="0">
                    <a:moveTo>
                      <a:pt x="345" y="1"/>
                    </a:moveTo>
                    <a:cubicBezTo>
                      <a:pt x="325" y="1"/>
                      <a:pt x="306" y="3"/>
                      <a:pt x="287" y="8"/>
                    </a:cubicBezTo>
                    <a:cubicBezTo>
                      <a:pt x="108" y="8"/>
                      <a:pt x="1" y="187"/>
                      <a:pt x="37" y="330"/>
                    </a:cubicBezTo>
                    <a:lnTo>
                      <a:pt x="10954" y="61324"/>
                    </a:lnTo>
                    <a:cubicBezTo>
                      <a:pt x="10990" y="61467"/>
                      <a:pt x="11097" y="61575"/>
                      <a:pt x="11240" y="61575"/>
                    </a:cubicBezTo>
                    <a:lnTo>
                      <a:pt x="11312" y="61575"/>
                    </a:lnTo>
                    <a:cubicBezTo>
                      <a:pt x="11455" y="61539"/>
                      <a:pt x="11563" y="61396"/>
                      <a:pt x="11527" y="61252"/>
                    </a:cubicBezTo>
                    <a:lnTo>
                      <a:pt x="609" y="222"/>
                    </a:lnTo>
                    <a:cubicBezTo>
                      <a:pt x="609" y="98"/>
                      <a:pt x="474" y="1"/>
                      <a:pt x="345"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2" name="Google Shape;3834;p77">
                <a:extLst>
                  <a:ext uri="{FF2B5EF4-FFF2-40B4-BE49-F238E27FC236}">
                    <a16:creationId xmlns:a16="http://schemas.microsoft.com/office/drawing/2014/main" id="{22996E79-FCE6-4241-AC7E-7614BC0A21BE}"/>
                  </a:ext>
                </a:extLst>
              </p:cNvPr>
              <p:cNvSpPr/>
              <p:nvPr/>
            </p:nvSpPr>
            <p:spPr>
              <a:xfrm>
                <a:off x="5364124" y="2691581"/>
                <a:ext cx="137190" cy="732708"/>
              </a:xfrm>
              <a:custGeom>
                <a:avLst/>
                <a:gdLst/>
                <a:ahLst/>
                <a:cxnLst/>
                <a:rect l="l" t="t" r="r" b="b"/>
                <a:pathLst>
                  <a:path w="11531" h="61585" extrusionOk="0">
                    <a:moveTo>
                      <a:pt x="11207" y="0"/>
                    </a:moveTo>
                    <a:cubicBezTo>
                      <a:pt x="11079" y="0"/>
                      <a:pt x="10950" y="75"/>
                      <a:pt x="10918" y="232"/>
                    </a:cubicBezTo>
                    <a:lnTo>
                      <a:pt x="1" y="61262"/>
                    </a:lnTo>
                    <a:cubicBezTo>
                      <a:pt x="1" y="61406"/>
                      <a:pt x="108" y="61585"/>
                      <a:pt x="323" y="61585"/>
                    </a:cubicBezTo>
                    <a:cubicBezTo>
                      <a:pt x="466" y="61585"/>
                      <a:pt x="573" y="61477"/>
                      <a:pt x="609" y="61334"/>
                    </a:cubicBezTo>
                    <a:lnTo>
                      <a:pt x="11491" y="340"/>
                    </a:lnTo>
                    <a:cubicBezTo>
                      <a:pt x="11531" y="120"/>
                      <a:pt x="11369" y="0"/>
                      <a:pt x="1120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3" name="Google Shape;3835;p77">
                <a:extLst>
                  <a:ext uri="{FF2B5EF4-FFF2-40B4-BE49-F238E27FC236}">
                    <a16:creationId xmlns:a16="http://schemas.microsoft.com/office/drawing/2014/main" id="{3CEBE5FA-2B8A-4385-964B-DA80E5D55788}"/>
                  </a:ext>
                </a:extLst>
              </p:cNvPr>
              <p:cNvSpPr/>
              <p:nvPr/>
            </p:nvSpPr>
            <p:spPr>
              <a:xfrm>
                <a:off x="5343685" y="2663205"/>
                <a:ext cx="842379" cy="52456"/>
              </a:xfrm>
              <a:custGeom>
                <a:avLst/>
                <a:gdLst/>
                <a:ahLst/>
                <a:cxnLst/>
                <a:rect l="l" t="t" r="r" b="b"/>
                <a:pathLst>
                  <a:path w="70803" h="4409" extrusionOk="0">
                    <a:moveTo>
                      <a:pt x="68602" y="1"/>
                    </a:moveTo>
                    <a:cubicBezTo>
                      <a:pt x="68560" y="1"/>
                      <a:pt x="68518" y="2"/>
                      <a:pt x="68476" y="4"/>
                    </a:cubicBezTo>
                    <a:lnTo>
                      <a:pt x="2828" y="4"/>
                    </a:lnTo>
                    <a:cubicBezTo>
                      <a:pt x="0" y="112"/>
                      <a:pt x="0" y="4264"/>
                      <a:pt x="2828" y="4407"/>
                    </a:cubicBezTo>
                    <a:lnTo>
                      <a:pt x="68476" y="4407"/>
                    </a:lnTo>
                    <a:cubicBezTo>
                      <a:pt x="68498" y="4408"/>
                      <a:pt x="68519" y="4408"/>
                      <a:pt x="68541" y="4408"/>
                    </a:cubicBezTo>
                    <a:cubicBezTo>
                      <a:pt x="69766" y="4408"/>
                      <a:pt x="70803" y="3419"/>
                      <a:pt x="70803" y="2188"/>
                    </a:cubicBezTo>
                    <a:cubicBezTo>
                      <a:pt x="70803" y="977"/>
                      <a:pt x="69800" y="1"/>
                      <a:pt x="6860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4" name="Google Shape;3836;p77">
                <a:extLst>
                  <a:ext uri="{FF2B5EF4-FFF2-40B4-BE49-F238E27FC236}">
                    <a16:creationId xmlns:a16="http://schemas.microsoft.com/office/drawing/2014/main" id="{98589988-B1FD-49A1-AA5A-D286640D6C92}"/>
                  </a:ext>
                </a:extLst>
              </p:cNvPr>
              <p:cNvSpPr/>
              <p:nvPr/>
            </p:nvSpPr>
            <p:spPr>
              <a:xfrm>
                <a:off x="5870048" y="2278217"/>
                <a:ext cx="124793" cy="382790"/>
              </a:xfrm>
              <a:custGeom>
                <a:avLst/>
                <a:gdLst/>
                <a:ahLst/>
                <a:cxnLst/>
                <a:rect l="l" t="t" r="r" b="b"/>
                <a:pathLst>
                  <a:path w="10489" h="32174" extrusionOk="0">
                    <a:moveTo>
                      <a:pt x="9298" y="1"/>
                    </a:moveTo>
                    <a:cubicBezTo>
                      <a:pt x="8940" y="1"/>
                      <a:pt x="8636" y="237"/>
                      <a:pt x="8520" y="613"/>
                    </a:cubicBezTo>
                    <a:lnTo>
                      <a:pt x="144" y="31075"/>
                    </a:lnTo>
                    <a:cubicBezTo>
                      <a:pt x="1" y="31504"/>
                      <a:pt x="251" y="31934"/>
                      <a:pt x="717" y="32077"/>
                    </a:cubicBezTo>
                    <a:lnTo>
                      <a:pt x="967" y="32149"/>
                    </a:lnTo>
                    <a:cubicBezTo>
                      <a:pt x="1034" y="32165"/>
                      <a:pt x="1102" y="32173"/>
                      <a:pt x="1170" y="32173"/>
                    </a:cubicBezTo>
                    <a:cubicBezTo>
                      <a:pt x="1533" y="32173"/>
                      <a:pt x="1879" y="31938"/>
                      <a:pt x="1970" y="31576"/>
                    </a:cubicBezTo>
                    <a:lnTo>
                      <a:pt x="10381" y="1115"/>
                    </a:lnTo>
                    <a:cubicBezTo>
                      <a:pt x="10489" y="685"/>
                      <a:pt x="10238" y="220"/>
                      <a:pt x="9809" y="112"/>
                    </a:cubicBezTo>
                    <a:lnTo>
                      <a:pt x="9558" y="41"/>
                    </a:lnTo>
                    <a:cubicBezTo>
                      <a:pt x="9470" y="14"/>
                      <a:pt x="9382" y="1"/>
                      <a:pt x="9298"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5" name="Google Shape;3837;p77">
                <a:extLst>
                  <a:ext uri="{FF2B5EF4-FFF2-40B4-BE49-F238E27FC236}">
                    <a16:creationId xmlns:a16="http://schemas.microsoft.com/office/drawing/2014/main" id="{3AB04636-DCDC-4B3B-AFD0-6E3B2EF25923}"/>
                  </a:ext>
                </a:extLst>
              </p:cNvPr>
              <p:cNvSpPr/>
              <p:nvPr/>
            </p:nvSpPr>
            <p:spPr>
              <a:xfrm>
                <a:off x="5485335" y="2641052"/>
                <a:ext cx="402350" cy="22236"/>
              </a:xfrm>
              <a:custGeom>
                <a:avLst/>
                <a:gdLst/>
                <a:ahLst/>
                <a:cxnLst/>
                <a:rect l="l" t="t" r="r" b="b"/>
                <a:pathLst>
                  <a:path w="33818" h="1869" extrusionOk="0">
                    <a:moveTo>
                      <a:pt x="1203" y="1"/>
                    </a:moveTo>
                    <a:cubicBezTo>
                      <a:pt x="1" y="1"/>
                      <a:pt x="11" y="1868"/>
                      <a:pt x="1235" y="1868"/>
                    </a:cubicBezTo>
                    <a:cubicBezTo>
                      <a:pt x="1257" y="1868"/>
                      <a:pt x="1280" y="1868"/>
                      <a:pt x="1303" y="1866"/>
                    </a:cubicBezTo>
                    <a:lnTo>
                      <a:pt x="32516" y="1866"/>
                    </a:lnTo>
                    <a:cubicBezTo>
                      <a:pt x="32539" y="1868"/>
                      <a:pt x="32561" y="1868"/>
                      <a:pt x="32583" y="1868"/>
                    </a:cubicBezTo>
                    <a:cubicBezTo>
                      <a:pt x="33807" y="1868"/>
                      <a:pt x="33818" y="1"/>
                      <a:pt x="32615" y="1"/>
                    </a:cubicBezTo>
                    <a:cubicBezTo>
                      <a:pt x="32583" y="1"/>
                      <a:pt x="32550" y="2"/>
                      <a:pt x="32516" y="5"/>
                    </a:cubicBezTo>
                    <a:lnTo>
                      <a:pt x="1303" y="5"/>
                    </a:lnTo>
                    <a:cubicBezTo>
                      <a:pt x="1269" y="2"/>
                      <a:pt x="1236" y="1"/>
                      <a:pt x="120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6" name="Google Shape;3838;p77">
                <a:extLst>
                  <a:ext uri="{FF2B5EF4-FFF2-40B4-BE49-F238E27FC236}">
                    <a16:creationId xmlns:a16="http://schemas.microsoft.com/office/drawing/2014/main" id="{A2E08BF1-6959-4998-BB22-861F4522AA27}"/>
                  </a:ext>
                </a:extLst>
              </p:cNvPr>
              <p:cNvSpPr/>
              <p:nvPr/>
            </p:nvSpPr>
            <p:spPr>
              <a:xfrm>
                <a:off x="5652861" y="2513774"/>
                <a:ext cx="109338" cy="130135"/>
              </a:xfrm>
              <a:custGeom>
                <a:avLst/>
                <a:gdLst/>
                <a:ahLst/>
                <a:cxnLst/>
                <a:rect l="l" t="t" r="r" b="b"/>
                <a:pathLst>
                  <a:path w="9190" h="10938" extrusionOk="0">
                    <a:moveTo>
                      <a:pt x="0" y="0"/>
                    </a:moveTo>
                    <a:lnTo>
                      <a:pt x="1575" y="7983"/>
                    </a:lnTo>
                    <a:cubicBezTo>
                      <a:pt x="2112" y="8233"/>
                      <a:pt x="2685" y="8520"/>
                      <a:pt x="3294" y="8806"/>
                    </a:cubicBezTo>
                    <a:cubicBezTo>
                      <a:pt x="4367" y="9379"/>
                      <a:pt x="5405" y="9987"/>
                      <a:pt x="6408" y="10703"/>
                    </a:cubicBezTo>
                    <a:lnTo>
                      <a:pt x="8197" y="10918"/>
                    </a:lnTo>
                    <a:cubicBezTo>
                      <a:pt x="8217" y="10931"/>
                      <a:pt x="8238" y="10938"/>
                      <a:pt x="8259" y="10938"/>
                    </a:cubicBezTo>
                    <a:cubicBezTo>
                      <a:pt x="8682" y="10938"/>
                      <a:pt x="9190" y="8172"/>
                      <a:pt x="7517" y="3974"/>
                    </a:cubicBezTo>
                    <a:cubicBezTo>
                      <a:pt x="7231" y="3651"/>
                      <a:pt x="6909" y="3365"/>
                      <a:pt x="6622" y="3079"/>
                    </a:cubicBezTo>
                    <a:cubicBezTo>
                      <a:pt x="4761" y="1432"/>
                      <a:pt x="2434" y="358"/>
                      <a:pt x="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7" name="Google Shape;3839;p77">
                <a:extLst>
                  <a:ext uri="{FF2B5EF4-FFF2-40B4-BE49-F238E27FC236}">
                    <a16:creationId xmlns:a16="http://schemas.microsoft.com/office/drawing/2014/main" id="{D964B115-111D-4695-9A68-E06182DC74EB}"/>
                  </a:ext>
                </a:extLst>
              </p:cNvPr>
              <p:cNvSpPr/>
              <p:nvPr/>
            </p:nvSpPr>
            <p:spPr>
              <a:xfrm>
                <a:off x="5651160" y="2503554"/>
                <a:ext cx="92848" cy="25080"/>
              </a:xfrm>
              <a:custGeom>
                <a:avLst/>
                <a:gdLst/>
                <a:ahLst/>
                <a:cxnLst/>
                <a:rect l="l" t="t" r="r" b="b"/>
                <a:pathLst>
                  <a:path w="7804" h="2108" extrusionOk="0">
                    <a:moveTo>
                      <a:pt x="3687" y="0"/>
                    </a:moveTo>
                    <a:lnTo>
                      <a:pt x="0" y="859"/>
                    </a:lnTo>
                    <a:lnTo>
                      <a:pt x="1289" y="1933"/>
                    </a:lnTo>
                    <a:lnTo>
                      <a:pt x="3938" y="1933"/>
                    </a:lnTo>
                    <a:cubicBezTo>
                      <a:pt x="4303" y="2050"/>
                      <a:pt x="4686" y="2107"/>
                      <a:pt x="5068" y="2107"/>
                    </a:cubicBezTo>
                    <a:cubicBezTo>
                      <a:pt x="5621" y="2107"/>
                      <a:pt x="6171" y="1987"/>
                      <a:pt x="6658" y="1754"/>
                    </a:cubicBezTo>
                    <a:cubicBezTo>
                      <a:pt x="6873" y="1647"/>
                      <a:pt x="7804" y="1182"/>
                      <a:pt x="7732" y="752"/>
                    </a:cubicBezTo>
                    <a:cubicBezTo>
                      <a:pt x="7660" y="358"/>
                      <a:pt x="6873" y="72"/>
                      <a:pt x="368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8" name="Google Shape;3840;p77">
                <a:extLst>
                  <a:ext uri="{FF2B5EF4-FFF2-40B4-BE49-F238E27FC236}">
                    <a16:creationId xmlns:a16="http://schemas.microsoft.com/office/drawing/2014/main" id="{D5F023AE-BDEE-490B-B474-BB5C8E836172}"/>
                  </a:ext>
                </a:extLst>
              </p:cNvPr>
              <p:cNvSpPr/>
              <p:nvPr/>
            </p:nvSpPr>
            <p:spPr>
              <a:xfrm>
                <a:off x="5361566" y="2770139"/>
                <a:ext cx="40904" cy="163543"/>
              </a:xfrm>
              <a:custGeom>
                <a:avLst/>
                <a:gdLst/>
                <a:ahLst/>
                <a:cxnLst/>
                <a:rect l="l" t="t" r="r" b="b"/>
                <a:pathLst>
                  <a:path w="3438" h="13746" extrusionOk="0">
                    <a:moveTo>
                      <a:pt x="3366" y="1"/>
                    </a:moveTo>
                    <a:cubicBezTo>
                      <a:pt x="2650" y="1576"/>
                      <a:pt x="1898" y="3151"/>
                      <a:pt x="1146" y="4690"/>
                    </a:cubicBezTo>
                    <a:cubicBezTo>
                      <a:pt x="788" y="7625"/>
                      <a:pt x="359" y="10560"/>
                      <a:pt x="1" y="13495"/>
                    </a:cubicBezTo>
                    <a:lnTo>
                      <a:pt x="395" y="13495"/>
                    </a:lnTo>
                    <a:lnTo>
                      <a:pt x="3437" y="13746"/>
                    </a:lnTo>
                    <a:cubicBezTo>
                      <a:pt x="3437" y="9164"/>
                      <a:pt x="3437" y="4583"/>
                      <a:pt x="336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9" name="Google Shape;3841;p77">
                <a:extLst>
                  <a:ext uri="{FF2B5EF4-FFF2-40B4-BE49-F238E27FC236}">
                    <a16:creationId xmlns:a16="http://schemas.microsoft.com/office/drawing/2014/main" id="{1F662EB3-E2EB-4172-B88B-4424F7E507EC}"/>
                  </a:ext>
                </a:extLst>
              </p:cNvPr>
              <p:cNvSpPr/>
              <p:nvPr/>
            </p:nvSpPr>
            <p:spPr>
              <a:xfrm>
                <a:off x="4953166" y="2744572"/>
                <a:ext cx="450154" cy="192954"/>
              </a:xfrm>
              <a:custGeom>
                <a:avLst/>
                <a:gdLst/>
                <a:ahLst/>
                <a:cxnLst/>
                <a:rect l="l" t="t" r="r" b="b"/>
                <a:pathLst>
                  <a:path w="37836" h="16218" extrusionOk="0">
                    <a:moveTo>
                      <a:pt x="7612" y="0"/>
                    </a:moveTo>
                    <a:cubicBezTo>
                      <a:pt x="6190" y="0"/>
                      <a:pt x="4543" y="301"/>
                      <a:pt x="3258" y="1398"/>
                    </a:cubicBezTo>
                    <a:cubicBezTo>
                      <a:pt x="287" y="3975"/>
                      <a:pt x="1" y="10132"/>
                      <a:pt x="4296" y="14857"/>
                    </a:cubicBezTo>
                    <a:lnTo>
                      <a:pt x="35115" y="16217"/>
                    </a:lnTo>
                    <a:cubicBezTo>
                      <a:pt x="36010" y="11277"/>
                      <a:pt x="36905" y="6374"/>
                      <a:pt x="37836" y="1434"/>
                    </a:cubicBezTo>
                    <a:lnTo>
                      <a:pt x="10703" y="432"/>
                    </a:lnTo>
                    <a:cubicBezTo>
                      <a:pt x="10442" y="357"/>
                      <a:pt x="9160" y="0"/>
                      <a:pt x="761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0" name="Google Shape;3842;p77">
                <a:extLst>
                  <a:ext uri="{FF2B5EF4-FFF2-40B4-BE49-F238E27FC236}">
                    <a16:creationId xmlns:a16="http://schemas.microsoft.com/office/drawing/2014/main" id="{8C9392AE-41AA-4B89-B868-48FF8D2E4494}"/>
                  </a:ext>
                </a:extLst>
              </p:cNvPr>
              <p:cNvSpPr/>
              <p:nvPr/>
            </p:nvSpPr>
            <p:spPr>
              <a:xfrm>
                <a:off x="4961256" y="2320429"/>
                <a:ext cx="335593" cy="457090"/>
              </a:xfrm>
              <a:custGeom>
                <a:avLst/>
                <a:gdLst/>
                <a:ahLst/>
                <a:cxnLst/>
                <a:rect l="l" t="t" r="r" b="b"/>
                <a:pathLst>
                  <a:path w="28207" h="38419" extrusionOk="0">
                    <a:moveTo>
                      <a:pt x="21155" y="1"/>
                    </a:moveTo>
                    <a:cubicBezTo>
                      <a:pt x="19938" y="1074"/>
                      <a:pt x="18721" y="2220"/>
                      <a:pt x="17504" y="3473"/>
                    </a:cubicBezTo>
                    <a:cubicBezTo>
                      <a:pt x="7303" y="13996"/>
                      <a:pt x="2435" y="26346"/>
                      <a:pt x="1" y="36296"/>
                    </a:cubicBezTo>
                    <a:cubicBezTo>
                      <a:pt x="2685" y="37191"/>
                      <a:pt x="5441" y="37836"/>
                      <a:pt x="8269" y="38158"/>
                    </a:cubicBezTo>
                    <a:cubicBezTo>
                      <a:pt x="9730" y="38338"/>
                      <a:pt x="11190" y="38419"/>
                      <a:pt x="12660" y="38419"/>
                    </a:cubicBezTo>
                    <a:cubicBezTo>
                      <a:pt x="13531" y="38419"/>
                      <a:pt x="14406" y="38390"/>
                      <a:pt x="15285" y="38337"/>
                    </a:cubicBezTo>
                    <a:cubicBezTo>
                      <a:pt x="18149" y="38194"/>
                      <a:pt x="21012" y="37728"/>
                      <a:pt x="23768" y="36977"/>
                    </a:cubicBezTo>
                    <a:cubicBezTo>
                      <a:pt x="24699" y="29818"/>
                      <a:pt x="25630" y="22659"/>
                      <a:pt x="26560" y="15464"/>
                    </a:cubicBezTo>
                    <a:cubicBezTo>
                      <a:pt x="27133" y="11240"/>
                      <a:pt x="27670" y="7016"/>
                      <a:pt x="28207" y="2793"/>
                    </a:cubicBezTo>
                    <a:cubicBezTo>
                      <a:pt x="25880" y="1898"/>
                      <a:pt x="23518" y="931"/>
                      <a:pt x="21155"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1" name="Google Shape;3843;p77">
                <a:extLst>
                  <a:ext uri="{FF2B5EF4-FFF2-40B4-BE49-F238E27FC236}">
                    <a16:creationId xmlns:a16="http://schemas.microsoft.com/office/drawing/2014/main" id="{92C6E84A-9712-4813-AD22-0CE3FDAB9241}"/>
                  </a:ext>
                </a:extLst>
              </p:cNvPr>
              <p:cNvSpPr/>
              <p:nvPr/>
            </p:nvSpPr>
            <p:spPr>
              <a:xfrm>
                <a:off x="5271717" y="2120790"/>
                <a:ext cx="150765" cy="105971"/>
              </a:xfrm>
              <a:custGeom>
                <a:avLst/>
                <a:gdLst/>
                <a:ahLst/>
                <a:cxnLst/>
                <a:rect l="l" t="t" r="r" b="b"/>
                <a:pathLst>
                  <a:path w="12672" h="8907" extrusionOk="0">
                    <a:moveTo>
                      <a:pt x="5822" y="1"/>
                    </a:moveTo>
                    <a:cubicBezTo>
                      <a:pt x="4745" y="1"/>
                      <a:pt x="3656" y="335"/>
                      <a:pt x="2899" y="780"/>
                    </a:cubicBezTo>
                    <a:cubicBezTo>
                      <a:pt x="788" y="1997"/>
                      <a:pt x="322" y="4467"/>
                      <a:pt x="286" y="4861"/>
                    </a:cubicBezTo>
                    <a:cubicBezTo>
                      <a:pt x="0" y="7510"/>
                      <a:pt x="36" y="8834"/>
                      <a:pt x="286" y="8906"/>
                    </a:cubicBezTo>
                    <a:cubicBezTo>
                      <a:pt x="292" y="8907"/>
                      <a:pt x="298" y="8907"/>
                      <a:pt x="304" y="8907"/>
                    </a:cubicBezTo>
                    <a:cubicBezTo>
                      <a:pt x="588" y="8907"/>
                      <a:pt x="943" y="8083"/>
                      <a:pt x="1539" y="6400"/>
                    </a:cubicBezTo>
                    <a:cubicBezTo>
                      <a:pt x="1832" y="6546"/>
                      <a:pt x="2148" y="6619"/>
                      <a:pt x="2468" y="6619"/>
                    </a:cubicBezTo>
                    <a:cubicBezTo>
                      <a:pt x="2696" y="6619"/>
                      <a:pt x="2926" y="6582"/>
                      <a:pt x="3150" y="6508"/>
                    </a:cubicBezTo>
                    <a:cubicBezTo>
                      <a:pt x="3508" y="6329"/>
                      <a:pt x="3794" y="6042"/>
                      <a:pt x="4045" y="5720"/>
                    </a:cubicBezTo>
                    <a:cubicBezTo>
                      <a:pt x="4439" y="5219"/>
                      <a:pt x="5226" y="4646"/>
                      <a:pt x="6765" y="4396"/>
                    </a:cubicBezTo>
                    <a:cubicBezTo>
                      <a:pt x="7762" y="5088"/>
                      <a:pt x="8930" y="5459"/>
                      <a:pt x="10120" y="5459"/>
                    </a:cubicBezTo>
                    <a:cubicBezTo>
                      <a:pt x="10469" y="5459"/>
                      <a:pt x="10819" y="5427"/>
                      <a:pt x="11168" y="5362"/>
                    </a:cubicBezTo>
                    <a:cubicBezTo>
                      <a:pt x="12528" y="3895"/>
                      <a:pt x="12671" y="3250"/>
                      <a:pt x="12492" y="2928"/>
                    </a:cubicBezTo>
                    <a:cubicBezTo>
                      <a:pt x="12314" y="2606"/>
                      <a:pt x="12027" y="2677"/>
                      <a:pt x="11598" y="2284"/>
                    </a:cubicBezTo>
                    <a:cubicBezTo>
                      <a:pt x="11240" y="1962"/>
                      <a:pt x="10989" y="1532"/>
                      <a:pt x="10846" y="1103"/>
                    </a:cubicBezTo>
                    <a:cubicBezTo>
                      <a:pt x="10595" y="1210"/>
                      <a:pt x="10345" y="1281"/>
                      <a:pt x="10094" y="1317"/>
                    </a:cubicBezTo>
                    <a:cubicBezTo>
                      <a:pt x="9998" y="1331"/>
                      <a:pt x="9904" y="1337"/>
                      <a:pt x="9813" y="1337"/>
                    </a:cubicBezTo>
                    <a:cubicBezTo>
                      <a:pt x="8924" y="1337"/>
                      <a:pt x="8280" y="747"/>
                      <a:pt x="7696" y="422"/>
                    </a:cubicBezTo>
                    <a:cubicBezTo>
                      <a:pt x="7127" y="125"/>
                      <a:pt x="6477" y="1"/>
                      <a:pt x="582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2" name="Google Shape;3844;p77">
                <a:extLst>
                  <a:ext uri="{FF2B5EF4-FFF2-40B4-BE49-F238E27FC236}">
                    <a16:creationId xmlns:a16="http://schemas.microsoft.com/office/drawing/2014/main" id="{66F4EDBF-A3D1-451E-8E83-F871FFAC0D9F}"/>
                  </a:ext>
                </a:extLst>
              </p:cNvPr>
              <p:cNvSpPr/>
              <p:nvPr/>
            </p:nvSpPr>
            <p:spPr>
              <a:xfrm>
                <a:off x="5274490" y="2179861"/>
                <a:ext cx="35133" cy="30029"/>
              </a:xfrm>
              <a:custGeom>
                <a:avLst/>
                <a:gdLst/>
                <a:ahLst/>
                <a:cxnLst/>
                <a:rect l="l" t="t" r="r" b="b"/>
                <a:pathLst>
                  <a:path w="2953" h="2524" extrusionOk="0">
                    <a:moveTo>
                      <a:pt x="1612" y="0"/>
                    </a:moveTo>
                    <a:cubicBezTo>
                      <a:pt x="592" y="0"/>
                      <a:pt x="1" y="1208"/>
                      <a:pt x="662" y="2044"/>
                    </a:cubicBezTo>
                    <a:cubicBezTo>
                      <a:pt x="923" y="2373"/>
                      <a:pt x="1288" y="2523"/>
                      <a:pt x="1648" y="2523"/>
                    </a:cubicBezTo>
                    <a:cubicBezTo>
                      <a:pt x="2228" y="2523"/>
                      <a:pt x="2793" y="2133"/>
                      <a:pt x="2881" y="1471"/>
                    </a:cubicBezTo>
                    <a:cubicBezTo>
                      <a:pt x="2953" y="719"/>
                      <a:pt x="2452" y="75"/>
                      <a:pt x="1700" y="3"/>
                    </a:cubicBezTo>
                    <a:cubicBezTo>
                      <a:pt x="1670" y="1"/>
                      <a:pt x="1641" y="0"/>
                      <a:pt x="161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3" name="Google Shape;3845;p77">
                <a:extLst>
                  <a:ext uri="{FF2B5EF4-FFF2-40B4-BE49-F238E27FC236}">
                    <a16:creationId xmlns:a16="http://schemas.microsoft.com/office/drawing/2014/main" id="{DB909B13-D2A5-4DF3-9153-4759E24A3FDD}"/>
                  </a:ext>
                </a:extLst>
              </p:cNvPr>
              <p:cNvSpPr/>
              <p:nvPr/>
            </p:nvSpPr>
            <p:spPr>
              <a:xfrm>
                <a:off x="5381483" y="2501960"/>
                <a:ext cx="45258" cy="62081"/>
              </a:xfrm>
              <a:custGeom>
                <a:avLst/>
                <a:gdLst/>
                <a:ahLst/>
                <a:cxnLst/>
                <a:rect l="l" t="t" r="r" b="b"/>
                <a:pathLst>
                  <a:path w="3804" h="5218" extrusionOk="0">
                    <a:moveTo>
                      <a:pt x="416" y="1"/>
                    </a:moveTo>
                    <a:cubicBezTo>
                      <a:pt x="207" y="1"/>
                      <a:pt x="0" y="229"/>
                      <a:pt x="152" y="456"/>
                    </a:cubicBezTo>
                    <a:lnTo>
                      <a:pt x="3195" y="5074"/>
                    </a:lnTo>
                    <a:cubicBezTo>
                      <a:pt x="3231" y="5146"/>
                      <a:pt x="3338" y="5181"/>
                      <a:pt x="3445" y="5217"/>
                    </a:cubicBezTo>
                    <a:lnTo>
                      <a:pt x="3445" y="5181"/>
                    </a:lnTo>
                    <a:cubicBezTo>
                      <a:pt x="3660" y="5181"/>
                      <a:pt x="3803" y="4931"/>
                      <a:pt x="3696" y="4752"/>
                    </a:cubicBezTo>
                    <a:lnTo>
                      <a:pt x="653" y="134"/>
                    </a:lnTo>
                    <a:cubicBezTo>
                      <a:pt x="591" y="40"/>
                      <a:pt x="503" y="1"/>
                      <a:pt x="41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4" name="Google Shape;3846;p77">
                <a:extLst>
                  <a:ext uri="{FF2B5EF4-FFF2-40B4-BE49-F238E27FC236}">
                    <a16:creationId xmlns:a16="http://schemas.microsoft.com/office/drawing/2014/main" id="{739BBE3D-9B37-4CAB-A2F7-F504A495E9BF}"/>
                  </a:ext>
                </a:extLst>
              </p:cNvPr>
              <p:cNvSpPr/>
              <p:nvPr/>
            </p:nvSpPr>
            <p:spPr>
              <a:xfrm>
                <a:off x="5418210" y="2508158"/>
                <a:ext cx="252132" cy="53325"/>
              </a:xfrm>
              <a:custGeom>
                <a:avLst/>
                <a:gdLst/>
                <a:ahLst/>
                <a:cxnLst/>
                <a:rect l="l" t="t" r="r" b="b"/>
                <a:pathLst>
                  <a:path w="21192" h="4482" extrusionOk="0">
                    <a:moveTo>
                      <a:pt x="20865" y="0"/>
                    </a:moveTo>
                    <a:cubicBezTo>
                      <a:pt x="20843" y="0"/>
                      <a:pt x="20820" y="2"/>
                      <a:pt x="20797" y="7"/>
                    </a:cubicBezTo>
                    <a:lnTo>
                      <a:pt x="251" y="3909"/>
                    </a:lnTo>
                    <a:cubicBezTo>
                      <a:pt x="108" y="3909"/>
                      <a:pt x="1" y="4088"/>
                      <a:pt x="36" y="4231"/>
                    </a:cubicBezTo>
                    <a:cubicBezTo>
                      <a:pt x="72" y="4374"/>
                      <a:pt x="179" y="4481"/>
                      <a:pt x="323" y="4481"/>
                    </a:cubicBezTo>
                    <a:lnTo>
                      <a:pt x="358" y="4481"/>
                    </a:lnTo>
                    <a:lnTo>
                      <a:pt x="20905" y="580"/>
                    </a:lnTo>
                    <a:cubicBezTo>
                      <a:pt x="21084" y="544"/>
                      <a:pt x="21191" y="401"/>
                      <a:pt x="21155" y="258"/>
                    </a:cubicBezTo>
                    <a:cubicBezTo>
                      <a:pt x="21124" y="102"/>
                      <a:pt x="21011" y="0"/>
                      <a:pt x="20865"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5" name="Google Shape;3847;p77">
                <a:extLst>
                  <a:ext uri="{FF2B5EF4-FFF2-40B4-BE49-F238E27FC236}">
                    <a16:creationId xmlns:a16="http://schemas.microsoft.com/office/drawing/2014/main" id="{DFA09AE1-CE31-4EDB-859E-4FDAE1787D24}"/>
                  </a:ext>
                </a:extLst>
              </p:cNvPr>
              <p:cNvSpPr/>
              <p:nvPr/>
            </p:nvSpPr>
            <p:spPr>
              <a:xfrm>
                <a:off x="5213373" y="2362593"/>
                <a:ext cx="221032" cy="298972"/>
              </a:xfrm>
              <a:custGeom>
                <a:avLst/>
                <a:gdLst/>
                <a:ahLst/>
                <a:cxnLst/>
                <a:rect l="l" t="t" r="r" b="b"/>
                <a:pathLst>
                  <a:path w="18578" h="25129" extrusionOk="0">
                    <a:moveTo>
                      <a:pt x="5799" y="0"/>
                    </a:moveTo>
                    <a:cubicBezTo>
                      <a:pt x="4045" y="108"/>
                      <a:pt x="2398" y="859"/>
                      <a:pt x="1181" y="2112"/>
                    </a:cubicBezTo>
                    <a:cubicBezTo>
                      <a:pt x="716" y="2613"/>
                      <a:pt x="287" y="3186"/>
                      <a:pt x="0" y="3830"/>
                    </a:cubicBezTo>
                    <a:cubicBezTo>
                      <a:pt x="108" y="7052"/>
                      <a:pt x="1539" y="9557"/>
                      <a:pt x="3329" y="12385"/>
                    </a:cubicBezTo>
                    <a:cubicBezTo>
                      <a:pt x="3615" y="12815"/>
                      <a:pt x="3902" y="13280"/>
                      <a:pt x="4224" y="13781"/>
                    </a:cubicBezTo>
                    <a:cubicBezTo>
                      <a:pt x="4546" y="14282"/>
                      <a:pt x="4797" y="14676"/>
                      <a:pt x="5083" y="15106"/>
                    </a:cubicBezTo>
                    <a:cubicBezTo>
                      <a:pt x="5620" y="15929"/>
                      <a:pt x="6157" y="16752"/>
                      <a:pt x="6765" y="17611"/>
                    </a:cubicBezTo>
                    <a:cubicBezTo>
                      <a:pt x="7052" y="18077"/>
                      <a:pt x="7374" y="18506"/>
                      <a:pt x="7660" y="18971"/>
                    </a:cubicBezTo>
                    <a:cubicBezTo>
                      <a:pt x="8985" y="20976"/>
                      <a:pt x="10416" y="22980"/>
                      <a:pt x="11956" y="25128"/>
                    </a:cubicBezTo>
                    <a:cubicBezTo>
                      <a:pt x="14175" y="23159"/>
                      <a:pt x="16358" y="21155"/>
                      <a:pt x="18578" y="19186"/>
                    </a:cubicBezTo>
                    <a:cubicBezTo>
                      <a:pt x="17396" y="16895"/>
                      <a:pt x="16036" y="14533"/>
                      <a:pt x="14533" y="12027"/>
                    </a:cubicBezTo>
                    <a:cubicBezTo>
                      <a:pt x="14247" y="11562"/>
                      <a:pt x="13960" y="11132"/>
                      <a:pt x="13674" y="10667"/>
                    </a:cubicBezTo>
                    <a:cubicBezTo>
                      <a:pt x="13316" y="10059"/>
                      <a:pt x="12886" y="9414"/>
                      <a:pt x="12457" y="8842"/>
                    </a:cubicBezTo>
                    <a:cubicBezTo>
                      <a:pt x="10416" y="5763"/>
                      <a:pt x="8161" y="2828"/>
                      <a:pt x="5799"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6" name="Google Shape;3848;p77">
                <a:extLst>
                  <a:ext uri="{FF2B5EF4-FFF2-40B4-BE49-F238E27FC236}">
                    <a16:creationId xmlns:a16="http://schemas.microsoft.com/office/drawing/2014/main" id="{9E25E390-72E0-4F20-AA14-DE76CC450908}"/>
                  </a:ext>
                </a:extLst>
              </p:cNvPr>
              <p:cNvSpPr/>
              <p:nvPr/>
            </p:nvSpPr>
            <p:spPr>
              <a:xfrm>
                <a:off x="5263615" y="2505255"/>
                <a:ext cx="122663" cy="83056"/>
              </a:xfrm>
              <a:custGeom>
                <a:avLst/>
                <a:gdLst/>
                <a:ahLst/>
                <a:cxnLst/>
                <a:rect l="l" t="t" r="r" b="b"/>
                <a:pathLst>
                  <a:path w="10310" h="6981" extrusionOk="0">
                    <a:moveTo>
                      <a:pt x="10310" y="1"/>
                    </a:moveTo>
                    <a:lnTo>
                      <a:pt x="10310" y="1"/>
                    </a:lnTo>
                    <a:cubicBezTo>
                      <a:pt x="6909" y="573"/>
                      <a:pt x="3437" y="1182"/>
                      <a:pt x="1" y="1790"/>
                    </a:cubicBezTo>
                    <a:cubicBezTo>
                      <a:pt x="287" y="2220"/>
                      <a:pt x="574" y="2685"/>
                      <a:pt x="860" y="3115"/>
                    </a:cubicBezTo>
                    <a:cubicBezTo>
                      <a:pt x="1648" y="4367"/>
                      <a:pt x="2507" y="5620"/>
                      <a:pt x="3437" y="6980"/>
                    </a:cubicBezTo>
                    <a:cubicBezTo>
                      <a:pt x="5764" y="4690"/>
                      <a:pt x="8055" y="2363"/>
                      <a:pt x="10310"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7" name="Google Shape;3849;p77">
                <a:extLst>
                  <a:ext uri="{FF2B5EF4-FFF2-40B4-BE49-F238E27FC236}">
                    <a16:creationId xmlns:a16="http://schemas.microsoft.com/office/drawing/2014/main" id="{4EF89C24-09AF-449E-BEBB-2B77A0856A30}"/>
                  </a:ext>
                </a:extLst>
              </p:cNvPr>
              <p:cNvSpPr/>
              <p:nvPr/>
            </p:nvSpPr>
            <p:spPr>
              <a:xfrm>
                <a:off x="5201868" y="2361737"/>
                <a:ext cx="188254" cy="220187"/>
              </a:xfrm>
              <a:custGeom>
                <a:avLst/>
                <a:gdLst/>
                <a:ahLst/>
                <a:cxnLst/>
                <a:rect l="l" t="t" r="r" b="b"/>
                <a:pathLst>
                  <a:path w="15823" h="18507" extrusionOk="0">
                    <a:moveTo>
                      <a:pt x="7518" y="1"/>
                    </a:moveTo>
                    <a:cubicBezTo>
                      <a:pt x="7267" y="1"/>
                      <a:pt x="7017" y="1"/>
                      <a:pt x="6766" y="36"/>
                    </a:cubicBezTo>
                    <a:cubicBezTo>
                      <a:pt x="5012" y="180"/>
                      <a:pt x="3365" y="931"/>
                      <a:pt x="2148" y="2184"/>
                    </a:cubicBezTo>
                    <a:cubicBezTo>
                      <a:pt x="1647" y="2685"/>
                      <a:pt x="1254" y="3258"/>
                      <a:pt x="967" y="3902"/>
                    </a:cubicBezTo>
                    <a:cubicBezTo>
                      <a:pt x="144" y="5620"/>
                      <a:pt x="1" y="7589"/>
                      <a:pt x="609" y="9379"/>
                    </a:cubicBezTo>
                    <a:cubicBezTo>
                      <a:pt x="2578" y="12421"/>
                      <a:pt x="4582" y="15464"/>
                      <a:pt x="6587" y="18507"/>
                    </a:cubicBezTo>
                    <a:cubicBezTo>
                      <a:pt x="6945" y="18220"/>
                      <a:pt x="7339" y="17970"/>
                      <a:pt x="7697" y="17683"/>
                    </a:cubicBezTo>
                    <a:cubicBezTo>
                      <a:pt x="10274" y="15822"/>
                      <a:pt x="12851" y="13961"/>
                      <a:pt x="15428" y="12135"/>
                    </a:cubicBezTo>
                    <a:cubicBezTo>
                      <a:pt x="15607" y="11992"/>
                      <a:pt x="15715" y="11920"/>
                      <a:pt x="15822" y="11849"/>
                    </a:cubicBezTo>
                    <a:cubicBezTo>
                      <a:pt x="13066" y="7876"/>
                      <a:pt x="10274" y="3938"/>
                      <a:pt x="7518"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8" name="Google Shape;3850;p77">
                <a:extLst>
                  <a:ext uri="{FF2B5EF4-FFF2-40B4-BE49-F238E27FC236}">
                    <a16:creationId xmlns:a16="http://schemas.microsoft.com/office/drawing/2014/main" id="{682BF204-8EED-4681-994C-0AF615603C5B}"/>
                  </a:ext>
                </a:extLst>
              </p:cNvPr>
              <p:cNvSpPr/>
              <p:nvPr/>
            </p:nvSpPr>
            <p:spPr>
              <a:xfrm>
                <a:off x="5279808" y="3356980"/>
                <a:ext cx="74966" cy="63830"/>
              </a:xfrm>
              <a:custGeom>
                <a:avLst/>
                <a:gdLst/>
                <a:ahLst/>
                <a:cxnLst/>
                <a:rect l="l" t="t" r="r" b="b"/>
                <a:pathLst>
                  <a:path w="6301" h="5365" extrusionOk="0">
                    <a:moveTo>
                      <a:pt x="2685" y="1"/>
                    </a:moveTo>
                    <a:cubicBezTo>
                      <a:pt x="1217" y="1"/>
                      <a:pt x="0" y="1182"/>
                      <a:pt x="0" y="2686"/>
                    </a:cubicBezTo>
                    <a:cubicBezTo>
                      <a:pt x="0" y="4289"/>
                      <a:pt x="1336" y="5365"/>
                      <a:pt x="2720" y="5365"/>
                    </a:cubicBezTo>
                    <a:cubicBezTo>
                      <a:pt x="3375" y="5365"/>
                      <a:pt x="4041" y="5123"/>
                      <a:pt x="4582" y="4583"/>
                    </a:cubicBezTo>
                    <a:cubicBezTo>
                      <a:pt x="6300" y="2865"/>
                      <a:pt x="5083" y="1"/>
                      <a:pt x="2685"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9" name="Google Shape;3851;p77">
                <a:extLst>
                  <a:ext uri="{FF2B5EF4-FFF2-40B4-BE49-F238E27FC236}">
                    <a16:creationId xmlns:a16="http://schemas.microsoft.com/office/drawing/2014/main" id="{D581EA73-9268-426A-99B6-8E4806731BE6}"/>
                  </a:ext>
                </a:extLst>
              </p:cNvPr>
              <p:cNvSpPr/>
              <p:nvPr/>
            </p:nvSpPr>
            <p:spPr>
              <a:xfrm>
                <a:off x="4940388" y="2914086"/>
                <a:ext cx="408846" cy="69006"/>
              </a:xfrm>
              <a:custGeom>
                <a:avLst/>
                <a:gdLst/>
                <a:ahLst/>
                <a:cxnLst/>
                <a:rect l="l" t="t" r="r" b="b"/>
                <a:pathLst>
                  <a:path w="34364" h="5800" extrusionOk="0">
                    <a:moveTo>
                      <a:pt x="2900" y="0"/>
                    </a:moveTo>
                    <a:cubicBezTo>
                      <a:pt x="1289" y="0"/>
                      <a:pt x="1" y="1289"/>
                      <a:pt x="1" y="2900"/>
                    </a:cubicBezTo>
                    <a:cubicBezTo>
                      <a:pt x="1" y="4475"/>
                      <a:pt x="1289" y="5799"/>
                      <a:pt x="2900" y="5799"/>
                    </a:cubicBezTo>
                    <a:lnTo>
                      <a:pt x="31464" y="5799"/>
                    </a:lnTo>
                    <a:cubicBezTo>
                      <a:pt x="33075" y="5799"/>
                      <a:pt x="34364" y="4475"/>
                      <a:pt x="34364" y="2900"/>
                    </a:cubicBezTo>
                    <a:cubicBezTo>
                      <a:pt x="34364" y="1289"/>
                      <a:pt x="33075" y="0"/>
                      <a:pt x="31464"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0" name="Google Shape;3852;p77">
                <a:extLst>
                  <a:ext uri="{FF2B5EF4-FFF2-40B4-BE49-F238E27FC236}">
                    <a16:creationId xmlns:a16="http://schemas.microsoft.com/office/drawing/2014/main" id="{238F44A3-5F88-43FD-97AF-B94A0A9E8F2D}"/>
                  </a:ext>
                </a:extLst>
              </p:cNvPr>
              <p:cNvSpPr/>
              <p:nvPr/>
            </p:nvSpPr>
            <p:spPr>
              <a:xfrm>
                <a:off x="5131174" y="2968172"/>
                <a:ext cx="27269" cy="406288"/>
              </a:xfrm>
              <a:custGeom>
                <a:avLst/>
                <a:gdLst/>
                <a:ahLst/>
                <a:cxnLst/>
                <a:rect l="l" t="t" r="r" b="b"/>
                <a:pathLst>
                  <a:path w="2292" h="34149" extrusionOk="0">
                    <a:moveTo>
                      <a:pt x="1" y="0"/>
                    </a:moveTo>
                    <a:lnTo>
                      <a:pt x="1" y="34149"/>
                    </a:lnTo>
                    <a:lnTo>
                      <a:pt x="2292" y="34149"/>
                    </a:lnTo>
                    <a:lnTo>
                      <a:pt x="2292"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1" name="Google Shape;3853;p77">
                <a:extLst>
                  <a:ext uri="{FF2B5EF4-FFF2-40B4-BE49-F238E27FC236}">
                    <a16:creationId xmlns:a16="http://schemas.microsoft.com/office/drawing/2014/main" id="{599255F1-9061-4385-9F84-5844222598F5}"/>
                  </a:ext>
                </a:extLst>
              </p:cNvPr>
              <p:cNvSpPr/>
              <p:nvPr/>
            </p:nvSpPr>
            <p:spPr>
              <a:xfrm>
                <a:off x="5142738" y="3259159"/>
                <a:ext cx="180949" cy="151919"/>
              </a:xfrm>
              <a:custGeom>
                <a:avLst/>
                <a:gdLst/>
                <a:ahLst/>
                <a:cxnLst/>
                <a:rect l="l" t="t" r="r" b="b"/>
                <a:pathLst>
                  <a:path w="15209" h="12769" extrusionOk="0">
                    <a:moveTo>
                      <a:pt x="4715" y="1"/>
                    </a:moveTo>
                    <a:cubicBezTo>
                      <a:pt x="2531" y="1"/>
                      <a:pt x="808" y="672"/>
                      <a:pt x="317" y="885"/>
                    </a:cubicBezTo>
                    <a:cubicBezTo>
                      <a:pt x="1" y="1012"/>
                      <a:pt x="132" y="1446"/>
                      <a:pt x="414" y="1446"/>
                    </a:cubicBezTo>
                    <a:cubicBezTo>
                      <a:pt x="451" y="1446"/>
                      <a:pt x="491" y="1439"/>
                      <a:pt x="532" y="1422"/>
                    </a:cubicBezTo>
                    <a:cubicBezTo>
                      <a:pt x="1004" y="1229"/>
                      <a:pt x="2656" y="587"/>
                      <a:pt x="4736" y="587"/>
                    </a:cubicBezTo>
                    <a:cubicBezTo>
                      <a:pt x="6130" y="587"/>
                      <a:pt x="7715" y="875"/>
                      <a:pt x="9266" y="1780"/>
                    </a:cubicBezTo>
                    <a:cubicBezTo>
                      <a:pt x="12774" y="3820"/>
                      <a:pt x="14600" y="8116"/>
                      <a:pt x="13740" y="12447"/>
                    </a:cubicBezTo>
                    <a:cubicBezTo>
                      <a:pt x="13705" y="12590"/>
                      <a:pt x="13812" y="12733"/>
                      <a:pt x="14027" y="12769"/>
                    </a:cubicBezTo>
                    <a:cubicBezTo>
                      <a:pt x="14170" y="12769"/>
                      <a:pt x="14277" y="12697"/>
                      <a:pt x="14313" y="12554"/>
                    </a:cubicBezTo>
                    <a:cubicBezTo>
                      <a:pt x="15208" y="7972"/>
                      <a:pt x="13311" y="3426"/>
                      <a:pt x="9552" y="1279"/>
                    </a:cubicBezTo>
                    <a:cubicBezTo>
                      <a:pt x="7889" y="310"/>
                      <a:pt x="6196" y="1"/>
                      <a:pt x="4715"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2" name="Google Shape;3854;p77">
                <a:extLst>
                  <a:ext uri="{FF2B5EF4-FFF2-40B4-BE49-F238E27FC236}">
                    <a16:creationId xmlns:a16="http://schemas.microsoft.com/office/drawing/2014/main" id="{A35B4B96-E62E-4F35-B6F6-47C8D68408C6}"/>
                  </a:ext>
                </a:extLst>
              </p:cNvPr>
              <p:cNvSpPr/>
              <p:nvPr/>
            </p:nvSpPr>
            <p:spPr>
              <a:xfrm>
                <a:off x="5115850" y="3356980"/>
                <a:ext cx="74538" cy="63830"/>
              </a:xfrm>
              <a:custGeom>
                <a:avLst/>
                <a:gdLst/>
                <a:ahLst/>
                <a:cxnLst/>
                <a:rect l="l" t="t" r="r" b="b"/>
                <a:pathLst>
                  <a:path w="6265" h="5365" extrusionOk="0">
                    <a:moveTo>
                      <a:pt x="2685" y="1"/>
                    </a:moveTo>
                    <a:cubicBezTo>
                      <a:pt x="1181" y="1"/>
                      <a:pt x="0" y="1182"/>
                      <a:pt x="0" y="2686"/>
                    </a:cubicBezTo>
                    <a:cubicBezTo>
                      <a:pt x="0" y="4289"/>
                      <a:pt x="1319" y="5365"/>
                      <a:pt x="2704" y="5365"/>
                    </a:cubicBezTo>
                    <a:cubicBezTo>
                      <a:pt x="3359" y="5365"/>
                      <a:pt x="4030" y="5123"/>
                      <a:pt x="4582" y="4583"/>
                    </a:cubicBezTo>
                    <a:cubicBezTo>
                      <a:pt x="6264" y="2865"/>
                      <a:pt x="5047" y="1"/>
                      <a:pt x="2685"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3" name="Google Shape;3855;p77">
                <a:extLst>
                  <a:ext uri="{FF2B5EF4-FFF2-40B4-BE49-F238E27FC236}">
                    <a16:creationId xmlns:a16="http://schemas.microsoft.com/office/drawing/2014/main" id="{837C2C47-4DC1-4B87-AD06-8EACAB0B3211}"/>
                  </a:ext>
                </a:extLst>
              </p:cNvPr>
              <p:cNvSpPr/>
              <p:nvPr/>
            </p:nvSpPr>
            <p:spPr>
              <a:xfrm>
                <a:off x="4968918" y="3259159"/>
                <a:ext cx="179736" cy="151919"/>
              </a:xfrm>
              <a:custGeom>
                <a:avLst/>
                <a:gdLst/>
                <a:ahLst/>
                <a:cxnLst/>
                <a:rect l="l" t="t" r="r" b="b"/>
                <a:pathLst>
                  <a:path w="15107" h="12769" extrusionOk="0">
                    <a:moveTo>
                      <a:pt x="10494" y="1"/>
                    </a:moveTo>
                    <a:cubicBezTo>
                      <a:pt x="9013" y="1"/>
                      <a:pt x="7320" y="310"/>
                      <a:pt x="5657" y="1279"/>
                    </a:cubicBezTo>
                    <a:cubicBezTo>
                      <a:pt x="1898" y="3426"/>
                      <a:pt x="1" y="7972"/>
                      <a:pt x="896" y="12554"/>
                    </a:cubicBezTo>
                    <a:cubicBezTo>
                      <a:pt x="932" y="12697"/>
                      <a:pt x="1039" y="12769"/>
                      <a:pt x="1182" y="12769"/>
                    </a:cubicBezTo>
                    <a:lnTo>
                      <a:pt x="1254" y="12769"/>
                    </a:lnTo>
                    <a:cubicBezTo>
                      <a:pt x="1397" y="12733"/>
                      <a:pt x="1504" y="12590"/>
                      <a:pt x="1469" y="12447"/>
                    </a:cubicBezTo>
                    <a:cubicBezTo>
                      <a:pt x="609" y="8116"/>
                      <a:pt x="2435" y="3820"/>
                      <a:pt x="5943" y="1780"/>
                    </a:cubicBezTo>
                    <a:cubicBezTo>
                      <a:pt x="7494" y="875"/>
                      <a:pt x="9079" y="587"/>
                      <a:pt x="10473" y="587"/>
                    </a:cubicBezTo>
                    <a:cubicBezTo>
                      <a:pt x="12553" y="587"/>
                      <a:pt x="14205" y="1229"/>
                      <a:pt x="14677" y="1422"/>
                    </a:cubicBezTo>
                    <a:cubicBezTo>
                      <a:pt x="14715" y="1441"/>
                      <a:pt x="14756" y="1450"/>
                      <a:pt x="14797" y="1450"/>
                    </a:cubicBezTo>
                    <a:cubicBezTo>
                      <a:pt x="14908" y="1450"/>
                      <a:pt x="15018" y="1384"/>
                      <a:pt x="15071" y="1279"/>
                    </a:cubicBezTo>
                    <a:cubicBezTo>
                      <a:pt x="15106" y="1136"/>
                      <a:pt x="15035" y="957"/>
                      <a:pt x="14892" y="885"/>
                    </a:cubicBezTo>
                    <a:cubicBezTo>
                      <a:pt x="14401" y="672"/>
                      <a:pt x="12678" y="1"/>
                      <a:pt x="1049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4" name="Google Shape;3856;p77">
                <a:extLst>
                  <a:ext uri="{FF2B5EF4-FFF2-40B4-BE49-F238E27FC236}">
                    <a16:creationId xmlns:a16="http://schemas.microsoft.com/office/drawing/2014/main" id="{FC6C09F5-FA32-4625-ACF9-9A83947B7B35}"/>
                  </a:ext>
                </a:extLst>
              </p:cNvPr>
              <p:cNvSpPr/>
              <p:nvPr/>
            </p:nvSpPr>
            <p:spPr>
              <a:xfrm>
                <a:off x="5597479" y="2847746"/>
                <a:ext cx="33254" cy="273321"/>
              </a:xfrm>
              <a:custGeom>
                <a:avLst/>
                <a:gdLst/>
                <a:ahLst/>
                <a:cxnLst/>
                <a:rect l="l" t="t" r="r" b="b"/>
                <a:pathLst>
                  <a:path w="2795" h="22973" extrusionOk="0">
                    <a:moveTo>
                      <a:pt x="304" y="1"/>
                    </a:moveTo>
                    <a:cubicBezTo>
                      <a:pt x="149" y="1"/>
                      <a:pt x="0" y="109"/>
                      <a:pt x="38" y="315"/>
                    </a:cubicBezTo>
                    <a:lnTo>
                      <a:pt x="2186" y="22686"/>
                    </a:lnTo>
                    <a:cubicBezTo>
                      <a:pt x="2221" y="22830"/>
                      <a:pt x="2329" y="22973"/>
                      <a:pt x="2508" y="22973"/>
                    </a:cubicBezTo>
                    <a:lnTo>
                      <a:pt x="2508" y="22937"/>
                    </a:lnTo>
                    <a:cubicBezTo>
                      <a:pt x="2687" y="22901"/>
                      <a:pt x="2794" y="22758"/>
                      <a:pt x="2794" y="22615"/>
                    </a:cubicBezTo>
                    <a:lnTo>
                      <a:pt x="611" y="279"/>
                    </a:lnTo>
                    <a:cubicBezTo>
                      <a:pt x="594" y="91"/>
                      <a:pt x="446" y="1"/>
                      <a:pt x="30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5" name="Google Shape;3857;p77">
                <a:extLst>
                  <a:ext uri="{FF2B5EF4-FFF2-40B4-BE49-F238E27FC236}">
                    <a16:creationId xmlns:a16="http://schemas.microsoft.com/office/drawing/2014/main" id="{75000819-AF5C-4B3F-AF86-1F071579A04A}"/>
                  </a:ext>
                </a:extLst>
              </p:cNvPr>
              <p:cNvSpPr/>
              <p:nvPr/>
            </p:nvSpPr>
            <p:spPr>
              <a:xfrm>
                <a:off x="5514876" y="1740823"/>
                <a:ext cx="385431" cy="379923"/>
              </a:xfrm>
              <a:custGeom>
                <a:avLst/>
                <a:gdLst/>
                <a:ahLst/>
                <a:cxnLst/>
                <a:rect l="l" t="t" r="r" b="b"/>
                <a:pathLst>
                  <a:path w="32396" h="31933" extrusionOk="0">
                    <a:moveTo>
                      <a:pt x="16460" y="11399"/>
                    </a:moveTo>
                    <a:cubicBezTo>
                      <a:pt x="17581" y="11399"/>
                      <a:pt x="18724" y="11815"/>
                      <a:pt x="19652" y="12744"/>
                    </a:cubicBezTo>
                    <a:cubicBezTo>
                      <a:pt x="22516" y="15607"/>
                      <a:pt x="20476" y="20511"/>
                      <a:pt x="16431" y="20511"/>
                    </a:cubicBezTo>
                    <a:cubicBezTo>
                      <a:pt x="13925" y="20511"/>
                      <a:pt x="11885" y="18471"/>
                      <a:pt x="11885" y="15965"/>
                    </a:cubicBezTo>
                    <a:cubicBezTo>
                      <a:pt x="11885" y="13208"/>
                      <a:pt x="14124" y="11399"/>
                      <a:pt x="16460" y="11399"/>
                    </a:cubicBezTo>
                    <a:close/>
                    <a:moveTo>
                      <a:pt x="18722" y="1"/>
                    </a:moveTo>
                    <a:cubicBezTo>
                      <a:pt x="18185" y="1"/>
                      <a:pt x="17719" y="359"/>
                      <a:pt x="17576" y="860"/>
                    </a:cubicBezTo>
                    <a:cubicBezTo>
                      <a:pt x="17379" y="1433"/>
                      <a:pt x="16887" y="1719"/>
                      <a:pt x="16399" y="1719"/>
                    </a:cubicBezTo>
                    <a:cubicBezTo>
                      <a:pt x="15912" y="1719"/>
                      <a:pt x="15428" y="1433"/>
                      <a:pt x="15250" y="860"/>
                    </a:cubicBezTo>
                    <a:cubicBezTo>
                      <a:pt x="15046" y="281"/>
                      <a:pt x="14561" y="16"/>
                      <a:pt x="14081" y="16"/>
                    </a:cubicBezTo>
                    <a:cubicBezTo>
                      <a:pt x="13463" y="16"/>
                      <a:pt x="12851" y="453"/>
                      <a:pt x="12851" y="1218"/>
                    </a:cubicBezTo>
                    <a:cubicBezTo>
                      <a:pt x="12874" y="2011"/>
                      <a:pt x="12237" y="2503"/>
                      <a:pt x="11594" y="2503"/>
                    </a:cubicBezTo>
                    <a:cubicBezTo>
                      <a:pt x="11221" y="2503"/>
                      <a:pt x="10846" y="2338"/>
                      <a:pt x="10596" y="1970"/>
                    </a:cubicBezTo>
                    <a:cubicBezTo>
                      <a:pt x="10381" y="1648"/>
                      <a:pt x="10023" y="1433"/>
                      <a:pt x="9630" y="1433"/>
                    </a:cubicBezTo>
                    <a:cubicBezTo>
                      <a:pt x="8771" y="1433"/>
                      <a:pt x="8198" y="2256"/>
                      <a:pt x="8449" y="3044"/>
                    </a:cubicBezTo>
                    <a:cubicBezTo>
                      <a:pt x="8484" y="3187"/>
                      <a:pt x="8520" y="3330"/>
                      <a:pt x="8520" y="3437"/>
                    </a:cubicBezTo>
                    <a:cubicBezTo>
                      <a:pt x="8494" y="4166"/>
                      <a:pt x="7901" y="4667"/>
                      <a:pt x="7263" y="4667"/>
                    </a:cubicBezTo>
                    <a:cubicBezTo>
                      <a:pt x="7023" y="4667"/>
                      <a:pt x="6776" y="4596"/>
                      <a:pt x="6551" y="4440"/>
                    </a:cubicBezTo>
                    <a:cubicBezTo>
                      <a:pt x="6304" y="4246"/>
                      <a:pt x="6042" y="4163"/>
                      <a:pt x="5792" y="4163"/>
                    </a:cubicBezTo>
                    <a:cubicBezTo>
                      <a:pt x="4882" y="4163"/>
                      <a:pt x="4132" y="5260"/>
                      <a:pt x="4833" y="6158"/>
                    </a:cubicBezTo>
                    <a:cubicBezTo>
                      <a:pt x="5460" y="6973"/>
                      <a:pt x="4824" y="8090"/>
                      <a:pt x="3887" y="8090"/>
                    </a:cubicBezTo>
                    <a:cubicBezTo>
                      <a:pt x="3754" y="8090"/>
                      <a:pt x="3615" y="8068"/>
                      <a:pt x="3473" y="8019"/>
                    </a:cubicBezTo>
                    <a:cubicBezTo>
                      <a:pt x="3330" y="7983"/>
                      <a:pt x="3222" y="7947"/>
                      <a:pt x="3079" y="7947"/>
                    </a:cubicBezTo>
                    <a:cubicBezTo>
                      <a:pt x="1898" y="7983"/>
                      <a:pt x="1433" y="9487"/>
                      <a:pt x="2363" y="10202"/>
                    </a:cubicBezTo>
                    <a:cubicBezTo>
                      <a:pt x="2686" y="10417"/>
                      <a:pt x="2900" y="10775"/>
                      <a:pt x="2900" y="11169"/>
                    </a:cubicBezTo>
                    <a:cubicBezTo>
                      <a:pt x="2900" y="11849"/>
                      <a:pt x="2328" y="12422"/>
                      <a:pt x="1647" y="12422"/>
                    </a:cubicBezTo>
                    <a:cubicBezTo>
                      <a:pt x="251" y="12458"/>
                      <a:pt x="1" y="14426"/>
                      <a:pt x="1361" y="14820"/>
                    </a:cubicBezTo>
                    <a:cubicBezTo>
                      <a:pt x="2471" y="15178"/>
                      <a:pt x="2471" y="16789"/>
                      <a:pt x="1361" y="17147"/>
                    </a:cubicBezTo>
                    <a:cubicBezTo>
                      <a:pt x="824" y="17290"/>
                      <a:pt x="466" y="17755"/>
                      <a:pt x="466" y="18292"/>
                    </a:cubicBezTo>
                    <a:cubicBezTo>
                      <a:pt x="430" y="18972"/>
                      <a:pt x="1003" y="19545"/>
                      <a:pt x="1683" y="19545"/>
                    </a:cubicBezTo>
                    <a:cubicBezTo>
                      <a:pt x="1697" y="19545"/>
                      <a:pt x="1711" y="19544"/>
                      <a:pt x="1725" y="19544"/>
                    </a:cubicBezTo>
                    <a:cubicBezTo>
                      <a:pt x="2947" y="19544"/>
                      <a:pt x="3426" y="21092"/>
                      <a:pt x="2399" y="21800"/>
                    </a:cubicBezTo>
                    <a:cubicBezTo>
                      <a:pt x="2077" y="22015"/>
                      <a:pt x="1898" y="22373"/>
                      <a:pt x="1898" y="22766"/>
                    </a:cubicBezTo>
                    <a:cubicBezTo>
                      <a:pt x="1868" y="23454"/>
                      <a:pt x="2462" y="24017"/>
                      <a:pt x="3118" y="24017"/>
                    </a:cubicBezTo>
                    <a:cubicBezTo>
                      <a:pt x="3247" y="24017"/>
                      <a:pt x="3379" y="23995"/>
                      <a:pt x="3509" y="23948"/>
                    </a:cubicBezTo>
                    <a:cubicBezTo>
                      <a:pt x="3652" y="23912"/>
                      <a:pt x="3795" y="23876"/>
                      <a:pt x="3903" y="23876"/>
                    </a:cubicBezTo>
                    <a:cubicBezTo>
                      <a:pt x="4905" y="23912"/>
                      <a:pt x="5442" y="25022"/>
                      <a:pt x="4869" y="25809"/>
                    </a:cubicBezTo>
                    <a:cubicBezTo>
                      <a:pt x="4726" y="26024"/>
                      <a:pt x="4654" y="26274"/>
                      <a:pt x="4654" y="26525"/>
                    </a:cubicBezTo>
                    <a:cubicBezTo>
                      <a:pt x="4654" y="27251"/>
                      <a:pt x="5255" y="27770"/>
                      <a:pt x="5886" y="27770"/>
                    </a:cubicBezTo>
                    <a:cubicBezTo>
                      <a:pt x="6126" y="27770"/>
                      <a:pt x="6370" y="27695"/>
                      <a:pt x="6587" y="27527"/>
                    </a:cubicBezTo>
                    <a:cubicBezTo>
                      <a:pt x="6802" y="27348"/>
                      <a:pt x="7053" y="27277"/>
                      <a:pt x="7303" y="27277"/>
                    </a:cubicBezTo>
                    <a:cubicBezTo>
                      <a:pt x="8162" y="27277"/>
                      <a:pt x="8735" y="28100"/>
                      <a:pt x="8484" y="28887"/>
                    </a:cubicBezTo>
                    <a:cubicBezTo>
                      <a:pt x="8449" y="29031"/>
                      <a:pt x="8413" y="29174"/>
                      <a:pt x="8413" y="29317"/>
                    </a:cubicBezTo>
                    <a:cubicBezTo>
                      <a:pt x="8435" y="30059"/>
                      <a:pt x="9036" y="30518"/>
                      <a:pt x="9658" y="30518"/>
                    </a:cubicBezTo>
                    <a:cubicBezTo>
                      <a:pt x="10026" y="30518"/>
                      <a:pt x="10401" y="30357"/>
                      <a:pt x="10668" y="29997"/>
                    </a:cubicBezTo>
                    <a:cubicBezTo>
                      <a:pt x="10867" y="29698"/>
                      <a:pt x="11189" y="29492"/>
                      <a:pt x="11549" y="29492"/>
                    </a:cubicBezTo>
                    <a:cubicBezTo>
                      <a:pt x="11577" y="29492"/>
                      <a:pt x="11606" y="29493"/>
                      <a:pt x="11634" y="29496"/>
                    </a:cubicBezTo>
                    <a:cubicBezTo>
                      <a:pt x="11654" y="29495"/>
                      <a:pt x="11675" y="29494"/>
                      <a:pt x="11695" y="29494"/>
                    </a:cubicBezTo>
                    <a:cubicBezTo>
                      <a:pt x="12348" y="29494"/>
                      <a:pt x="12887" y="30053"/>
                      <a:pt x="12887" y="30713"/>
                    </a:cubicBezTo>
                    <a:cubicBezTo>
                      <a:pt x="12852" y="31373"/>
                      <a:pt x="13390" y="31931"/>
                      <a:pt x="14044" y="31931"/>
                    </a:cubicBezTo>
                    <a:cubicBezTo>
                      <a:pt x="14064" y="31931"/>
                      <a:pt x="14084" y="31931"/>
                      <a:pt x="14104" y="31930"/>
                    </a:cubicBezTo>
                    <a:cubicBezTo>
                      <a:pt x="14129" y="31932"/>
                      <a:pt x="14154" y="31932"/>
                      <a:pt x="14178" y="31932"/>
                    </a:cubicBezTo>
                    <a:cubicBezTo>
                      <a:pt x="14686" y="31932"/>
                      <a:pt x="15149" y="31585"/>
                      <a:pt x="15285" y="31107"/>
                    </a:cubicBezTo>
                    <a:cubicBezTo>
                      <a:pt x="15464" y="30534"/>
                      <a:pt x="15948" y="30248"/>
                      <a:pt x="16435" y="30248"/>
                    </a:cubicBezTo>
                    <a:cubicBezTo>
                      <a:pt x="16923" y="30248"/>
                      <a:pt x="17415" y="30534"/>
                      <a:pt x="17612" y="31107"/>
                    </a:cubicBezTo>
                    <a:cubicBezTo>
                      <a:pt x="17749" y="31585"/>
                      <a:pt x="18178" y="31932"/>
                      <a:pt x="18684" y="31932"/>
                    </a:cubicBezTo>
                    <a:cubicBezTo>
                      <a:pt x="18708" y="31932"/>
                      <a:pt x="18733" y="31932"/>
                      <a:pt x="18757" y="31930"/>
                    </a:cubicBezTo>
                    <a:cubicBezTo>
                      <a:pt x="18778" y="31931"/>
                      <a:pt x="18798" y="31931"/>
                      <a:pt x="18818" y="31931"/>
                    </a:cubicBezTo>
                    <a:cubicBezTo>
                      <a:pt x="19471" y="31931"/>
                      <a:pt x="20010" y="31373"/>
                      <a:pt x="20010" y="30713"/>
                    </a:cubicBezTo>
                    <a:cubicBezTo>
                      <a:pt x="19988" y="29945"/>
                      <a:pt x="20606" y="29462"/>
                      <a:pt x="21237" y="29462"/>
                    </a:cubicBezTo>
                    <a:cubicBezTo>
                      <a:pt x="21606" y="29462"/>
                      <a:pt x="21979" y="29627"/>
                      <a:pt x="22230" y="29997"/>
                    </a:cubicBezTo>
                    <a:cubicBezTo>
                      <a:pt x="22444" y="30319"/>
                      <a:pt x="22838" y="30498"/>
                      <a:pt x="23196" y="30498"/>
                    </a:cubicBezTo>
                    <a:cubicBezTo>
                      <a:pt x="23213" y="30499"/>
                      <a:pt x="23231" y="30499"/>
                      <a:pt x="23248" y="30499"/>
                    </a:cubicBezTo>
                    <a:cubicBezTo>
                      <a:pt x="24079" y="30499"/>
                      <a:pt x="24658" y="29659"/>
                      <a:pt x="24413" y="28887"/>
                    </a:cubicBezTo>
                    <a:cubicBezTo>
                      <a:pt x="24341" y="28744"/>
                      <a:pt x="24341" y="28637"/>
                      <a:pt x="24341" y="28494"/>
                    </a:cubicBezTo>
                    <a:cubicBezTo>
                      <a:pt x="24341" y="27775"/>
                      <a:pt x="24930" y="27277"/>
                      <a:pt x="25554" y="27277"/>
                    </a:cubicBezTo>
                    <a:cubicBezTo>
                      <a:pt x="25800" y="27277"/>
                      <a:pt x="26051" y="27355"/>
                      <a:pt x="26274" y="27527"/>
                    </a:cubicBezTo>
                    <a:cubicBezTo>
                      <a:pt x="26489" y="27670"/>
                      <a:pt x="26740" y="27778"/>
                      <a:pt x="27026" y="27778"/>
                    </a:cubicBezTo>
                    <a:cubicBezTo>
                      <a:pt x="27992" y="27742"/>
                      <a:pt x="28565" y="26596"/>
                      <a:pt x="27957" y="25809"/>
                    </a:cubicBezTo>
                    <a:cubicBezTo>
                      <a:pt x="27356" y="24955"/>
                      <a:pt x="28012" y="23851"/>
                      <a:pt x="28962" y="23851"/>
                    </a:cubicBezTo>
                    <a:cubicBezTo>
                      <a:pt x="29088" y="23851"/>
                      <a:pt x="29219" y="23870"/>
                      <a:pt x="29353" y="23912"/>
                    </a:cubicBezTo>
                    <a:cubicBezTo>
                      <a:pt x="29460" y="23948"/>
                      <a:pt x="29603" y="23983"/>
                      <a:pt x="29746" y="23983"/>
                    </a:cubicBezTo>
                    <a:cubicBezTo>
                      <a:pt x="30963" y="23983"/>
                      <a:pt x="31429" y="22444"/>
                      <a:pt x="30462" y="21764"/>
                    </a:cubicBezTo>
                    <a:cubicBezTo>
                      <a:pt x="30104" y="21514"/>
                      <a:pt x="29925" y="21156"/>
                      <a:pt x="29925" y="20762"/>
                    </a:cubicBezTo>
                    <a:cubicBezTo>
                      <a:pt x="29925" y="20082"/>
                      <a:pt x="30462" y="19545"/>
                      <a:pt x="31178" y="19545"/>
                    </a:cubicBezTo>
                    <a:cubicBezTo>
                      <a:pt x="31858" y="19545"/>
                      <a:pt x="32395" y="19008"/>
                      <a:pt x="32395" y="18328"/>
                    </a:cubicBezTo>
                    <a:cubicBezTo>
                      <a:pt x="32395" y="17791"/>
                      <a:pt x="32037" y="17290"/>
                      <a:pt x="31536" y="17147"/>
                    </a:cubicBezTo>
                    <a:cubicBezTo>
                      <a:pt x="30391" y="16789"/>
                      <a:pt x="30391" y="15178"/>
                      <a:pt x="31536" y="14820"/>
                    </a:cubicBezTo>
                    <a:cubicBezTo>
                      <a:pt x="32037" y="14677"/>
                      <a:pt x="32395" y="14211"/>
                      <a:pt x="32395" y="13675"/>
                    </a:cubicBezTo>
                    <a:cubicBezTo>
                      <a:pt x="32395" y="12959"/>
                      <a:pt x="31858" y="12422"/>
                      <a:pt x="31178" y="12422"/>
                    </a:cubicBezTo>
                    <a:cubicBezTo>
                      <a:pt x="30462" y="12422"/>
                      <a:pt x="29925" y="11885"/>
                      <a:pt x="29925" y="11205"/>
                    </a:cubicBezTo>
                    <a:cubicBezTo>
                      <a:pt x="29925" y="10811"/>
                      <a:pt x="30104" y="10417"/>
                      <a:pt x="30427" y="10202"/>
                    </a:cubicBezTo>
                    <a:cubicBezTo>
                      <a:pt x="30749" y="9988"/>
                      <a:pt x="30928" y="9630"/>
                      <a:pt x="30928" y="9236"/>
                    </a:cubicBezTo>
                    <a:cubicBezTo>
                      <a:pt x="30958" y="8509"/>
                      <a:pt x="30374" y="7962"/>
                      <a:pt x="29695" y="7962"/>
                    </a:cubicBezTo>
                    <a:cubicBezTo>
                      <a:pt x="29571" y="7962"/>
                      <a:pt x="29444" y="7980"/>
                      <a:pt x="29317" y="8019"/>
                    </a:cubicBezTo>
                    <a:cubicBezTo>
                      <a:pt x="29174" y="8055"/>
                      <a:pt x="29066" y="8091"/>
                      <a:pt x="28923" y="8091"/>
                    </a:cubicBezTo>
                    <a:cubicBezTo>
                      <a:pt x="27921" y="8091"/>
                      <a:pt x="27348" y="6945"/>
                      <a:pt x="27957" y="6158"/>
                    </a:cubicBezTo>
                    <a:cubicBezTo>
                      <a:pt x="28100" y="5943"/>
                      <a:pt x="28207" y="5692"/>
                      <a:pt x="28207" y="5442"/>
                    </a:cubicBezTo>
                    <a:cubicBezTo>
                      <a:pt x="28207" y="4696"/>
                      <a:pt x="27616" y="4190"/>
                      <a:pt x="26978" y="4190"/>
                    </a:cubicBezTo>
                    <a:cubicBezTo>
                      <a:pt x="26728" y="4190"/>
                      <a:pt x="26470" y="4268"/>
                      <a:pt x="26239" y="4440"/>
                    </a:cubicBezTo>
                    <a:cubicBezTo>
                      <a:pt x="26024" y="4583"/>
                      <a:pt x="25773" y="4654"/>
                      <a:pt x="25523" y="4690"/>
                    </a:cubicBezTo>
                    <a:cubicBezTo>
                      <a:pt x="24664" y="4690"/>
                      <a:pt x="24091" y="3867"/>
                      <a:pt x="24341" y="3044"/>
                    </a:cubicBezTo>
                    <a:cubicBezTo>
                      <a:pt x="24413" y="2936"/>
                      <a:pt x="24413" y="2793"/>
                      <a:pt x="24413" y="2650"/>
                    </a:cubicBezTo>
                    <a:cubicBezTo>
                      <a:pt x="24413" y="1908"/>
                      <a:pt x="23806" y="1449"/>
                      <a:pt x="23186" y="1449"/>
                    </a:cubicBezTo>
                    <a:cubicBezTo>
                      <a:pt x="22819" y="1449"/>
                      <a:pt x="22447" y="1610"/>
                      <a:pt x="22194" y="1970"/>
                    </a:cubicBezTo>
                    <a:cubicBezTo>
                      <a:pt x="21943" y="2292"/>
                      <a:pt x="21585" y="2471"/>
                      <a:pt x="21191" y="2471"/>
                    </a:cubicBezTo>
                    <a:cubicBezTo>
                      <a:pt x="20511" y="2471"/>
                      <a:pt x="19939" y="1934"/>
                      <a:pt x="19974" y="1254"/>
                    </a:cubicBezTo>
                    <a:cubicBezTo>
                      <a:pt x="19974" y="538"/>
                      <a:pt x="19402" y="1"/>
                      <a:pt x="1872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6" name="Google Shape;3858;p77">
                <a:extLst>
                  <a:ext uri="{FF2B5EF4-FFF2-40B4-BE49-F238E27FC236}">
                    <a16:creationId xmlns:a16="http://schemas.microsoft.com/office/drawing/2014/main" id="{B78BD5C8-17ED-4ED6-A91E-EC7AD8169B58}"/>
                  </a:ext>
                </a:extLst>
              </p:cNvPr>
              <p:cNvSpPr/>
              <p:nvPr/>
            </p:nvSpPr>
            <p:spPr>
              <a:xfrm>
                <a:off x="5527225" y="1715600"/>
                <a:ext cx="387989" cy="386800"/>
              </a:xfrm>
              <a:custGeom>
                <a:avLst/>
                <a:gdLst/>
                <a:ahLst/>
                <a:cxnLst/>
                <a:rect l="l" t="t" r="r" b="b"/>
                <a:pathLst>
                  <a:path w="32611" h="32511" extrusionOk="0">
                    <a:moveTo>
                      <a:pt x="16359" y="11965"/>
                    </a:moveTo>
                    <a:cubicBezTo>
                      <a:pt x="18722" y="11965"/>
                      <a:pt x="20619" y="13862"/>
                      <a:pt x="20619" y="16224"/>
                    </a:cubicBezTo>
                    <a:cubicBezTo>
                      <a:pt x="20619" y="18790"/>
                      <a:pt x="18524" y="20505"/>
                      <a:pt x="16337" y="20505"/>
                    </a:cubicBezTo>
                    <a:cubicBezTo>
                      <a:pt x="15290" y="20505"/>
                      <a:pt x="14222" y="20112"/>
                      <a:pt x="13352" y="19231"/>
                    </a:cubicBezTo>
                    <a:cubicBezTo>
                      <a:pt x="10668" y="16546"/>
                      <a:pt x="12565" y="11965"/>
                      <a:pt x="16359" y="11965"/>
                    </a:cubicBezTo>
                    <a:close/>
                    <a:moveTo>
                      <a:pt x="16318" y="11370"/>
                    </a:moveTo>
                    <a:cubicBezTo>
                      <a:pt x="15128" y="11370"/>
                      <a:pt x="13914" y="11808"/>
                      <a:pt x="12923" y="12788"/>
                    </a:cubicBezTo>
                    <a:cubicBezTo>
                      <a:pt x="9880" y="15866"/>
                      <a:pt x="12028" y="21092"/>
                      <a:pt x="16359" y="21092"/>
                    </a:cubicBezTo>
                    <a:cubicBezTo>
                      <a:pt x="19044" y="21092"/>
                      <a:pt x="21227" y="18909"/>
                      <a:pt x="21227" y="16224"/>
                    </a:cubicBezTo>
                    <a:cubicBezTo>
                      <a:pt x="21227" y="13312"/>
                      <a:pt x="18825" y="11370"/>
                      <a:pt x="16318" y="11370"/>
                    </a:cubicBezTo>
                    <a:close/>
                    <a:moveTo>
                      <a:pt x="18650" y="582"/>
                    </a:moveTo>
                    <a:cubicBezTo>
                      <a:pt x="19187" y="582"/>
                      <a:pt x="19617" y="1011"/>
                      <a:pt x="19617" y="1512"/>
                    </a:cubicBezTo>
                    <a:cubicBezTo>
                      <a:pt x="19617" y="1942"/>
                      <a:pt x="19760" y="2336"/>
                      <a:pt x="20046" y="2586"/>
                    </a:cubicBezTo>
                    <a:cubicBezTo>
                      <a:pt x="20332" y="2908"/>
                      <a:pt x="20762" y="3052"/>
                      <a:pt x="21156" y="3052"/>
                    </a:cubicBezTo>
                    <a:cubicBezTo>
                      <a:pt x="21657" y="3052"/>
                      <a:pt x="22086" y="2801"/>
                      <a:pt x="22373" y="2407"/>
                    </a:cubicBezTo>
                    <a:cubicBezTo>
                      <a:pt x="22531" y="2170"/>
                      <a:pt x="22806" y="2030"/>
                      <a:pt x="23097" y="2030"/>
                    </a:cubicBezTo>
                    <a:cubicBezTo>
                      <a:pt x="23201" y="2030"/>
                      <a:pt x="23307" y="2048"/>
                      <a:pt x="23411" y="2085"/>
                    </a:cubicBezTo>
                    <a:cubicBezTo>
                      <a:pt x="23805" y="2193"/>
                      <a:pt x="24055" y="2515"/>
                      <a:pt x="24091" y="2944"/>
                    </a:cubicBezTo>
                    <a:cubicBezTo>
                      <a:pt x="24091" y="3052"/>
                      <a:pt x="24055" y="3159"/>
                      <a:pt x="24019" y="3266"/>
                    </a:cubicBezTo>
                    <a:cubicBezTo>
                      <a:pt x="23876" y="3696"/>
                      <a:pt x="23948" y="4197"/>
                      <a:pt x="24234" y="4591"/>
                    </a:cubicBezTo>
                    <a:cubicBezTo>
                      <a:pt x="24519" y="5007"/>
                      <a:pt x="24991" y="5235"/>
                      <a:pt x="25470" y="5235"/>
                    </a:cubicBezTo>
                    <a:cubicBezTo>
                      <a:pt x="25775" y="5235"/>
                      <a:pt x="26082" y="5143"/>
                      <a:pt x="26346" y="4949"/>
                    </a:cubicBezTo>
                    <a:cubicBezTo>
                      <a:pt x="26518" y="4820"/>
                      <a:pt x="26715" y="4755"/>
                      <a:pt x="26916" y="4755"/>
                    </a:cubicBezTo>
                    <a:cubicBezTo>
                      <a:pt x="27049" y="4755"/>
                      <a:pt x="27184" y="4784"/>
                      <a:pt x="27312" y="4841"/>
                    </a:cubicBezTo>
                    <a:cubicBezTo>
                      <a:pt x="27635" y="5020"/>
                      <a:pt x="27849" y="5343"/>
                      <a:pt x="27849" y="5700"/>
                    </a:cubicBezTo>
                    <a:cubicBezTo>
                      <a:pt x="27849" y="5879"/>
                      <a:pt x="27778" y="6094"/>
                      <a:pt x="27670" y="6237"/>
                    </a:cubicBezTo>
                    <a:cubicBezTo>
                      <a:pt x="27312" y="6703"/>
                      <a:pt x="27277" y="7311"/>
                      <a:pt x="27527" y="7812"/>
                    </a:cubicBezTo>
                    <a:cubicBezTo>
                      <a:pt x="27778" y="8313"/>
                      <a:pt x="28315" y="8671"/>
                      <a:pt x="28887" y="8671"/>
                    </a:cubicBezTo>
                    <a:cubicBezTo>
                      <a:pt x="29031" y="8671"/>
                      <a:pt x="29210" y="8636"/>
                      <a:pt x="29353" y="8564"/>
                    </a:cubicBezTo>
                    <a:cubicBezTo>
                      <a:pt x="29445" y="8530"/>
                      <a:pt x="29540" y="8514"/>
                      <a:pt x="29636" y="8514"/>
                    </a:cubicBezTo>
                    <a:cubicBezTo>
                      <a:pt x="29838" y="8514"/>
                      <a:pt x="30042" y="8586"/>
                      <a:pt x="30212" y="8707"/>
                    </a:cubicBezTo>
                    <a:cubicBezTo>
                      <a:pt x="30427" y="8886"/>
                      <a:pt x="30570" y="9137"/>
                      <a:pt x="30606" y="9459"/>
                    </a:cubicBezTo>
                    <a:cubicBezTo>
                      <a:pt x="30606" y="9745"/>
                      <a:pt x="30462" y="10032"/>
                      <a:pt x="30212" y="10175"/>
                    </a:cubicBezTo>
                    <a:cubicBezTo>
                      <a:pt x="29818" y="10461"/>
                      <a:pt x="29567" y="10926"/>
                      <a:pt x="29567" y="11392"/>
                    </a:cubicBezTo>
                    <a:cubicBezTo>
                      <a:pt x="29567" y="12251"/>
                      <a:pt x="30248" y="12931"/>
                      <a:pt x="31107" y="12931"/>
                    </a:cubicBezTo>
                    <a:cubicBezTo>
                      <a:pt x="31357" y="12931"/>
                      <a:pt x="31572" y="13003"/>
                      <a:pt x="31751" y="13182"/>
                    </a:cubicBezTo>
                    <a:cubicBezTo>
                      <a:pt x="31930" y="13361"/>
                      <a:pt x="32037" y="13611"/>
                      <a:pt x="32037" y="13862"/>
                    </a:cubicBezTo>
                    <a:cubicBezTo>
                      <a:pt x="32037" y="14291"/>
                      <a:pt x="31787" y="14649"/>
                      <a:pt x="31357" y="14757"/>
                    </a:cubicBezTo>
                    <a:cubicBezTo>
                      <a:pt x="29961" y="15222"/>
                      <a:pt x="29961" y="17191"/>
                      <a:pt x="31357" y="17656"/>
                    </a:cubicBezTo>
                    <a:cubicBezTo>
                      <a:pt x="31787" y="17763"/>
                      <a:pt x="32037" y="18157"/>
                      <a:pt x="32002" y="18551"/>
                    </a:cubicBezTo>
                    <a:cubicBezTo>
                      <a:pt x="32036" y="19067"/>
                      <a:pt x="31641" y="19484"/>
                      <a:pt x="31133" y="19484"/>
                    </a:cubicBezTo>
                    <a:cubicBezTo>
                      <a:pt x="31113" y="19484"/>
                      <a:pt x="31092" y="19483"/>
                      <a:pt x="31071" y="19481"/>
                    </a:cubicBezTo>
                    <a:cubicBezTo>
                      <a:pt x="30677" y="19481"/>
                      <a:pt x="30319" y="19625"/>
                      <a:pt x="30033" y="19911"/>
                    </a:cubicBezTo>
                    <a:cubicBezTo>
                      <a:pt x="29711" y="20197"/>
                      <a:pt x="29567" y="20627"/>
                      <a:pt x="29567" y="21021"/>
                    </a:cubicBezTo>
                    <a:cubicBezTo>
                      <a:pt x="29567" y="21522"/>
                      <a:pt x="29818" y="21951"/>
                      <a:pt x="30212" y="22238"/>
                    </a:cubicBezTo>
                    <a:cubicBezTo>
                      <a:pt x="30534" y="22452"/>
                      <a:pt x="30677" y="22882"/>
                      <a:pt x="30570" y="23276"/>
                    </a:cubicBezTo>
                    <a:cubicBezTo>
                      <a:pt x="30427" y="23675"/>
                      <a:pt x="30058" y="23938"/>
                      <a:pt x="29660" y="23938"/>
                    </a:cubicBezTo>
                    <a:cubicBezTo>
                      <a:pt x="29558" y="23938"/>
                      <a:pt x="29455" y="23921"/>
                      <a:pt x="29353" y="23884"/>
                    </a:cubicBezTo>
                    <a:cubicBezTo>
                      <a:pt x="29210" y="23836"/>
                      <a:pt x="29058" y="23813"/>
                      <a:pt x="28906" y="23813"/>
                    </a:cubicBezTo>
                    <a:cubicBezTo>
                      <a:pt x="28601" y="23813"/>
                      <a:pt x="28291" y="23908"/>
                      <a:pt x="28028" y="24099"/>
                    </a:cubicBezTo>
                    <a:cubicBezTo>
                      <a:pt x="27635" y="24385"/>
                      <a:pt x="27384" y="24851"/>
                      <a:pt x="27384" y="25352"/>
                    </a:cubicBezTo>
                    <a:cubicBezTo>
                      <a:pt x="27384" y="25674"/>
                      <a:pt x="27491" y="25960"/>
                      <a:pt x="27670" y="26247"/>
                    </a:cubicBezTo>
                    <a:cubicBezTo>
                      <a:pt x="27885" y="26497"/>
                      <a:pt x="27921" y="26891"/>
                      <a:pt x="27778" y="27177"/>
                    </a:cubicBezTo>
                    <a:cubicBezTo>
                      <a:pt x="27616" y="27524"/>
                      <a:pt x="27275" y="27721"/>
                      <a:pt x="26928" y="27721"/>
                    </a:cubicBezTo>
                    <a:cubicBezTo>
                      <a:pt x="26738" y="27721"/>
                      <a:pt x="26547" y="27662"/>
                      <a:pt x="26382" y="27535"/>
                    </a:cubicBezTo>
                    <a:cubicBezTo>
                      <a:pt x="26115" y="27330"/>
                      <a:pt x="25801" y="27231"/>
                      <a:pt x="25487" y="27231"/>
                    </a:cubicBezTo>
                    <a:cubicBezTo>
                      <a:pt x="25253" y="27231"/>
                      <a:pt x="25020" y="27285"/>
                      <a:pt x="24807" y="27392"/>
                    </a:cubicBezTo>
                    <a:cubicBezTo>
                      <a:pt x="24306" y="27643"/>
                      <a:pt x="23948" y="28180"/>
                      <a:pt x="23948" y="28752"/>
                    </a:cubicBezTo>
                    <a:cubicBezTo>
                      <a:pt x="23948" y="28895"/>
                      <a:pt x="23984" y="29074"/>
                      <a:pt x="24055" y="29218"/>
                    </a:cubicBezTo>
                    <a:cubicBezTo>
                      <a:pt x="24127" y="29504"/>
                      <a:pt x="24091" y="29826"/>
                      <a:pt x="23912" y="30077"/>
                    </a:cubicBezTo>
                    <a:cubicBezTo>
                      <a:pt x="23733" y="30327"/>
                      <a:pt x="23447" y="30470"/>
                      <a:pt x="23124" y="30470"/>
                    </a:cubicBezTo>
                    <a:cubicBezTo>
                      <a:pt x="22838" y="30470"/>
                      <a:pt x="22552" y="30327"/>
                      <a:pt x="22409" y="30077"/>
                    </a:cubicBezTo>
                    <a:cubicBezTo>
                      <a:pt x="22096" y="29634"/>
                      <a:pt x="21646" y="29437"/>
                      <a:pt x="21200" y="29437"/>
                    </a:cubicBezTo>
                    <a:cubicBezTo>
                      <a:pt x="20420" y="29437"/>
                      <a:pt x="19652" y="30038"/>
                      <a:pt x="19652" y="30972"/>
                    </a:cubicBezTo>
                    <a:cubicBezTo>
                      <a:pt x="19652" y="31487"/>
                      <a:pt x="19256" y="31904"/>
                      <a:pt x="18748" y="31904"/>
                    </a:cubicBezTo>
                    <a:cubicBezTo>
                      <a:pt x="18728" y="31904"/>
                      <a:pt x="18707" y="31904"/>
                      <a:pt x="18686" y="31902"/>
                    </a:cubicBezTo>
                    <a:cubicBezTo>
                      <a:pt x="18664" y="31904"/>
                      <a:pt x="18641" y="31905"/>
                      <a:pt x="18619" y="31905"/>
                    </a:cubicBezTo>
                    <a:cubicBezTo>
                      <a:pt x="18252" y="31905"/>
                      <a:pt x="17926" y="31629"/>
                      <a:pt x="17791" y="31258"/>
                    </a:cubicBezTo>
                    <a:cubicBezTo>
                      <a:pt x="17612" y="30614"/>
                      <a:pt x="17039" y="30220"/>
                      <a:pt x="16359" y="30220"/>
                    </a:cubicBezTo>
                    <a:cubicBezTo>
                      <a:pt x="15715" y="30220"/>
                      <a:pt x="15142" y="30649"/>
                      <a:pt x="14963" y="31258"/>
                    </a:cubicBezTo>
                    <a:cubicBezTo>
                      <a:pt x="14856" y="31652"/>
                      <a:pt x="14498" y="31902"/>
                      <a:pt x="14068" y="31902"/>
                    </a:cubicBezTo>
                    <a:cubicBezTo>
                      <a:pt x="13531" y="31902"/>
                      <a:pt x="13102" y="31473"/>
                      <a:pt x="13102" y="30972"/>
                    </a:cubicBezTo>
                    <a:cubicBezTo>
                      <a:pt x="13138" y="30578"/>
                      <a:pt x="12959" y="30184"/>
                      <a:pt x="12708" y="29898"/>
                    </a:cubicBezTo>
                    <a:cubicBezTo>
                      <a:pt x="12413" y="29636"/>
                      <a:pt x="12059" y="29464"/>
                      <a:pt x="11699" y="29464"/>
                    </a:cubicBezTo>
                    <a:cubicBezTo>
                      <a:pt x="11666" y="29464"/>
                      <a:pt x="11632" y="29465"/>
                      <a:pt x="11598" y="29468"/>
                    </a:cubicBezTo>
                    <a:cubicBezTo>
                      <a:pt x="11567" y="29466"/>
                      <a:pt x="11535" y="29465"/>
                      <a:pt x="11503" y="29465"/>
                    </a:cubicBezTo>
                    <a:cubicBezTo>
                      <a:pt x="11039" y="29465"/>
                      <a:pt x="10616" y="29708"/>
                      <a:pt x="10381" y="30077"/>
                    </a:cubicBezTo>
                    <a:cubicBezTo>
                      <a:pt x="10186" y="30328"/>
                      <a:pt x="9883" y="30470"/>
                      <a:pt x="9589" y="30470"/>
                    </a:cubicBezTo>
                    <a:cubicBezTo>
                      <a:pt x="9505" y="30470"/>
                      <a:pt x="9423" y="30458"/>
                      <a:pt x="9343" y="30435"/>
                    </a:cubicBezTo>
                    <a:cubicBezTo>
                      <a:pt x="8950" y="30327"/>
                      <a:pt x="8663" y="29969"/>
                      <a:pt x="8663" y="29576"/>
                    </a:cubicBezTo>
                    <a:cubicBezTo>
                      <a:pt x="8663" y="29468"/>
                      <a:pt x="8699" y="29325"/>
                      <a:pt x="8735" y="29253"/>
                    </a:cubicBezTo>
                    <a:cubicBezTo>
                      <a:pt x="8878" y="28788"/>
                      <a:pt x="8807" y="28287"/>
                      <a:pt x="8520" y="27893"/>
                    </a:cubicBezTo>
                    <a:cubicBezTo>
                      <a:pt x="8214" y="27477"/>
                      <a:pt x="7733" y="27249"/>
                      <a:pt x="7250" y="27249"/>
                    </a:cubicBezTo>
                    <a:cubicBezTo>
                      <a:pt x="6944" y="27249"/>
                      <a:pt x="6637" y="27341"/>
                      <a:pt x="6372" y="27535"/>
                    </a:cubicBezTo>
                    <a:cubicBezTo>
                      <a:pt x="6222" y="27664"/>
                      <a:pt x="6020" y="27729"/>
                      <a:pt x="5821" y="27729"/>
                    </a:cubicBezTo>
                    <a:cubicBezTo>
                      <a:pt x="5688" y="27729"/>
                      <a:pt x="5556" y="27700"/>
                      <a:pt x="5442" y="27643"/>
                    </a:cubicBezTo>
                    <a:cubicBezTo>
                      <a:pt x="5120" y="27464"/>
                      <a:pt x="4905" y="27142"/>
                      <a:pt x="4905" y="26784"/>
                    </a:cubicBezTo>
                    <a:cubicBezTo>
                      <a:pt x="4905" y="26569"/>
                      <a:pt x="4941" y="26390"/>
                      <a:pt x="5084" y="26247"/>
                    </a:cubicBezTo>
                    <a:cubicBezTo>
                      <a:pt x="5406" y="25781"/>
                      <a:pt x="5478" y="25173"/>
                      <a:pt x="5227" y="24672"/>
                    </a:cubicBezTo>
                    <a:cubicBezTo>
                      <a:pt x="4943" y="24132"/>
                      <a:pt x="4412" y="23818"/>
                      <a:pt x="3847" y="23818"/>
                    </a:cubicBezTo>
                    <a:cubicBezTo>
                      <a:pt x="3700" y="23818"/>
                      <a:pt x="3550" y="23840"/>
                      <a:pt x="3401" y="23884"/>
                    </a:cubicBezTo>
                    <a:cubicBezTo>
                      <a:pt x="3294" y="23924"/>
                      <a:pt x="3182" y="23945"/>
                      <a:pt x="3070" y="23945"/>
                    </a:cubicBezTo>
                    <a:cubicBezTo>
                      <a:pt x="2884" y="23945"/>
                      <a:pt x="2699" y="23889"/>
                      <a:pt x="2542" y="23777"/>
                    </a:cubicBezTo>
                    <a:cubicBezTo>
                      <a:pt x="2292" y="23598"/>
                      <a:pt x="2149" y="23311"/>
                      <a:pt x="2149" y="22989"/>
                    </a:cubicBezTo>
                    <a:cubicBezTo>
                      <a:pt x="2149" y="22703"/>
                      <a:pt x="2292" y="22417"/>
                      <a:pt x="2542" y="22238"/>
                    </a:cubicBezTo>
                    <a:cubicBezTo>
                      <a:pt x="3748" y="21387"/>
                      <a:pt x="3127" y="19517"/>
                      <a:pt x="1688" y="19517"/>
                    </a:cubicBezTo>
                    <a:cubicBezTo>
                      <a:pt x="1675" y="19517"/>
                      <a:pt x="1661" y="19517"/>
                      <a:pt x="1648" y="19517"/>
                    </a:cubicBezTo>
                    <a:cubicBezTo>
                      <a:pt x="1627" y="19519"/>
                      <a:pt x="1606" y="19519"/>
                      <a:pt x="1585" y="19519"/>
                    </a:cubicBezTo>
                    <a:cubicBezTo>
                      <a:pt x="1078" y="19519"/>
                      <a:pt x="681" y="19103"/>
                      <a:pt x="681" y="18587"/>
                    </a:cubicBezTo>
                    <a:cubicBezTo>
                      <a:pt x="681" y="18193"/>
                      <a:pt x="932" y="17799"/>
                      <a:pt x="1325" y="17692"/>
                    </a:cubicBezTo>
                    <a:cubicBezTo>
                      <a:pt x="2757" y="17226"/>
                      <a:pt x="2757" y="15258"/>
                      <a:pt x="1325" y="14792"/>
                    </a:cubicBezTo>
                    <a:cubicBezTo>
                      <a:pt x="323" y="14470"/>
                      <a:pt x="538" y="12967"/>
                      <a:pt x="1612" y="12967"/>
                    </a:cubicBezTo>
                    <a:cubicBezTo>
                      <a:pt x="1626" y="12967"/>
                      <a:pt x="1640" y="12967"/>
                      <a:pt x="1654" y="12967"/>
                    </a:cubicBezTo>
                    <a:cubicBezTo>
                      <a:pt x="3126" y="12967"/>
                      <a:pt x="3712" y="11097"/>
                      <a:pt x="2507" y="10246"/>
                    </a:cubicBezTo>
                    <a:cubicBezTo>
                      <a:pt x="2184" y="9996"/>
                      <a:pt x="2041" y="9566"/>
                      <a:pt x="2184" y="9208"/>
                    </a:cubicBezTo>
                    <a:cubicBezTo>
                      <a:pt x="2299" y="8809"/>
                      <a:pt x="2662" y="8546"/>
                      <a:pt x="3059" y="8546"/>
                    </a:cubicBezTo>
                    <a:cubicBezTo>
                      <a:pt x="3160" y="8546"/>
                      <a:pt x="3264" y="8563"/>
                      <a:pt x="3366" y="8600"/>
                    </a:cubicBezTo>
                    <a:cubicBezTo>
                      <a:pt x="3521" y="8648"/>
                      <a:pt x="3680" y="8671"/>
                      <a:pt x="3836" y="8671"/>
                    </a:cubicBezTo>
                    <a:cubicBezTo>
                      <a:pt x="4149" y="8671"/>
                      <a:pt x="4451" y="8576"/>
                      <a:pt x="4690" y="8385"/>
                    </a:cubicBezTo>
                    <a:cubicBezTo>
                      <a:pt x="5120" y="8099"/>
                      <a:pt x="5334" y="7633"/>
                      <a:pt x="5334" y="7132"/>
                    </a:cubicBezTo>
                    <a:cubicBezTo>
                      <a:pt x="5334" y="6810"/>
                      <a:pt x="5227" y="6488"/>
                      <a:pt x="5048" y="6237"/>
                    </a:cubicBezTo>
                    <a:cubicBezTo>
                      <a:pt x="4833" y="5987"/>
                      <a:pt x="4797" y="5593"/>
                      <a:pt x="4941" y="5307"/>
                    </a:cubicBezTo>
                    <a:cubicBezTo>
                      <a:pt x="5126" y="4960"/>
                      <a:pt x="5460" y="4763"/>
                      <a:pt x="5799" y="4763"/>
                    </a:cubicBezTo>
                    <a:cubicBezTo>
                      <a:pt x="5985" y="4763"/>
                      <a:pt x="6172" y="4822"/>
                      <a:pt x="6337" y="4949"/>
                    </a:cubicBezTo>
                    <a:cubicBezTo>
                      <a:pt x="6612" y="5140"/>
                      <a:pt x="6939" y="5243"/>
                      <a:pt x="7263" y="5243"/>
                    </a:cubicBezTo>
                    <a:cubicBezTo>
                      <a:pt x="7486" y="5243"/>
                      <a:pt x="7708" y="5194"/>
                      <a:pt x="7912" y="5092"/>
                    </a:cubicBezTo>
                    <a:cubicBezTo>
                      <a:pt x="8449" y="4806"/>
                      <a:pt x="8771" y="4304"/>
                      <a:pt x="8771" y="3732"/>
                    </a:cubicBezTo>
                    <a:cubicBezTo>
                      <a:pt x="8771" y="3553"/>
                      <a:pt x="8735" y="3410"/>
                      <a:pt x="8699" y="3266"/>
                    </a:cubicBezTo>
                    <a:cubicBezTo>
                      <a:pt x="8592" y="2980"/>
                      <a:pt x="8628" y="2658"/>
                      <a:pt x="8807" y="2443"/>
                    </a:cubicBezTo>
                    <a:cubicBezTo>
                      <a:pt x="8985" y="2193"/>
                      <a:pt x="9272" y="2049"/>
                      <a:pt x="9558" y="2014"/>
                    </a:cubicBezTo>
                    <a:cubicBezTo>
                      <a:pt x="9845" y="2014"/>
                      <a:pt x="10131" y="2193"/>
                      <a:pt x="10310" y="2407"/>
                    </a:cubicBezTo>
                    <a:cubicBezTo>
                      <a:pt x="10622" y="2850"/>
                      <a:pt x="11068" y="3047"/>
                      <a:pt x="11508" y="3047"/>
                    </a:cubicBezTo>
                    <a:cubicBezTo>
                      <a:pt x="12277" y="3047"/>
                      <a:pt x="13030" y="2446"/>
                      <a:pt x="13030" y="1512"/>
                    </a:cubicBezTo>
                    <a:cubicBezTo>
                      <a:pt x="13030" y="926"/>
                      <a:pt x="13510" y="591"/>
                      <a:pt x="13985" y="591"/>
                    </a:cubicBezTo>
                    <a:cubicBezTo>
                      <a:pt x="14352" y="591"/>
                      <a:pt x="14716" y="790"/>
                      <a:pt x="14856" y="1226"/>
                    </a:cubicBezTo>
                    <a:cubicBezTo>
                      <a:pt x="15088" y="1942"/>
                      <a:pt x="15697" y="2300"/>
                      <a:pt x="16306" y="2300"/>
                    </a:cubicBezTo>
                    <a:cubicBezTo>
                      <a:pt x="16914" y="2300"/>
                      <a:pt x="17523" y="1942"/>
                      <a:pt x="17755" y="1226"/>
                    </a:cubicBezTo>
                    <a:cubicBezTo>
                      <a:pt x="17863" y="832"/>
                      <a:pt x="18256" y="582"/>
                      <a:pt x="18650" y="582"/>
                    </a:cubicBezTo>
                    <a:close/>
                    <a:moveTo>
                      <a:pt x="14043" y="1"/>
                    </a:moveTo>
                    <a:cubicBezTo>
                      <a:pt x="13270" y="1"/>
                      <a:pt x="12493" y="557"/>
                      <a:pt x="12493" y="1548"/>
                    </a:cubicBezTo>
                    <a:cubicBezTo>
                      <a:pt x="12471" y="2090"/>
                      <a:pt x="12022" y="2432"/>
                      <a:pt x="11567" y="2432"/>
                    </a:cubicBezTo>
                    <a:cubicBezTo>
                      <a:pt x="11301" y="2432"/>
                      <a:pt x="11032" y="2314"/>
                      <a:pt x="10847" y="2049"/>
                    </a:cubicBezTo>
                    <a:cubicBezTo>
                      <a:pt x="10560" y="1656"/>
                      <a:pt x="10095" y="1405"/>
                      <a:pt x="9630" y="1405"/>
                    </a:cubicBezTo>
                    <a:cubicBezTo>
                      <a:pt x="9129" y="1405"/>
                      <a:pt x="8663" y="1656"/>
                      <a:pt x="8341" y="2049"/>
                    </a:cubicBezTo>
                    <a:cubicBezTo>
                      <a:pt x="8055" y="2443"/>
                      <a:pt x="7983" y="2944"/>
                      <a:pt x="8162" y="3410"/>
                    </a:cubicBezTo>
                    <a:cubicBezTo>
                      <a:pt x="8198" y="3517"/>
                      <a:pt x="8198" y="3589"/>
                      <a:pt x="8198" y="3696"/>
                    </a:cubicBezTo>
                    <a:cubicBezTo>
                      <a:pt x="8198" y="4054"/>
                      <a:pt x="7983" y="4376"/>
                      <a:pt x="7697" y="4519"/>
                    </a:cubicBezTo>
                    <a:cubicBezTo>
                      <a:pt x="7558" y="4597"/>
                      <a:pt x="7405" y="4634"/>
                      <a:pt x="7256" y="4634"/>
                    </a:cubicBezTo>
                    <a:cubicBezTo>
                      <a:pt x="7061" y="4634"/>
                      <a:pt x="6873" y="4570"/>
                      <a:pt x="6730" y="4448"/>
                    </a:cubicBezTo>
                    <a:cubicBezTo>
                      <a:pt x="6451" y="4257"/>
                      <a:pt x="6135" y="4166"/>
                      <a:pt x="5824" y="4166"/>
                    </a:cubicBezTo>
                    <a:cubicBezTo>
                      <a:pt x="5261" y="4166"/>
                      <a:pt x="4716" y="4466"/>
                      <a:pt x="4440" y="5020"/>
                    </a:cubicBezTo>
                    <a:cubicBezTo>
                      <a:pt x="4189" y="5521"/>
                      <a:pt x="4261" y="6130"/>
                      <a:pt x="4583" y="6560"/>
                    </a:cubicBezTo>
                    <a:cubicBezTo>
                      <a:pt x="4726" y="6739"/>
                      <a:pt x="4762" y="6917"/>
                      <a:pt x="4797" y="7132"/>
                    </a:cubicBezTo>
                    <a:cubicBezTo>
                      <a:pt x="4762" y="7419"/>
                      <a:pt x="4619" y="7705"/>
                      <a:pt x="4368" y="7884"/>
                    </a:cubicBezTo>
                    <a:cubicBezTo>
                      <a:pt x="4221" y="8006"/>
                      <a:pt x="4024" y="8062"/>
                      <a:pt x="3823" y="8062"/>
                    </a:cubicBezTo>
                    <a:cubicBezTo>
                      <a:pt x="3730" y="8062"/>
                      <a:pt x="3635" y="8050"/>
                      <a:pt x="3545" y="8027"/>
                    </a:cubicBezTo>
                    <a:cubicBezTo>
                      <a:pt x="3385" y="7969"/>
                      <a:pt x="3222" y="7942"/>
                      <a:pt x="3060" y="7942"/>
                    </a:cubicBezTo>
                    <a:cubicBezTo>
                      <a:pt x="2422" y="7942"/>
                      <a:pt x="1812" y="8365"/>
                      <a:pt x="1612" y="8994"/>
                    </a:cubicBezTo>
                    <a:cubicBezTo>
                      <a:pt x="1397" y="9638"/>
                      <a:pt x="1648" y="10318"/>
                      <a:pt x="2184" y="10676"/>
                    </a:cubicBezTo>
                    <a:cubicBezTo>
                      <a:pt x="2435" y="10855"/>
                      <a:pt x="2578" y="11141"/>
                      <a:pt x="2578" y="11428"/>
                    </a:cubicBezTo>
                    <a:cubicBezTo>
                      <a:pt x="2578" y="11965"/>
                      <a:pt x="2149" y="12394"/>
                      <a:pt x="1648" y="12394"/>
                    </a:cubicBezTo>
                    <a:cubicBezTo>
                      <a:pt x="1625" y="12393"/>
                      <a:pt x="1603" y="12392"/>
                      <a:pt x="1581" y="12392"/>
                    </a:cubicBezTo>
                    <a:cubicBezTo>
                      <a:pt x="858" y="12392"/>
                      <a:pt x="248" y="12952"/>
                      <a:pt x="144" y="13647"/>
                    </a:cubicBezTo>
                    <a:cubicBezTo>
                      <a:pt x="1" y="14399"/>
                      <a:pt x="466" y="15114"/>
                      <a:pt x="1182" y="15329"/>
                    </a:cubicBezTo>
                    <a:cubicBezTo>
                      <a:pt x="1576" y="15472"/>
                      <a:pt x="1827" y="15830"/>
                      <a:pt x="1827" y="16224"/>
                    </a:cubicBezTo>
                    <a:cubicBezTo>
                      <a:pt x="1827" y="16654"/>
                      <a:pt x="1576" y="17012"/>
                      <a:pt x="1182" y="17119"/>
                    </a:cubicBezTo>
                    <a:cubicBezTo>
                      <a:pt x="538" y="17298"/>
                      <a:pt x="108" y="17906"/>
                      <a:pt x="108" y="18551"/>
                    </a:cubicBezTo>
                    <a:cubicBezTo>
                      <a:pt x="108" y="19389"/>
                      <a:pt x="756" y="20091"/>
                      <a:pt x="1586" y="20091"/>
                    </a:cubicBezTo>
                    <a:cubicBezTo>
                      <a:pt x="1606" y="20091"/>
                      <a:pt x="1627" y="20091"/>
                      <a:pt x="1648" y="20090"/>
                    </a:cubicBezTo>
                    <a:cubicBezTo>
                      <a:pt x="2578" y="20090"/>
                      <a:pt x="2936" y="21271"/>
                      <a:pt x="2184" y="21808"/>
                    </a:cubicBezTo>
                    <a:cubicBezTo>
                      <a:pt x="1791" y="22059"/>
                      <a:pt x="1540" y="22524"/>
                      <a:pt x="1540" y="23025"/>
                    </a:cubicBezTo>
                    <a:cubicBezTo>
                      <a:pt x="1540" y="23490"/>
                      <a:pt x="1791" y="23956"/>
                      <a:pt x="2149" y="24242"/>
                    </a:cubicBezTo>
                    <a:cubicBezTo>
                      <a:pt x="2411" y="24433"/>
                      <a:pt x="2721" y="24528"/>
                      <a:pt x="3037" y="24528"/>
                    </a:cubicBezTo>
                    <a:cubicBezTo>
                      <a:pt x="3195" y="24528"/>
                      <a:pt x="3354" y="24505"/>
                      <a:pt x="3509" y="24457"/>
                    </a:cubicBezTo>
                    <a:cubicBezTo>
                      <a:pt x="3607" y="24424"/>
                      <a:pt x="3708" y="24408"/>
                      <a:pt x="3809" y="24408"/>
                    </a:cubicBezTo>
                    <a:cubicBezTo>
                      <a:pt x="4150" y="24408"/>
                      <a:pt x="4480" y="24591"/>
                      <a:pt x="4619" y="24922"/>
                    </a:cubicBezTo>
                    <a:cubicBezTo>
                      <a:pt x="4797" y="25244"/>
                      <a:pt x="4762" y="25602"/>
                      <a:pt x="4547" y="25889"/>
                    </a:cubicBezTo>
                    <a:cubicBezTo>
                      <a:pt x="4368" y="26139"/>
                      <a:pt x="4261" y="26461"/>
                      <a:pt x="4261" y="26784"/>
                    </a:cubicBezTo>
                    <a:cubicBezTo>
                      <a:pt x="4261" y="27356"/>
                      <a:pt x="4583" y="27893"/>
                      <a:pt x="5120" y="28144"/>
                    </a:cubicBezTo>
                    <a:cubicBezTo>
                      <a:pt x="5329" y="28263"/>
                      <a:pt x="5557" y="28320"/>
                      <a:pt x="5782" y="28320"/>
                    </a:cubicBezTo>
                    <a:cubicBezTo>
                      <a:pt x="6098" y="28320"/>
                      <a:pt x="6409" y="28209"/>
                      <a:pt x="6659" y="28001"/>
                    </a:cubicBezTo>
                    <a:cubicBezTo>
                      <a:pt x="6828" y="27874"/>
                      <a:pt x="7026" y="27813"/>
                      <a:pt x="7222" y="27813"/>
                    </a:cubicBezTo>
                    <a:cubicBezTo>
                      <a:pt x="7524" y="27813"/>
                      <a:pt x="7824" y="27955"/>
                      <a:pt x="8019" y="28215"/>
                    </a:cubicBezTo>
                    <a:cubicBezTo>
                      <a:pt x="8198" y="28466"/>
                      <a:pt x="8234" y="28752"/>
                      <a:pt x="8126" y="29039"/>
                    </a:cubicBezTo>
                    <a:cubicBezTo>
                      <a:pt x="8055" y="29218"/>
                      <a:pt x="8055" y="29397"/>
                      <a:pt x="8055" y="29540"/>
                    </a:cubicBezTo>
                    <a:cubicBezTo>
                      <a:pt x="8055" y="30220"/>
                      <a:pt x="8484" y="30793"/>
                      <a:pt x="9129" y="30972"/>
                    </a:cubicBezTo>
                    <a:cubicBezTo>
                      <a:pt x="9284" y="31026"/>
                      <a:pt x="9444" y="31053"/>
                      <a:pt x="9603" y="31053"/>
                    </a:cubicBezTo>
                    <a:cubicBezTo>
                      <a:pt x="10066" y="31053"/>
                      <a:pt x="10518" y="30825"/>
                      <a:pt x="10811" y="30399"/>
                    </a:cubicBezTo>
                    <a:cubicBezTo>
                      <a:pt x="10954" y="30184"/>
                      <a:pt x="11241" y="30041"/>
                      <a:pt x="11563" y="30041"/>
                    </a:cubicBezTo>
                    <a:cubicBezTo>
                      <a:pt x="11813" y="30041"/>
                      <a:pt x="12064" y="30148"/>
                      <a:pt x="12243" y="30327"/>
                    </a:cubicBezTo>
                    <a:cubicBezTo>
                      <a:pt x="12422" y="30470"/>
                      <a:pt x="12493" y="30721"/>
                      <a:pt x="12493" y="30972"/>
                    </a:cubicBezTo>
                    <a:cubicBezTo>
                      <a:pt x="12458" y="31809"/>
                      <a:pt x="13138" y="32476"/>
                      <a:pt x="13968" y="32476"/>
                    </a:cubicBezTo>
                    <a:cubicBezTo>
                      <a:pt x="13989" y="32476"/>
                      <a:pt x="14011" y="32476"/>
                      <a:pt x="14033" y="32475"/>
                    </a:cubicBezTo>
                    <a:cubicBezTo>
                      <a:pt x="14058" y="32476"/>
                      <a:pt x="14083" y="32477"/>
                      <a:pt x="14107" y="32477"/>
                    </a:cubicBezTo>
                    <a:cubicBezTo>
                      <a:pt x="14724" y="32477"/>
                      <a:pt x="15292" y="32056"/>
                      <a:pt x="15464" y="31437"/>
                    </a:cubicBezTo>
                    <a:cubicBezTo>
                      <a:pt x="15590" y="30989"/>
                      <a:pt x="15974" y="30766"/>
                      <a:pt x="16359" y="30766"/>
                    </a:cubicBezTo>
                    <a:cubicBezTo>
                      <a:pt x="16744" y="30766"/>
                      <a:pt x="17129" y="30989"/>
                      <a:pt x="17254" y="31437"/>
                    </a:cubicBezTo>
                    <a:cubicBezTo>
                      <a:pt x="17433" y="32081"/>
                      <a:pt x="18006" y="32511"/>
                      <a:pt x="18686" y="32511"/>
                    </a:cubicBezTo>
                    <a:cubicBezTo>
                      <a:pt x="19545" y="32511"/>
                      <a:pt x="20261" y="31831"/>
                      <a:pt x="20225" y="30972"/>
                    </a:cubicBezTo>
                    <a:cubicBezTo>
                      <a:pt x="20225" y="30404"/>
                      <a:pt x="20700" y="30038"/>
                      <a:pt x="21176" y="30038"/>
                    </a:cubicBezTo>
                    <a:cubicBezTo>
                      <a:pt x="21450" y="30038"/>
                      <a:pt x="21724" y="30160"/>
                      <a:pt x="21907" y="30435"/>
                    </a:cubicBezTo>
                    <a:cubicBezTo>
                      <a:pt x="22194" y="30828"/>
                      <a:pt x="22659" y="31043"/>
                      <a:pt x="23124" y="31079"/>
                    </a:cubicBezTo>
                    <a:cubicBezTo>
                      <a:pt x="23626" y="31043"/>
                      <a:pt x="24091" y="30793"/>
                      <a:pt x="24377" y="30399"/>
                    </a:cubicBezTo>
                    <a:cubicBezTo>
                      <a:pt x="24664" y="30005"/>
                      <a:pt x="24735" y="29504"/>
                      <a:pt x="24592" y="29039"/>
                    </a:cubicBezTo>
                    <a:cubicBezTo>
                      <a:pt x="24556" y="28931"/>
                      <a:pt x="24520" y="28860"/>
                      <a:pt x="24520" y="28752"/>
                    </a:cubicBezTo>
                    <a:cubicBezTo>
                      <a:pt x="24520" y="28394"/>
                      <a:pt x="24735" y="28072"/>
                      <a:pt x="25057" y="27929"/>
                    </a:cubicBezTo>
                    <a:cubicBezTo>
                      <a:pt x="25181" y="27852"/>
                      <a:pt x="25325" y="27814"/>
                      <a:pt x="25472" y="27814"/>
                    </a:cubicBezTo>
                    <a:cubicBezTo>
                      <a:pt x="25664" y="27814"/>
                      <a:pt x="25861" y="27879"/>
                      <a:pt x="26024" y="28001"/>
                    </a:cubicBezTo>
                    <a:cubicBezTo>
                      <a:pt x="26293" y="28193"/>
                      <a:pt x="26604" y="28284"/>
                      <a:pt x="26912" y="28284"/>
                    </a:cubicBezTo>
                    <a:cubicBezTo>
                      <a:pt x="27463" y="28284"/>
                      <a:pt x="28003" y="27992"/>
                      <a:pt x="28279" y="27464"/>
                    </a:cubicBezTo>
                    <a:cubicBezTo>
                      <a:pt x="28529" y="26963"/>
                      <a:pt x="28494" y="26354"/>
                      <a:pt x="28136" y="25889"/>
                    </a:cubicBezTo>
                    <a:cubicBezTo>
                      <a:pt x="28028" y="25710"/>
                      <a:pt x="27957" y="25531"/>
                      <a:pt x="27957" y="25352"/>
                    </a:cubicBezTo>
                    <a:cubicBezTo>
                      <a:pt x="27957" y="25030"/>
                      <a:pt x="28100" y="24743"/>
                      <a:pt x="28350" y="24564"/>
                    </a:cubicBezTo>
                    <a:cubicBezTo>
                      <a:pt x="28507" y="24452"/>
                      <a:pt x="28678" y="24396"/>
                      <a:pt x="28853" y="24396"/>
                    </a:cubicBezTo>
                    <a:cubicBezTo>
                      <a:pt x="28959" y="24396"/>
                      <a:pt x="29066" y="24417"/>
                      <a:pt x="29174" y="24457"/>
                    </a:cubicBezTo>
                    <a:cubicBezTo>
                      <a:pt x="29353" y="24493"/>
                      <a:pt x="29496" y="24528"/>
                      <a:pt x="29675" y="24528"/>
                    </a:cubicBezTo>
                    <a:cubicBezTo>
                      <a:pt x="30355" y="24528"/>
                      <a:pt x="30928" y="24099"/>
                      <a:pt x="31107" y="23455"/>
                    </a:cubicBezTo>
                    <a:cubicBezTo>
                      <a:pt x="31321" y="22846"/>
                      <a:pt x="31071" y="22166"/>
                      <a:pt x="30534" y="21772"/>
                    </a:cubicBezTo>
                    <a:cubicBezTo>
                      <a:pt x="30283" y="21629"/>
                      <a:pt x="30140" y="21343"/>
                      <a:pt x="30140" y="21056"/>
                    </a:cubicBezTo>
                    <a:cubicBezTo>
                      <a:pt x="30140" y="20770"/>
                      <a:pt x="30248" y="20555"/>
                      <a:pt x="30427" y="20341"/>
                    </a:cubicBezTo>
                    <a:cubicBezTo>
                      <a:pt x="30606" y="20197"/>
                      <a:pt x="30820" y="20090"/>
                      <a:pt x="31071" y="20090"/>
                    </a:cubicBezTo>
                    <a:cubicBezTo>
                      <a:pt x="31092" y="20091"/>
                      <a:pt x="31112" y="20091"/>
                      <a:pt x="31133" y="20091"/>
                    </a:cubicBezTo>
                    <a:cubicBezTo>
                      <a:pt x="31962" y="20091"/>
                      <a:pt x="32610" y="19390"/>
                      <a:pt x="32610" y="18587"/>
                    </a:cubicBezTo>
                    <a:cubicBezTo>
                      <a:pt x="32610" y="17906"/>
                      <a:pt x="32181" y="17334"/>
                      <a:pt x="31536" y="17155"/>
                    </a:cubicBezTo>
                    <a:cubicBezTo>
                      <a:pt x="31142" y="17012"/>
                      <a:pt x="30892" y="16654"/>
                      <a:pt x="30892" y="16260"/>
                    </a:cubicBezTo>
                    <a:cubicBezTo>
                      <a:pt x="30892" y="15830"/>
                      <a:pt x="31142" y="15472"/>
                      <a:pt x="31536" y="15365"/>
                    </a:cubicBezTo>
                    <a:cubicBezTo>
                      <a:pt x="32181" y="15150"/>
                      <a:pt x="32610" y="14578"/>
                      <a:pt x="32610" y="13933"/>
                    </a:cubicBezTo>
                    <a:cubicBezTo>
                      <a:pt x="32610" y="13504"/>
                      <a:pt x="32431" y="13110"/>
                      <a:pt x="32145" y="12788"/>
                    </a:cubicBezTo>
                    <a:cubicBezTo>
                      <a:pt x="31887" y="12530"/>
                      <a:pt x="31572" y="12389"/>
                      <a:pt x="31225" y="12389"/>
                    </a:cubicBezTo>
                    <a:cubicBezTo>
                      <a:pt x="31186" y="12389"/>
                      <a:pt x="31146" y="12390"/>
                      <a:pt x="31107" y="12394"/>
                    </a:cubicBezTo>
                    <a:cubicBezTo>
                      <a:pt x="30570" y="12394"/>
                      <a:pt x="30140" y="11965"/>
                      <a:pt x="30140" y="11463"/>
                    </a:cubicBezTo>
                    <a:cubicBezTo>
                      <a:pt x="30140" y="11141"/>
                      <a:pt x="30283" y="10855"/>
                      <a:pt x="30534" y="10712"/>
                    </a:cubicBezTo>
                    <a:cubicBezTo>
                      <a:pt x="30928" y="10425"/>
                      <a:pt x="31178" y="9960"/>
                      <a:pt x="31178" y="9495"/>
                    </a:cubicBezTo>
                    <a:cubicBezTo>
                      <a:pt x="31178" y="8994"/>
                      <a:pt x="30928" y="8528"/>
                      <a:pt x="30534" y="8206"/>
                    </a:cubicBezTo>
                    <a:cubicBezTo>
                      <a:pt x="30285" y="8025"/>
                      <a:pt x="29992" y="7930"/>
                      <a:pt x="29693" y="7930"/>
                    </a:cubicBezTo>
                    <a:cubicBezTo>
                      <a:pt x="29520" y="7930"/>
                      <a:pt x="29344" y="7961"/>
                      <a:pt x="29174" y="8027"/>
                    </a:cubicBezTo>
                    <a:cubicBezTo>
                      <a:pt x="29066" y="8063"/>
                      <a:pt x="28959" y="8063"/>
                      <a:pt x="28852" y="8063"/>
                    </a:cubicBezTo>
                    <a:cubicBezTo>
                      <a:pt x="28494" y="8063"/>
                      <a:pt x="28171" y="7884"/>
                      <a:pt x="28028" y="7562"/>
                    </a:cubicBezTo>
                    <a:cubicBezTo>
                      <a:pt x="27885" y="7240"/>
                      <a:pt x="27921" y="6846"/>
                      <a:pt x="28136" y="6595"/>
                    </a:cubicBezTo>
                    <a:cubicBezTo>
                      <a:pt x="28315" y="6345"/>
                      <a:pt x="28422" y="6023"/>
                      <a:pt x="28422" y="5700"/>
                    </a:cubicBezTo>
                    <a:cubicBezTo>
                      <a:pt x="28422" y="5128"/>
                      <a:pt x="28100" y="4591"/>
                      <a:pt x="27563" y="4340"/>
                    </a:cubicBezTo>
                    <a:cubicBezTo>
                      <a:pt x="27349" y="4218"/>
                      <a:pt x="27115" y="4161"/>
                      <a:pt x="26884" y="4161"/>
                    </a:cubicBezTo>
                    <a:cubicBezTo>
                      <a:pt x="26574" y="4161"/>
                      <a:pt x="26270" y="4263"/>
                      <a:pt x="26024" y="4448"/>
                    </a:cubicBezTo>
                    <a:cubicBezTo>
                      <a:pt x="25845" y="4582"/>
                      <a:pt x="25634" y="4648"/>
                      <a:pt x="25429" y="4648"/>
                    </a:cubicBezTo>
                    <a:cubicBezTo>
                      <a:pt x="25143" y="4648"/>
                      <a:pt x="24866" y="4519"/>
                      <a:pt x="24699" y="4269"/>
                    </a:cubicBezTo>
                    <a:cubicBezTo>
                      <a:pt x="24520" y="4018"/>
                      <a:pt x="24449" y="3696"/>
                      <a:pt x="24556" y="3410"/>
                    </a:cubicBezTo>
                    <a:cubicBezTo>
                      <a:pt x="24628" y="3266"/>
                      <a:pt x="24664" y="3087"/>
                      <a:pt x="24664" y="2908"/>
                    </a:cubicBezTo>
                    <a:cubicBezTo>
                      <a:pt x="24628" y="2264"/>
                      <a:pt x="24198" y="1691"/>
                      <a:pt x="23590" y="1477"/>
                    </a:cubicBezTo>
                    <a:cubicBezTo>
                      <a:pt x="23451" y="1438"/>
                      <a:pt x="23310" y="1419"/>
                      <a:pt x="23171" y="1419"/>
                    </a:cubicBezTo>
                    <a:cubicBezTo>
                      <a:pt x="22667" y="1419"/>
                      <a:pt x="22188" y="1664"/>
                      <a:pt x="21907" y="2085"/>
                    </a:cubicBezTo>
                    <a:cubicBezTo>
                      <a:pt x="21779" y="2310"/>
                      <a:pt x="21535" y="2449"/>
                      <a:pt x="21279" y="2449"/>
                    </a:cubicBezTo>
                    <a:cubicBezTo>
                      <a:pt x="21250" y="2449"/>
                      <a:pt x="21221" y="2447"/>
                      <a:pt x="21192" y="2443"/>
                    </a:cubicBezTo>
                    <a:cubicBezTo>
                      <a:pt x="21155" y="2448"/>
                      <a:pt x="21118" y="2450"/>
                      <a:pt x="21082" y="2450"/>
                    </a:cubicBezTo>
                    <a:cubicBezTo>
                      <a:pt x="20842" y="2450"/>
                      <a:pt x="20631" y="2348"/>
                      <a:pt x="20476" y="2193"/>
                    </a:cubicBezTo>
                    <a:cubicBezTo>
                      <a:pt x="20332" y="2014"/>
                      <a:pt x="20225" y="1763"/>
                      <a:pt x="20225" y="1512"/>
                    </a:cubicBezTo>
                    <a:cubicBezTo>
                      <a:pt x="20260" y="675"/>
                      <a:pt x="19581" y="8"/>
                      <a:pt x="18751" y="8"/>
                    </a:cubicBezTo>
                    <a:cubicBezTo>
                      <a:pt x="18729" y="8"/>
                      <a:pt x="18708" y="8"/>
                      <a:pt x="18686" y="9"/>
                    </a:cubicBezTo>
                    <a:cubicBezTo>
                      <a:pt x="18661" y="8"/>
                      <a:pt x="18636" y="7"/>
                      <a:pt x="18611" y="7"/>
                    </a:cubicBezTo>
                    <a:cubicBezTo>
                      <a:pt x="17995" y="7"/>
                      <a:pt x="17426" y="428"/>
                      <a:pt x="17254" y="1047"/>
                    </a:cubicBezTo>
                    <a:cubicBezTo>
                      <a:pt x="17129" y="1495"/>
                      <a:pt x="16744" y="1718"/>
                      <a:pt x="16359" y="1718"/>
                    </a:cubicBezTo>
                    <a:cubicBezTo>
                      <a:pt x="15974" y="1718"/>
                      <a:pt x="15590" y="1495"/>
                      <a:pt x="15464" y="1047"/>
                    </a:cubicBezTo>
                    <a:cubicBezTo>
                      <a:pt x="15231" y="331"/>
                      <a:pt x="14638" y="1"/>
                      <a:pt x="1404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7" name="Google Shape;3859;p77">
                <a:extLst>
                  <a:ext uri="{FF2B5EF4-FFF2-40B4-BE49-F238E27FC236}">
                    <a16:creationId xmlns:a16="http://schemas.microsoft.com/office/drawing/2014/main" id="{36F0C60C-DA4E-4276-AA9D-B66B9927D57D}"/>
                  </a:ext>
                </a:extLst>
              </p:cNvPr>
              <p:cNvSpPr/>
              <p:nvPr/>
            </p:nvSpPr>
            <p:spPr>
              <a:xfrm>
                <a:off x="5875735" y="1920236"/>
                <a:ext cx="272001" cy="265945"/>
              </a:xfrm>
              <a:custGeom>
                <a:avLst/>
                <a:gdLst/>
                <a:ahLst/>
                <a:cxnLst/>
                <a:rect l="l" t="t" r="r" b="b"/>
                <a:pathLst>
                  <a:path w="22862" h="22353" extrusionOk="0">
                    <a:moveTo>
                      <a:pt x="11463" y="6686"/>
                    </a:moveTo>
                    <a:cubicBezTo>
                      <a:pt x="12559" y="6686"/>
                      <a:pt x="13679" y="7095"/>
                      <a:pt x="14592" y="8009"/>
                    </a:cubicBezTo>
                    <a:cubicBezTo>
                      <a:pt x="17420" y="10836"/>
                      <a:pt x="15416" y="15669"/>
                      <a:pt x="11442" y="15669"/>
                    </a:cubicBezTo>
                    <a:cubicBezTo>
                      <a:pt x="8973" y="15669"/>
                      <a:pt x="6968" y="13664"/>
                      <a:pt x="6968" y="11194"/>
                    </a:cubicBezTo>
                    <a:cubicBezTo>
                      <a:pt x="6968" y="8481"/>
                      <a:pt x="9166" y="6686"/>
                      <a:pt x="11463" y="6686"/>
                    </a:cubicBezTo>
                    <a:close/>
                    <a:moveTo>
                      <a:pt x="9789" y="0"/>
                    </a:moveTo>
                    <a:cubicBezTo>
                      <a:pt x="9468" y="0"/>
                      <a:pt x="9152" y="233"/>
                      <a:pt x="9152" y="635"/>
                    </a:cubicBezTo>
                    <a:lnTo>
                      <a:pt x="9152" y="2174"/>
                    </a:lnTo>
                    <a:cubicBezTo>
                      <a:pt x="9152" y="2565"/>
                      <a:pt x="8826" y="2809"/>
                      <a:pt x="8498" y="2809"/>
                    </a:cubicBezTo>
                    <a:cubicBezTo>
                      <a:pt x="8316" y="2809"/>
                      <a:pt x="8134" y="2734"/>
                      <a:pt x="8006" y="2568"/>
                    </a:cubicBezTo>
                    <a:lnTo>
                      <a:pt x="7111" y="1279"/>
                    </a:lnTo>
                    <a:cubicBezTo>
                      <a:pt x="6987" y="1099"/>
                      <a:pt x="6810" y="1021"/>
                      <a:pt x="6633" y="1021"/>
                    </a:cubicBezTo>
                    <a:cubicBezTo>
                      <a:pt x="6248" y="1021"/>
                      <a:pt x="5866" y="1386"/>
                      <a:pt x="6037" y="1852"/>
                    </a:cubicBezTo>
                    <a:lnTo>
                      <a:pt x="6503" y="3319"/>
                    </a:lnTo>
                    <a:cubicBezTo>
                      <a:pt x="6639" y="3781"/>
                      <a:pt x="6301" y="4160"/>
                      <a:pt x="5911" y="4160"/>
                    </a:cubicBezTo>
                    <a:cubicBezTo>
                      <a:pt x="5787" y="4160"/>
                      <a:pt x="5657" y="4122"/>
                      <a:pt x="5536" y="4035"/>
                    </a:cubicBezTo>
                    <a:lnTo>
                      <a:pt x="4284" y="3141"/>
                    </a:lnTo>
                    <a:cubicBezTo>
                      <a:pt x="4140" y="2997"/>
                      <a:pt x="3981" y="2937"/>
                      <a:pt x="3830" y="2937"/>
                    </a:cubicBezTo>
                    <a:cubicBezTo>
                      <a:pt x="3337" y="2937"/>
                      <a:pt x="2923" y="3570"/>
                      <a:pt x="3389" y="4035"/>
                    </a:cubicBezTo>
                    <a:lnTo>
                      <a:pt x="4284" y="5288"/>
                    </a:lnTo>
                    <a:cubicBezTo>
                      <a:pt x="4600" y="5731"/>
                      <a:pt x="4274" y="6285"/>
                      <a:pt x="3798" y="6285"/>
                    </a:cubicBezTo>
                    <a:cubicBezTo>
                      <a:pt x="3736" y="6285"/>
                      <a:pt x="3670" y="6276"/>
                      <a:pt x="3603" y="6255"/>
                    </a:cubicBezTo>
                    <a:lnTo>
                      <a:pt x="2100" y="5754"/>
                    </a:lnTo>
                    <a:cubicBezTo>
                      <a:pt x="2031" y="5732"/>
                      <a:pt x="1964" y="5722"/>
                      <a:pt x="1901" y="5722"/>
                    </a:cubicBezTo>
                    <a:cubicBezTo>
                      <a:pt x="1337" y="5722"/>
                      <a:pt x="1016" y="6509"/>
                      <a:pt x="1563" y="6863"/>
                    </a:cubicBezTo>
                    <a:lnTo>
                      <a:pt x="2816" y="7758"/>
                    </a:lnTo>
                    <a:cubicBezTo>
                      <a:pt x="3317" y="8116"/>
                      <a:pt x="3031" y="8903"/>
                      <a:pt x="2458" y="8903"/>
                    </a:cubicBezTo>
                    <a:lnTo>
                      <a:pt x="883" y="8903"/>
                    </a:lnTo>
                    <a:cubicBezTo>
                      <a:pt x="871" y="8903"/>
                      <a:pt x="859" y="8903"/>
                      <a:pt x="847" y="8903"/>
                    </a:cubicBezTo>
                    <a:cubicBezTo>
                      <a:pt x="161" y="8903"/>
                      <a:pt x="0" y="9909"/>
                      <a:pt x="704" y="10120"/>
                    </a:cubicBezTo>
                    <a:lnTo>
                      <a:pt x="2172" y="10586"/>
                    </a:lnTo>
                    <a:cubicBezTo>
                      <a:pt x="2744" y="10801"/>
                      <a:pt x="2744" y="11624"/>
                      <a:pt x="2172" y="11803"/>
                    </a:cubicBezTo>
                    <a:lnTo>
                      <a:pt x="704" y="12268"/>
                    </a:lnTo>
                    <a:cubicBezTo>
                      <a:pt x="60" y="12519"/>
                      <a:pt x="239" y="13449"/>
                      <a:pt x="919" y="13485"/>
                    </a:cubicBezTo>
                    <a:lnTo>
                      <a:pt x="2458" y="13485"/>
                    </a:lnTo>
                    <a:cubicBezTo>
                      <a:pt x="2471" y="13484"/>
                      <a:pt x="2485" y="13484"/>
                      <a:pt x="2498" y="13484"/>
                    </a:cubicBezTo>
                    <a:cubicBezTo>
                      <a:pt x="3077" y="13484"/>
                      <a:pt x="3307" y="14245"/>
                      <a:pt x="2852" y="14595"/>
                    </a:cubicBezTo>
                    <a:lnTo>
                      <a:pt x="1563" y="15490"/>
                    </a:lnTo>
                    <a:cubicBezTo>
                      <a:pt x="1057" y="15870"/>
                      <a:pt x="1362" y="16641"/>
                      <a:pt x="1910" y="16641"/>
                    </a:cubicBezTo>
                    <a:cubicBezTo>
                      <a:pt x="1981" y="16641"/>
                      <a:pt x="2057" y="16628"/>
                      <a:pt x="2136" y="16599"/>
                    </a:cubicBezTo>
                    <a:lnTo>
                      <a:pt x="3603" y="16134"/>
                    </a:lnTo>
                    <a:cubicBezTo>
                      <a:pt x="3670" y="16113"/>
                      <a:pt x="3736" y="16103"/>
                      <a:pt x="3800" y="16103"/>
                    </a:cubicBezTo>
                    <a:cubicBezTo>
                      <a:pt x="4281" y="16103"/>
                      <a:pt x="4635" y="16658"/>
                      <a:pt x="4319" y="17100"/>
                    </a:cubicBezTo>
                    <a:lnTo>
                      <a:pt x="3424" y="18353"/>
                    </a:lnTo>
                    <a:cubicBezTo>
                      <a:pt x="2954" y="18796"/>
                      <a:pt x="3383" y="19432"/>
                      <a:pt x="3883" y="19432"/>
                    </a:cubicBezTo>
                    <a:cubicBezTo>
                      <a:pt x="4029" y="19432"/>
                      <a:pt x="4182" y="19378"/>
                      <a:pt x="4319" y="19248"/>
                    </a:cubicBezTo>
                    <a:lnTo>
                      <a:pt x="5572" y="18353"/>
                    </a:lnTo>
                    <a:cubicBezTo>
                      <a:pt x="5685" y="18266"/>
                      <a:pt x="5811" y="18228"/>
                      <a:pt x="5934" y="18228"/>
                    </a:cubicBezTo>
                    <a:cubicBezTo>
                      <a:pt x="6317" y="18228"/>
                      <a:pt x="6674" y="18600"/>
                      <a:pt x="6539" y="19033"/>
                    </a:cubicBezTo>
                    <a:lnTo>
                      <a:pt x="6037" y="20501"/>
                    </a:lnTo>
                    <a:cubicBezTo>
                      <a:pt x="5892" y="20985"/>
                      <a:pt x="6255" y="21355"/>
                      <a:pt x="6638" y="21355"/>
                    </a:cubicBezTo>
                    <a:cubicBezTo>
                      <a:pt x="6821" y="21355"/>
                      <a:pt x="7008" y="21270"/>
                      <a:pt x="7147" y="21074"/>
                    </a:cubicBezTo>
                    <a:lnTo>
                      <a:pt x="8042" y="19821"/>
                    </a:lnTo>
                    <a:cubicBezTo>
                      <a:pt x="8174" y="19636"/>
                      <a:pt x="8365" y="19553"/>
                      <a:pt x="8553" y="19553"/>
                    </a:cubicBezTo>
                    <a:cubicBezTo>
                      <a:pt x="8874" y="19553"/>
                      <a:pt x="9187" y="19795"/>
                      <a:pt x="9187" y="20179"/>
                    </a:cubicBezTo>
                    <a:lnTo>
                      <a:pt x="9187" y="21754"/>
                    </a:lnTo>
                    <a:cubicBezTo>
                      <a:pt x="9227" y="22114"/>
                      <a:pt x="9513" y="22306"/>
                      <a:pt x="9807" y="22306"/>
                    </a:cubicBezTo>
                    <a:cubicBezTo>
                      <a:pt x="10040" y="22306"/>
                      <a:pt x="10278" y="22186"/>
                      <a:pt x="10404" y="21933"/>
                    </a:cubicBezTo>
                    <a:lnTo>
                      <a:pt x="10834" y="20429"/>
                    </a:lnTo>
                    <a:cubicBezTo>
                      <a:pt x="10923" y="20143"/>
                      <a:pt x="11174" y="20000"/>
                      <a:pt x="11425" y="20000"/>
                    </a:cubicBezTo>
                    <a:cubicBezTo>
                      <a:pt x="11675" y="20000"/>
                      <a:pt x="11926" y="20143"/>
                      <a:pt x="12015" y="20429"/>
                    </a:cubicBezTo>
                    <a:lnTo>
                      <a:pt x="12516" y="21897"/>
                    </a:lnTo>
                    <a:cubicBezTo>
                      <a:pt x="12610" y="22211"/>
                      <a:pt x="12856" y="22353"/>
                      <a:pt x="13102" y="22353"/>
                    </a:cubicBezTo>
                    <a:cubicBezTo>
                      <a:pt x="13417" y="22353"/>
                      <a:pt x="13733" y="22120"/>
                      <a:pt x="13733" y="21718"/>
                    </a:cubicBezTo>
                    <a:lnTo>
                      <a:pt x="13733" y="20179"/>
                    </a:lnTo>
                    <a:cubicBezTo>
                      <a:pt x="13733" y="19770"/>
                      <a:pt x="14051" y="19519"/>
                      <a:pt x="14374" y="19519"/>
                    </a:cubicBezTo>
                    <a:cubicBezTo>
                      <a:pt x="14560" y="19519"/>
                      <a:pt x="14748" y="19602"/>
                      <a:pt x="14879" y="19785"/>
                    </a:cubicBezTo>
                    <a:lnTo>
                      <a:pt x="15774" y="21038"/>
                    </a:lnTo>
                    <a:cubicBezTo>
                      <a:pt x="15902" y="21236"/>
                      <a:pt x="16087" y="21320"/>
                      <a:pt x="16271" y="21320"/>
                    </a:cubicBezTo>
                    <a:cubicBezTo>
                      <a:pt x="16652" y="21320"/>
                      <a:pt x="17028" y="20959"/>
                      <a:pt x="16883" y="20501"/>
                    </a:cubicBezTo>
                    <a:lnTo>
                      <a:pt x="16382" y="19033"/>
                    </a:lnTo>
                    <a:cubicBezTo>
                      <a:pt x="16246" y="18572"/>
                      <a:pt x="16584" y="18193"/>
                      <a:pt x="16974" y="18193"/>
                    </a:cubicBezTo>
                    <a:cubicBezTo>
                      <a:pt x="17098" y="18193"/>
                      <a:pt x="17228" y="18231"/>
                      <a:pt x="17349" y="18317"/>
                    </a:cubicBezTo>
                    <a:lnTo>
                      <a:pt x="18601" y="19212"/>
                    </a:lnTo>
                    <a:cubicBezTo>
                      <a:pt x="18739" y="19342"/>
                      <a:pt x="18892" y="19396"/>
                      <a:pt x="19038" y="19396"/>
                    </a:cubicBezTo>
                    <a:cubicBezTo>
                      <a:pt x="19538" y="19396"/>
                      <a:pt x="19967" y="18761"/>
                      <a:pt x="19496" y="18317"/>
                    </a:cubicBezTo>
                    <a:lnTo>
                      <a:pt x="18601" y="17065"/>
                    </a:lnTo>
                    <a:cubicBezTo>
                      <a:pt x="18285" y="16622"/>
                      <a:pt x="18611" y="16068"/>
                      <a:pt x="19111" y="16068"/>
                    </a:cubicBezTo>
                    <a:cubicBezTo>
                      <a:pt x="19177" y="16068"/>
                      <a:pt x="19246" y="16077"/>
                      <a:pt x="19317" y="16098"/>
                    </a:cubicBezTo>
                    <a:lnTo>
                      <a:pt x="20785" y="16564"/>
                    </a:lnTo>
                    <a:cubicBezTo>
                      <a:pt x="20864" y="16593"/>
                      <a:pt x="20940" y="16606"/>
                      <a:pt x="21011" y="16606"/>
                    </a:cubicBezTo>
                    <a:cubicBezTo>
                      <a:pt x="21558" y="16606"/>
                      <a:pt x="21860" y="15838"/>
                      <a:pt x="21322" y="15490"/>
                    </a:cubicBezTo>
                    <a:lnTo>
                      <a:pt x="20069" y="14595"/>
                    </a:lnTo>
                    <a:cubicBezTo>
                      <a:pt x="19568" y="14237"/>
                      <a:pt x="19854" y="13449"/>
                      <a:pt x="20463" y="13449"/>
                    </a:cubicBezTo>
                    <a:lnTo>
                      <a:pt x="22002" y="13449"/>
                    </a:lnTo>
                    <a:cubicBezTo>
                      <a:pt x="22718" y="13449"/>
                      <a:pt x="22861" y="12447"/>
                      <a:pt x="22181" y="12232"/>
                    </a:cubicBezTo>
                    <a:lnTo>
                      <a:pt x="20678" y="11767"/>
                    </a:lnTo>
                    <a:cubicBezTo>
                      <a:pt x="20105" y="11588"/>
                      <a:pt x="20105" y="10765"/>
                      <a:pt x="20678" y="10586"/>
                    </a:cubicBezTo>
                    <a:lnTo>
                      <a:pt x="22145" y="10120"/>
                    </a:lnTo>
                    <a:cubicBezTo>
                      <a:pt x="22861" y="9906"/>
                      <a:pt x="22682" y="8868"/>
                      <a:pt x="21966" y="8868"/>
                    </a:cubicBezTo>
                    <a:lnTo>
                      <a:pt x="20427" y="8868"/>
                    </a:lnTo>
                    <a:cubicBezTo>
                      <a:pt x="20413" y="8868"/>
                      <a:pt x="20399" y="8869"/>
                      <a:pt x="20385" y="8869"/>
                    </a:cubicBezTo>
                    <a:cubicBezTo>
                      <a:pt x="19772" y="8869"/>
                      <a:pt x="19543" y="8108"/>
                      <a:pt x="20033" y="7758"/>
                    </a:cubicBezTo>
                    <a:lnTo>
                      <a:pt x="21286" y="6863"/>
                    </a:lnTo>
                    <a:cubicBezTo>
                      <a:pt x="21831" y="6479"/>
                      <a:pt x="21515" y="5721"/>
                      <a:pt x="20954" y="5721"/>
                    </a:cubicBezTo>
                    <a:cubicBezTo>
                      <a:pt x="20889" y="5721"/>
                      <a:pt x="20820" y="5731"/>
                      <a:pt x="20749" y="5754"/>
                    </a:cubicBezTo>
                    <a:lnTo>
                      <a:pt x="19246" y="6219"/>
                    </a:lnTo>
                    <a:cubicBezTo>
                      <a:pt x="19171" y="6247"/>
                      <a:pt x="19098" y="6260"/>
                      <a:pt x="19029" y="6260"/>
                    </a:cubicBezTo>
                    <a:cubicBezTo>
                      <a:pt x="18566" y="6260"/>
                      <a:pt x="18254" y="5688"/>
                      <a:pt x="18566" y="5252"/>
                    </a:cubicBezTo>
                    <a:lnTo>
                      <a:pt x="19461" y="4035"/>
                    </a:lnTo>
                    <a:cubicBezTo>
                      <a:pt x="19926" y="3570"/>
                      <a:pt x="19512" y="2937"/>
                      <a:pt x="19020" y="2937"/>
                    </a:cubicBezTo>
                    <a:cubicBezTo>
                      <a:pt x="18868" y="2937"/>
                      <a:pt x="18709" y="2997"/>
                      <a:pt x="18566" y="3141"/>
                    </a:cubicBezTo>
                    <a:lnTo>
                      <a:pt x="17313" y="4035"/>
                    </a:lnTo>
                    <a:cubicBezTo>
                      <a:pt x="17199" y="4108"/>
                      <a:pt x="17078" y="4141"/>
                      <a:pt x="16961" y="4141"/>
                    </a:cubicBezTo>
                    <a:cubicBezTo>
                      <a:pt x="16562" y="4141"/>
                      <a:pt x="16208" y="3762"/>
                      <a:pt x="16346" y="3319"/>
                    </a:cubicBezTo>
                    <a:lnTo>
                      <a:pt x="16847" y="1852"/>
                    </a:lnTo>
                    <a:cubicBezTo>
                      <a:pt x="16872" y="1454"/>
                      <a:pt x="16552" y="1177"/>
                      <a:pt x="16210" y="1177"/>
                    </a:cubicBezTo>
                    <a:cubicBezTo>
                      <a:pt x="16059" y="1177"/>
                      <a:pt x="15905" y="1231"/>
                      <a:pt x="15774" y="1351"/>
                    </a:cubicBezTo>
                    <a:lnTo>
                      <a:pt x="14879" y="2604"/>
                    </a:lnTo>
                    <a:cubicBezTo>
                      <a:pt x="14751" y="2770"/>
                      <a:pt x="14569" y="2845"/>
                      <a:pt x="14387" y="2845"/>
                    </a:cubicBezTo>
                    <a:cubicBezTo>
                      <a:pt x="14059" y="2845"/>
                      <a:pt x="13733" y="2601"/>
                      <a:pt x="13733" y="2210"/>
                    </a:cubicBezTo>
                    <a:lnTo>
                      <a:pt x="13733" y="671"/>
                    </a:lnTo>
                    <a:cubicBezTo>
                      <a:pt x="13753" y="269"/>
                      <a:pt x="13435" y="36"/>
                      <a:pt x="13114" y="36"/>
                    </a:cubicBezTo>
                    <a:cubicBezTo>
                      <a:pt x="12863" y="36"/>
                      <a:pt x="12610" y="178"/>
                      <a:pt x="12516" y="492"/>
                    </a:cubicBezTo>
                    <a:lnTo>
                      <a:pt x="12051" y="1959"/>
                    </a:lnTo>
                    <a:cubicBezTo>
                      <a:pt x="11962" y="2246"/>
                      <a:pt x="11711" y="2389"/>
                      <a:pt x="11456" y="2389"/>
                    </a:cubicBezTo>
                    <a:cubicBezTo>
                      <a:pt x="11201" y="2389"/>
                      <a:pt x="10941" y="2246"/>
                      <a:pt x="10834" y="1959"/>
                    </a:cubicBezTo>
                    <a:lnTo>
                      <a:pt x="10404" y="456"/>
                    </a:lnTo>
                    <a:cubicBezTo>
                      <a:pt x="10295" y="142"/>
                      <a:pt x="10040" y="0"/>
                      <a:pt x="9789"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8" name="Google Shape;3860;p77">
                <a:extLst>
                  <a:ext uri="{FF2B5EF4-FFF2-40B4-BE49-F238E27FC236}">
                    <a16:creationId xmlns:a16="http://schemas.microsoft.com/office/drawing/2014/main" id="{A327C2DE-D9FC-447D-B77E-421F360136D1}"/>
                  </a:ext>
                </a:extLst>
              </p:cNvPr>
              <p:cNvSpPr/>
              <p:nvPr/>
            </p:nvSpPr>
            <p:spPr>
              <a:xfrm>
                <a:off x="5721854" y="2144978"/>
                <a:ext cx="50683" cy="160557"/>
              </a:xfrm>
              <a:custGeom>
                <a:avLst/>
                <a:gdLst/>
                <a:ahLst/>
                <a:cxnLst/>
                <a:rect l="l" t="t" r="r" b="b"/>
                <a:pathLst>
                  <a:path w="4260" h="13495" extrusionOk="0">
                    <a:moveTo>
                      <a:pt x="0" y="0"/>
                    </a:moveTo>
                    <a:lnTo>
                      <a:pt x="0" y="13495"/>
                    </a:lnTo>
                    <a:lnTo>
                      <a:pt x="4260" y="13495"/>
                    </a:lnTo>
                    <a:lnTo>
                      <a:pt x="4260"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9" name="Google Shape;3861;p77">
                <a:extLst>
                  <a:ext uri="{FF2B5EF4-FFF2-40B4-BE49-F238E27FC236}">
                    <a16:creationId xmlns:a16="http://schemas.microsoft.com/office/drawing/2014/main" id="{3B1BF7F8-B4FA-4059-9DDE-53D7D4F55AAB}"/>
                  </a:ext>
                </a:extLst>
              </p:cNvPr>
              <p:cNvSpPr/>
              <p:nvPr/>
            </p:nvSpPr>
            <p:spPr>
              <a:xfrm>
                <a:off x="5690766" y="2301262"/>
                <a:ext cx="112860" cy="66448"/>
              </a:xfrm>
              <a:custGeom>
                <a:avLst/>
                <a:gdLst/>
                <a:ahLst/>
                <a:cxnLst/>
                <a:rect l="l" t="t" r="r" b="b"/>
                <a:pathLst>
                  <a:path w="9486" h="5585" extrusionOk="0">
                    <a:moveTo>
                      <a:pt x="0" y="1"/>
                    </a:moveTo>
                    <a:cubicBezTo>
                      <a:pt x="1611" y="1862"/>
                      <a:pt x="3222" y="3723"/>
                      <a:pt x="4868" y="5585"/>
                    </a:cubicBezTo>
                    <a:cubicBezTo>
                      <a:pt x="6407" y="3723"/>
                      <a:pt x="7947" y="1862"/>
                      <a:pt x="948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0" name="Google Shape;3862;p77">
                <a:extLst>
                  <a:ext uri="{FF2B5EF4-FFF2-40B4-BE49-F238E27FC236}">
                    <a16:creationId xmlns:a16="http://schemas.microsoft.com/office/drawing/2014/main" id="{ACAB9631-9162-49FB-895C-D351E973F8BA}"/>
                  </a:ext>
                </a:extLst>
              </p:cNvPr>
              <p:cNvSpPr/>
              <p:nvPr/>
            </p:nvSpPr>
            <p:spPr>
              <a:xfrm>
                <a:off x="5903265" y="3103172"/>
                <a:ext cx="145233" cy="157392"/>
              </a:xfrm>
              <a:custGeom>
                <a:avLst/>
                <a:gdLst/>
                <a:ahLst/>
                <a:cxnLst/>
                <a:rect l="l" t="t" r="r" b="b"/>
                <a:pathLst>
                  <a:path w="12207" h="13229" extrusionOk="0">
                    <a:moveTo>
                      <a:pt x="3258" y="0"/>
                    </a:moveTo>
                    <a:lnTo>
                      <a:pt x="1" y="9164"/>
                    </a:lnTo>
                    <a:cubicBezTo>
                      <a:pt x="595" y="8844"/>
                      <a:pt x="1277" y="8670"/>
                      <a:pt x="1963" y="8670"/>
                    </a:cubicBezTo>
                    <a:cubicBezTo>
                      <a:pt x="2351" y="8670"/>
                      <a:pt x="2740" y="8725"/>
                      <a:pt x="3115" y="8842"/>
                    </a:cubicBezTo>
                    <a:cubicBezTo>
                      <a:pt x="4690" y="9379"/>
                      <a:pt x="5835" y="11061"/>
                      <a:pt x="5835" y="12994"/>
                    </a:cubicBezTo>
                    <a:cubicBezTo>
                      <a:pt x="6349" y="13153"/>
                      <a:pt x="6870" y="13229"/>
                      <a:pt x="7378" y="13229"/>
                    </a:cubicBezTo>
                    <a:cubicBezTo>
                      <a:pt x="8815" y="13229"/>
                      <a:pt x="10142" y="12620"/>
                      <a:pt x="10882" y="11562"/>
                    </a:cubicBezTo>
                    <a:cubicBezTo>
                      <a:pt x="12207" y="9701"/>
                      <a:pt x="11670" y="6622"/>
                      <a:pt x="9236" y="5119"/>
                    </a:cubicBezTo>
                    <a:lnTo>
                      <a:pt x="3258"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1" name="Google Shape;3863;p77">
                <a:extLst>
                  <a:ext uri="{FF2B5EF4-FFF2-40B4-BE49-F238E27FC236}">
                    <a16:creationId xmlns:a16="http://schemas.microsoft.com/office/drawing/2014/main" id="{C69C84F9-97D2-4419-853B-2869FAA44395}"/>
                  </a:ext>
                </a:extLst>
              </p:cNvPr>
              <p:cNvSpPr/>
              <p:nvPr/>
            </p:nvSpPr>
            <p:spPr>
              <a:xfrm>
                <a:off x="5579609" y="3200267"/>
                <a:ext cx="124365" cy="164209"/>
              </a:xfrm>
              <a:custGeom>
                <a:avLst/>
                <a:gdLst/>
                <a:ahLst/>
                <a:cxnLst/>
                <a:rect l="l" t="t" r="r" b="b"/>
                <a:pathLst>
                  <a:path w="10453" h="13802" extrusionOk="0">
                    <a:moveTo>
                      <a:pt x="8520" y="1"/>
                    </a:moveTo>
                    <a:lnTo>
                      <a:pt x="1" y="4761"/>
                    </a:lnTo>
                    <a:cubicBezTo>
                      <a:pt x="1075" y="4976"/>
                      <a:pt x="1969" y="5620"/>
                      <a:pt x="2578" y="6551"/>
                    </a:cubicBezTo>
                    <a:cubicBezTo>
                      <a:pt x="3437" y="8019"/>
                      <a:pt x="3186" y="10023"/>
                      <a:pt x="1898" y="11455"/>
                    </a:cubicBezTo>
                    <a:cubicBezTo>
                      <a:pt x="2803" y="12934"/>
                      <a:pt x="4319" y="13802"/>
                      <a:pt x="5802" y="13802"/>
                    </a:cubicBezTo>
                    <a:cubicBezTo>
                      <a:pt x="6078" y="13802"/>
                      <a:pt x="6353" y="13772"/>
                      <a:pt x="6623" y="13710"/>
                    </a:cubicBezTo>
                    <a:cubicBezTo>
                      <a:pt x="8842" y="13173"/>
                      <a:pt x="10453" y="10524"/>
                      <a:pt x="9630" y="7768"/>
                    </a:cubicBezTo>
                    <a:cubicBezTo>
                      <a:pt x="9272" y="5191"/>
                      <a:pt x="8878" y="2578"/>
                      <a:pt x="8520"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2" name="Google Shape;3864;p77">
                <a:extLst>
                  <a:ext uri="{FF2B5EF4-FFF2-40B4-BE49-F238E27FC236}">
                    <a16:creationId xmlns:a16="http://schemas.microsoft.com/office/drawing/2014/main" id="{6F7DD9B4-ECFD-4FF4-B660-1C881FDCD750}"/>
                  </a:ext>
                </a:extLst>
              </p:cNvPr>
              <p:cNvSpPr/>
              <p:nvPr/>
            </p:nvSpPr>
            <p:spPr>
              <a:xfrm>
                <a:off x="6043809" y="3132749"/>
                <a:ext cx="36632" cy="59797"/>
              </a:xfrm>
              <a:custGeom>
                <a:avLst/>
                <a:gdLst/>
                <a:ahLst/>
                <a:cxnLst/>
                <a:rect l="l" t="t" r="r" b="b"/>
                <a:pathLst>
                  <a:path w="3079" h="5026" extrusionOk="0">
                    <a:moveTo>
                      <a:pt x="951" y="0"/>
                    </a:moveTo>
                    <a:cubicBezTo>
                      <a:pt x="474" y="0"/>
                      <a:pt x="1" y="421"/>
                      <a:pt x="179" y="1022"/>
                    </a:cubicBezTo>
                    <a:lnTo>
                      <a:pt x="1432" y="4494"/>
                    </a:lnTo>
                    <a:cubicBezTo>
                      <a:pt x="1548" y="4842"/>
                      <a:pt x="1875" y="5026"/>
                      <a:pt x="2205" y="5026"/>
                    </a:cubicBezTo>
                    <a:cubicBezTo>
                      <a:pt x="2282" y="5026"/>
                      <a:pt x="2359" y="5016"/>
                      <a:pt x="2434" y="4995"/>
                    </a:cubicBezTo>
                    <a:cubicBezTo>
                      <a:pt x="2864" y="4816"/>
                      <a:pt x="3078" y="4387"/>
                      <a:pt x="2935" y="3957"/>
                    </a:cubicBezTo>
                    <a:lnTo>
                      <a:pt x="1682" y="521"/>
                    </a:lnTo>
                    <a:cubicBezTo>
                      <a:pt x="1534" y="156"/>
                      <a:pt x="1241" y="0"/>
                      <a:pt x="951"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3" name="Google Shape;3865;p77">
                <a:extLst>
                  <a:ext uri="{FF2B5EF4-FFF2-40B4-BE49-F238E27FC236}">
                    <a16:creationId xmlns:a16="http://schemas.microsoft.com/office/drawing/2014/main" id="{2ABB97E8-3641-44A4-B954-CB3E241D4781}"/>
                  </a:ext>
                </a:extLst>
              </p:cNvPr>
              <p:cNvSpPr/>
              <p:nvPr/>
            </p:nvSpPr>
            <p:spPr>
              <a:xfrm>
                <a:off x="6020109" y="3144932"/>
                <a:ext cx="36478" cy="60130"/>
              </a:xfrm>
              <a:custGeom>
                <a:avLst/>
                <a:gdLst/>
                <a:ahLst/>
                <a:cxnLst/>
                <a:rect l="l" t="t" r="r" b="b"/>
                <a:pathLst>
                  <a:path w="3066" h="5054" extrusionOk="0">
                    <a:moveTo>
                      <a:pt x="989" y="0"/>
                    </a:moveTo>
                    <a:cubicBezTo>
                      <a:pt x="500" y="0"/>
                      <a:pt x="1" y="445"/>
                      <a:pt x="202" y="1072"/>
                    </a:cubicBezTo>
                    <a:lnTo>
                      <a:pt x="1455" y="4544"/>
                    </a:lnTo>
                    <a:cubicBezTo>
                      <a:pt x="1568" y="4855"/>
                      <a:pt x="1882" y="5054"/>
                      <a:pt x="2202" y="5054"/>
                    </a:cubicBezTo>
                    <a:cubicBezTo>
                      <a:pt x="2288" y="5054"/>
                      <a:pt x="2374" y="5040"/>
                      <a:pt x="2457" y="5009"/>
                    </a:cubicBezTo>
                    <a:cubicBezTo>
                      <a:pt x="2851" y="4866"/>
                      <a:pt x="3066" y="4401"/>
                      <a:pt x="2923" y="4007"/>
                    </a:cubicBezTo>
                    <a:lnTo>
                      <a:pt x="1706" y="535"/>
                    </a:lnTo>
                    <a:cubicBezTo>
                      <a:pt x="1572" y="160"/>
                      <a:pt x="1282" y="0"/>
                      <a:pt x="989"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4" name="Google Shape;3866;p77">
                <a:extLst>
                  <a:ext uri="{FF2B5EF4-FFF2-40B4-BE49-F238E27FC236}">
                    <a16:creationId xmlns:a16="http://schemas.microsoft.com/office/drawing/2014/main" id="{4E33CCEE-D99F-4C39-B07C-3DDAEF6C1987}"/>
                  </a:ext>
                </a:extLst>
              </p:cNvPr>
              <p:cNvSpPr/>
              <p:nvPr/>
            </p:nvSpPr>
            <p:spPr>
              <a:xfrm>
                <a:off x="5702259" y="3293804"/>
                <a:ext cx="42022" cy="58131"/>
              </a:xfrm>
              <a:custGeom>
                <a:avLst/>
                <a:gdLst/>
                <a:ahLst/>
                <a:cxnLst/>
                <a:rect l="l" t="t" r="r" b="b"/>
                <a:pathLst>
                  <a:path w="3532" h="4886" extrusionOk="0">
                    <a:moveTo>
                      <a:pt x="2486" y="0"/>
                    </a:moveTo>
                    <a:cubicBezTo>
                      <a:pt x="2227" y="0"/>
                      <a:pt x="1970" y="131"/>
                      <a:pt x="1826" y="443"/>
                    </a:cubicBezTo>
                    <a:lnTo>
                      <a:pt x="215" y="3736"/>
                    </a:lnTo>
                    <a:cubicBezTo>
                      <a:pt x="1" y="4130"/>
                      <a:pt x="180" y="4595"/>
                      <a:pt x="573" y="4810"/>
                    </a:cubicBezTo>
                    <a:cubicBezTo>
                      <a:pt x="686" y="4861"/>
                      <a:pt x="805" y="4886"/>
                      <a:pt x="922" y="4886"/>
                    </a:cubicBezTo>
                    <a:cubicBezTo>
                      <a:pt x="1211" y="4886"/>
                      <a:pt x="1484" y="4733"/>
                      <a:pt x="1611" y="4452"/>
                    </a:cubicBezTo>
                    <a:lnTo>
                      <a:pt x="3222" y="1159"/>
                    </a:lnTo>
                    <a:cubicBezTo>
                      <a:pt x="3532" y="516"/>
                      <a:pt x="3002" y="0"/>
                      <a:pt x="2486"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5" name="Google Shape;3867;p77">
                <a:extLst>
                  <a:ext uri="{FF2B5EF4-FFF2-40B4-BE49-F238E27FC236}">
                    <a16:creationId xmlns:a16="http://schemas.microsoft.com/office/drawing/2014/main" id="{7E197497-CC6E-4B15-B1E9-142BF6B09DF1}"/>
                  </a:ext>
                </a:extLst>
              </p:cNvPr>
              <p:cNvSpPr/>
              <p:nvPr/>
            </p:nvSpPr>
            <p:spPr>
              <a:xfrm>
                <a:off x="5677132" y="3285702"/>
                <a:ext cx="42022" cy="58143"/>
              </a:xfrm>
              <a:custGeom>
                <a:avLst/>
                <a:gdLst/>
                <a:ahLst/>
                <a:cxnLst/>
                <a:rect l="l" t="t" r="r" b="b"/>
                <a:pathLst>
                  <a:path w="3532" h="4887" extrusionOk="0">
                    <a:moveTo>
                      <a:pt x="2476" y="1"/>
                    </a:moveTo>
                    <a:cubicBezTo>
                      <a:pt x="2211" y="1"/>
                      <a:pt x="1946" y="132"/>
                      <a:pt x="1790" y="444"/>
                    </a:cubicBezTo>
                    <a:lnTo>
                      <a:pt x="180" y="3773"/>
                    </a:lnTo>
                    <a:cubicBezTo>
                      <a:pt x="1" y="4166"/>
                      <a:pt x="144" y="4632"/>
                      <a:pt x="538" y="4811"/>
                    </a:cubicBezTo>
                    <a:cubicBezTo>
                      <a:pt x="651" y="4862"/>
                      <a:pt x="770" y="4887"/>
                      <a:pt x="887" y="4887"/>
                    </a:cubicBezTo>
                    <a:cubicBezTo>
                      <a:pt x="1178" y="4887"/>
                      <a:pt x="1458" y="4734"/>
                      <a:pt x="1612" y="4453"/>
                    </a:cubicBezTo>
                    <a:lnTo>
                      <a:pt x="3222" y="1160"/>
                    </a:lnTo>
                    <a:cubicBezTo>
                      <a:pt x="3532" y="517"/>
                      <a:pt x="3002" y="1"/>
                      <a:pt x="247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6" name="Google Shape;3868;p77">
                <a:extLst>
                  <a:ext uri="{FF2B5EF4-FFF2-40B4-BE49-F238E27FC236}">
                    <a16:creationId xmlns:a16="http://schemas.microsoft.com/office/drawing/2014/main" id="{2C0F98C7-223C-4B7F-AB44-C79C83BE15C8}"/>
                  </a:ext>
                </a:extLst>
              </p:cNvPr>
              <p:cNvSpPr/>
              <p:nvPr/>
            </p:nvSpPr>
            <p:spPr>
              <a:xfrm>
                <a:off x="4879069" y="3417454"/>
                <a:ext cx="1311259" cy="6829"/>
              </a:xfrm>
              <a:custGeom>
                <a:avLst/>
                <a:gdLst/>
                <a:ahLst/>
                <a:cxnLst/>
                <a:rect l="l" t="t" r="r" b="b"/>
                <a:pathLst>
                  <a:path w="110213" h="574" extrusionOk="0">
                    <a:moveTo>
                      <a:pt x="287" y="1"/>
                    </a:moveTo>
                    <a:cubicBezTo>
                      <a:pt x="143" y="1"/>
                      <a:pt x="0" y="108"/>
                      <a:pt x="0" y="287"/>
                    </a:cubicBezTo>
                    <a:cubicBezTo>
                      <a:pt x="0" y="466"/>
                      <a:pt x="143" y="574"/>
                      <a:pt x="287" y="574"/>
                    </a:cubicBezTo>
                    <a:lnTo>
                      <a:pt x="109926" y="574"/>
                    </a:lnTo>
                    <a:cubicBezTo>
                      <a:pt x="110069" y="574"/>
                      <a:pt x="110213" y="430"/>
                      <a:pt x="110213" y="287"/>
                    </a:cubicBezTo>
                    <a:cubicBezTo>
                      <a:pt x="110213" y="108"/>
                      <a:pt x="110069" y="1"/>
                      <a:pt x="10992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grpSp>
        <p:sp>
          <p:nvSpPr>
            <p:cNvPr id="7" name="Google Shape;3869;p77">
              <a:extLst>
                <a:ext uri="{FF2B5EF4-FFF2-40B4-BE49-F238E27FC236}">
                  <a16:creationId xmlns:a16="http://schemas.microsoft.com/office/drawing/2014/main" id="{21FC14AB-4935-4A38-80BC-B09D12F3667E}"/>
                </a:ext>
              </a:extLst>
            </p:cNvPr>
            <p:cNvSpPr/>
            <p:nvPr/>
          </p:nvSpPr>
          <p:spPr>
            <a:xfrm>
              <a:off x="5082438" y="3927380"/>
              <a:ext cx="2974" cy="1061"/>
            </a:xfrm>
            <a:custGeom>
              <a:avLst/>
              <a:gdLst/>
              <a:ahLst/>
              <a:cxnLst/>
              <a:rect l="l" t="t" r="r" b="b"/>
              <a:pathLst>
                <a:path w="216" h="94" extrusionOk="0">
                  <a:moveTo>
                    <a:pt x="216" y="32"/>
                  </a:moveTo>
                  <a:cubicBezTo>
                    <a:pt x="154" y="78"/>
                    <a:pt x="77" y="93"/>
                    <a:pt x="0" y="62"/>
                  </a:cubicBezTo>
                  <a:cubicBezTo>
                    <a:pt x="46" y="16"/>
                    <a:pt x="139" y="1"/>
                    <a:pt x="216" y="32"/>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8" name="Google Shape;3870;p77">
              <a:extLst>
                <a:ext uri="{FF2B5EF4-FFF2-40B4-BE49-F238E27FC236}">
                  <a16:creationId xmlns:a16="http://schemas.microsoft.com/office/drawing/2014/main" id="{EA95B627-878A-40AD-AC61-AB35B597E7E2}"/>
                </a:ext>
              </a:extLst>
            </p:cNvPr>
            <p:cNvSpPr/>
            <p:nvPr/>
          </p:nvSpPr>
          <p:spPr>
            <a:xfrm>
              <a:off x="5068241" y="3929468"/>
              <a:ext cx="2974" cy="1050"/>
            </a:xfrm>
            <a:custGeom>
              <a:avLst/>
              <a:gdLst/>
              <a:ahLst/>
              <a:cxnLst/>
              <a:rect l="l" t="t" r="r" b="b"/>
              <a:pathLst>
                <a:path w="216" h="93" extrusionOk="0">
                  <a:moveTo>
                    <a:pt x="216" y="31"/>
                  </a:moveTo>
                  <a:cubicBezTo>
                    <a:pt x="154" y="77"/>
                    <a:pt x="77" y="93"/>
                    <a:pt x="0" y="77"/>
                  </a:cubicBezTo>
                  <a:cubicBezTo>
                    <a:pt x="62" y="16"/>
                    <a:pt x="139" y="0"/>
                    <a:pt x="216" y="31"/>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9" name="Google Shape;3871;p77">
              <a:extLst>
                <a:ext uri="{FF2B5EF4-FFF2-40B4-BE49-F238E27FC236}">
                  <a16:creationId xmlns:a16="http://schemas.microsoft.com/office/drawing/2014/main" id="{8D1695F7-530B-465E-A6CD-D0410F2BBC4A}"/>
                </a:ext>
              </a:extLst>
            </p:cNvPr>
            <p:cNvSpPr/>
            <p:nvPr/>
          </p:nvSpPr>
          <p:spPr>
            <a:xfrm>
              <a:off x="5086459" y="3926861"/>
              <a:ext cx="2988" cy="880"/>
            </a:xfrm>
            <a:custGeom>
              <a:avLst/>
              <a:gdLst/>
              <a:ahLst/>
              <a:cxnLst/>
              <a:rect l="l" t="t" r="r" b="b"/>
              <a:pathLst>
                <a:path w="217" h="78" extrusionOk="0">
                  <a:moveTo>
                    <a:pt x="216" y="31"/>
                  </a:moveTo>
                  <a:cubicBezTo>
                    <a:pt x="139" y="62"/>
                    <a:pt x="62" y="78"/>
                    <a:pt x="1" y="62"/>
                  </a:cubicBezTo>
                  <a:cubicBezTo>
                    <a:pt x="62" y="1"/>
                    <a:pt x="139" y="16"/>
                    <a:pt x="216" y="31"/>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0" name="Google Shape;3872;p77">
              <a:extLst>
                <a:ext uri="{FF2B5EF4-FFF2-40B4-BE49-F238E27FC236}">
                  <a16:creationId xmlns:a16="http://schemas.microsoft.com/office/drawing/2014/main" id="{EC2BE999-679C-4974-A143-87477C2ED5A5}"/>
                </a:ext>
              </a:extLst>
            </p:cNvPr>
            <p:cNvSpPr/>
            <p:nvPr/>
          </p:nvSpPr>
          <p:spPr>
            <a:xfrm>
              <a:off x="5090493" y="3926173"/>
              <a:ext cx="2974" cy="869"/>
            </a:xfrm>
            <a:custGeom>
              <a:avLst/>
              <a:gdLst/>
              <a:ahLst/>
              <a:cxnLst/>
              <a:rect l="l" t="t" r="r" b="b"/>
              <a:pathLst>
                <a:path w="216" h="77" extrusionOk="0">
                  <a:moveTo>
                    <a:pt x="216" y="46"/>
                  </a:moveTo>
                  <a:cubicBezTo>
                    <a:pt x="139" y="62"/>
                    <a:pt x="77" y="77"/>
                    <a:pt x="0" y="77"/>
                  </a:cubicBezTo>
                  <a:cubicBezTo>
                    <a:pt x="62" y="0"/>
                    <a:pt x="123" y="15"/>
                    <a:pt x="216" y="46"/>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1" name="Google Shape;3873;p77">
              <a:extLst>
                <a:ext uri="{FF2B5EF4-FFF2-40B4-BE49-F238E27FC236}">
                  <a16:creationId xmlns:a16="http://schemas.microsoft.com/office/drawing/2014/main" id="{853771C2-7ACC-44AC-A6E2-0B935B492470}"/>
                </a:ext>
              </a:extLst>
            </p:cNvPr>
            <p:cNvSpPr/>
            <p:nvPr/>
          </p:nvSpPr>
          <p:spPr>
            <a:xfrm>
              <a:off x="5094308" y="3925823"/>
              <a:ext cx="2974" cy="880"/>
            </a:xfrm>
            <a:custGeom>
              <a:avLst/>
              <a:gdLst/>
              <a:ahLst/>
              <a:cxnLst/>
              <a:rect l="l" t="t" r="r" b="b"/>
              <a:pathLst>
                <a:path w="216" h="78" extrusionOk="0">
                  <a:moveTo>
                    <a:pt x="216" y="31"/>
                  </a:moveTo>
                  <a:cubicBezTo>
                    <a:pt x="154" y="62"/>
                    <a:pt x="77" y="77"/>
                    <a:pt x="0" y="62"/>
                  </a:cubicBezTo>
                  <a:cubicBezTo>
                    <a:pt x="62" y="16"/>
                    <a:pt x="154" y="0"/>
                    <a:pt x="216" y="31"/>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2" name="Google Shape;3874;p77">
              <a:extLst>
                <a:ext uri="{FF2B5EF4-FFF2-40B4-BE49-F238E27FC236}">
                  <a16:creationId xmlns:a16="http://schemas.microsoft.com/office/drawing/2014/main" id="{E68B50FD-8083-4D3C-899C-C6FD1F7C941A}"/>
                </a:ext>
              </a:extLst>
            </p:cNvPr>
            <p:cNvSpPr/>
            <p:nvPr/>
          </p:nvSpPr>
          <p:spPr>
            <a:xfrm>
              <a:off x="5072262" y="3928949"/>
              <a:ext cx="2768" cy="880"/>
            </a:xfrm>
            <a:custGeom>
              <a:avLst/>
              <a:gdLst/>
              <a:ahLst/>
              <a:cxnLst/>
              <a:rect l="l" t="t" r="r" b="b"/>
              <a:pathLst>
                <a:path w="201" h="78" extrusionOk="0">
                  <a:moveTo>
                    <a:pt x="201" y="31"/>
                  </a:moveTo>
                  <a:cubicBezTo>
                    <a:pt x="139" y="62"/>
                    <a:pt x="62" y="77"/>
                    <a:pt x="1" y="62"/>
                  </a:cubicBezTo>
                  <a:cubicBezTo>
                    <a:pt x="47" y="16"/>
                    <a:pt x="139" y="0"/>
                    <a:pt x="201" y="31"/>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3" name="Google Shape;3875;p77">
              <a:extLst>
                <a:ext uri="{FF2B5EF4-FFF2-40B4-BE49-F238E27FC236}">
                  <a16:creationId xmlns:a16="http://schemas.microsoft.com/office/drawing/2014/main" id="{7C13075E-8458-4658-AAE6-FC3E3AD99110}"/>
                </a:ext>
              </a:extLst>
            </p:cNvPr>
            <p:cNvSpPr/>
            <p:nvPr/>
          </p:nvSpPr>
          <p:spPr>
            <a:xfrm>
              <a:off x="5099389" y="3925304"/>
              <a:ext cx="2134" cy="880"/>
            </a:xfrm>
            <a:custGeom>
              <a:avLst/>
              <a:gdLst/>
              <a:ahLst/>
              <a:cxnLst/>
              <a:rect l="l" t="t" r="r" b="b"/>
              <a:pathLst>
                <a:path w="155" h="78" extrusionOk="0">
                  <a:moveTo>
                    <a:pt x="155" y="31"/>
                  </a:moveTo>
                  <a:cubicBezTo>
                    <a:pt x="108" y="62"/>
                    <a:pt x="47" y="77"/>
                    <a:pt x="1" y="62"/>
                  </a:cubicBezTo>
                  <a:cubicBezTo>
                    <a:pt x="31" y="15"/>
                    <a:pt x="93" y="0"/>
                    <a:pt x="155" y="31"/>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4" name="Google Shape;3876;p77">
              <a:extLst>
                <a:ext uri="{FF2B5EF4-FFF2-40B4-BE49-F238E27FC236}">
                  <a16:creationId xmlns:a16="http://schemas.microsoft.com/office/drawing/2014/main" id="{EAC22683-34DF-4AF6-8BC3-E75AB85A723B}"/>
                </a:ext>
              </a:extLst>
            </p:cNvPr>
            <p:cNvSpPr/>
            <p:nvPr/>
          </p:nvSpPr>
          <p:spPr>
            <a:xfrm>
              <a:off x="5079257" y="3927899"/>
              <a:ext cx="2134" cy="1061"/>
            </a:xfrm>
            <a:custGeom>
              <a:avLst/>
              <a:gdLst/>
              <a:ahLst/>
              <a:cxnLst/>
              <a:rect l="l" t="t" r="r" b="b"/>
              <a:pathLst>
                <a:path w="155" h="94" extrusionOk="0">
                  <a:moveTo>
                    <a:pt x="154" y="32"/>
                  </a:moveTo>
                  <a:cubicBezTo>
                    <a:pt x="124" y="78"/>
                    <a:pt x="62" y="93"/>
                    <a:pt x="0" y="78"/>
                  </a:cubicBezTo>
                  <a:cubicBezTo>
                    <a:pt x="47" y="32"/>
                    <a:pt x="108" y="1"/>
                    <a:pt x="154" y="32"/>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5" name="Google Shape;3877;p77">
              <a:extLst>
                <a:ext uri="{FF2B5EF4-FFF2-40B4-BE49-F238E27FC236}">
                  <a16:creationId xmlns:a16="http://schemas.microsoft.com/office/drawing/2014/main" id="{5522A117-4014-4CC5-BF63-0678524ECE84}"/>
                </a:ext>
              </a:extLst>
            </p:cNvPr>
            <p:cNvSpPr/>
            <p:nvPr/>
          </p:nvSpPr>
          <p:spPr>
            <a:xfrm>
              <a:off x="5065267" y="3930167"/>
              <a:ext cx="1928" cy="869"/>
            </a:xfrm>
            <a:custGeom>
              <a:avLst/>
              <a:gdLst/>
              <a:ahLst/>
              <a:cxnLst/>
              <a:rect l="l" t="t" r="r" b="b"/>
              <a:pathLst>
                <a:path w="140" h="77" extrusionOk="0">
                  <a:moveTo>
                    <a:pt x="139" y="31"/>
                  </a:moveTo>
                  <a:cubicBezTo>
                    <a:pt x="108" y="62"/>
                    <a:pt x="47" y="77"/>
                    <a:pt x="1" y="62"/>
                  </a:cubicBezTo>
                  <a:cubicBezTo>
                    <a:pt x="31" y="15"/>
                    <a:pt x="93" y="0"/>
                    <a:pt x="139" y="31"/>
                  </a:cubicBezTo>
                  <a:close/>
                </a:path>
              </a:pathLst>
            </a:custGeom>
            <a:solidFill>
              <a:srgbClr val="D9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16" name="Google Shape;3878;p77">
              <a:extLst>
                <a:ext uri="{FF2B5EF4-FFF2-40B4-BE49-F238E27FC236}">
                  <a16:creationId xmlns:a16="http://schemas.microsoft.com/office/drawing/2014/main" id="{F2A27787-2F37-4833-94EC-F858D88F681E}"/>
                </a:ext>
              </a:extLst>
            </p:cNvPr>
            <p:cNvSpPr/>
            <p:nvPr/>
          </p:nvSpPr>
          <p:spPr>
            <a:xfrm>
              <a:off x="4937830" y="3356980"/>
              <a:ext cx="74966" cy="63830"/>
            </a:xfrm>
            <a:custGeom>
              <a:avLst/>
              <a:gdLst/>
              <a:ahLst/>
              <a:cxnLst/>
              <a:rect l="l" t="t" r="r" b="b"/>
              <a:pathLst>
                <a:path w="6301" h="5365" extrusionOk="0">
                  <a:moveTo>
                    <a:pt x="3616" y="1"/>
                  </a:moveTo>
                  <a:cubicBezTo>
                    <a:pt x="1218" y="1"/>
                    <a:pt x="1" y="2865"/>
                    <a:pt x="1683" y="4583"/>
                  </a:cubicBezTo>
                  <a:cubicBezTo>
                    <a:pt x="2235" y="5123"/>
                    <a:pt x="2910" y="5365"/>
                    <a:pt x="3570" y="5365"/>
                  </a:cubicBezTo>
                  <a:cubicBezTo>
                    <a:pt x="4966" y="5365"/>
                    <a:pt x="6301" y="4289"/>
                    <a:pt x="6301" y="2686"/>
                  </a:cubicBezTo>
                  <a:cubicBezTo>
                    <a:pt x="6301" y="1182"/>
                    <a:pt x="5084" y="1"/>
                    <a:pt x="36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grpSp>
          <p:nvGrpSpPr>
            <p:cNvPr id="17" name="Google Shape;3879;p77">
              <a:extLst>
                <a:ext uri="{FF2B5EF4-FFF2-40B4-BE49-F238E27FC236}">
                  <a16:creationId xmlns:a16="http://schemas.microsoft.com/office/drawing/2014/main" id="{B4823B3C-0675-425F-B75A-5B003CF75B5D}"/>
                </a:ext>
              </a:extLst>
            </p:cNvPr>
            <p:cNvGrpSpPr/>
            <p:nvPr/>
          </p:nvGrpSpPr>
          <p:grpSpPr>
            <a:xfrm>
              <a:off x="4879069" y="1715600"/>
              <a:ext cx="1337220" cy="1712302"/>
              <a:chOff x="4879069" y="1715600"/>
              <a:chExt cx="1337220" cy="1712302"/>
            </a:xfrm>
          </p:grpSpPr>
          <p:sp>
            <p:nvSpPr>
              <p:cNvPr id="19" name="Google Shape;3880;p77">
                <a:extLst>
                  <a:ext uri="{FF2B5EF4-FFF2-40B4-BE49-F238E27FC236}">
                    <a16:creationId xmlns:a16="http://schemas.microsoft.com/office/drawing/2014/main" id="{3897104A-A0AD-4ECB-8E2A-2CE606F90763}"/>
                  </a:ext>
                </a:extLst>
              </p:cNvPr>
              <p:cNvSpPr/>
              <p:nvPr/>
            </p:nvSpPr>
            <p:spPr>
              <a:xfrm>
                <a:off x="5550651" y="2914943"/>
                <a:ext cx="482527" cy="424170"/>
              </a:xfrm>
              <a:custGeom>
                <a:avLst/>
                <a:gdLst/>
                <a:ahLst/>
                <a:cxnLst/>
                <a:rect l="l" t="t" r="r" b="b"/>
                <a:pathLst>
                  <a:path w="40557" h="35652" extrusionOk="0">
                    <a:moveTo>
                      <a:pt x="9128" y="0"/>
                    </a:moveTo>
                    <a:lnTo>
                      <a:pt x="1" y="11204"/>
                    </a:lnTo>
                    <a:lnTo>
                      <a:pt x="394" y="11562"/>
                    </a:lnTo>
                    <a:lnTo>
                      <a:pt x="2184" y="13137"/>
                    </a:lnTo>
                    <a:lnTo>
                      <a:pt x="27133" y="35652"/>
                    </a:lnTo>
                    <a:cubicBezTo>
                      <a:pt x="28923" y="35186"/>
                      <a:pt x="40556" y="32287"/>
                      <a:pt x="40449" y="28421"/>
                    </a:cubicBezTo>
                    <a:cubicBezTo>
                      <a:pt x="40449" y="27669"/>
                      <a:pt x="39948" y="26345"/>
                      <a:pt x="36869" y="24842"/>
                    </a:cubicBezTo>
                    <a:lnTo>
                      <a:pt x="30677" y="19258"/>
                    </a:lnTo>
                    <a:lnTo>
                      <a:pt x="29066" y="17790"/>
                    </a:lnTo>
                    <a:lnTo>
                      <a:pt x="28637" y="17432"/>
                    </a:lnTo>
                    <a:lnTo>
                      <a:pt x="27062" y="16000"/>
                    </a:lnTo>
                    <a:lnTo>
                      <a:pt x="26632" y="15607"/>
                    </a:lnTo>
                    <a:lnTo>
                      <a:pt x="24985" y="14139"/>
                    </a:lnTo>
                    <a:lnTo>
                      <a:pt x="24520" y="13709"/>
                    </a:lnTo>
                    <a:lnTo>
                      <a:pt x="22945" y="12278"/>
                    </a:lnTo>
                    <a:lnTo>
                      <a:pt x="22516" y="11884"/>
                    </a:lnTo>
                    <a:lnTo>
                      <a:pt x="20941" y="10488"/>
                    </a:lnTo>
                    <a:lnTo>
                      <a:pt x="20475" y="10023"/>
                    </a:lnTo>
                    <a:lnTo>
                      <a:pt x="18829" y="8555"/>
                    </a:lnTo>
                    <a:cubicBezTo>
                      <a:pt x="18721" y="8519"/>
                      <a:pt x="18614" y="8448"/>
                      <a:pt x="18542" y="8304"/>
                    </a:cubicBezTo>
                    <a:lnTo>
                      <a:pt x="16681" y="6658"/>
                    </a:lnTo>
                    <a:lnTo>
                      <a:pt x="16466" y="6479"/>
                    </a:lnTo>
                    <a:lnTo>
                      <a:pt x="12457" y="2828"/>
                    </a:lnTo>
                    <a:lnTo>
                      <a:pt x="9128"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0" name="Google Shape;3881;p77">
                <a:extLst>
                  <a:ext uri="{FF2B5EF4-FFF2-40B4-BE49-F238E27FC236}">
                    <a16:creationId xmlns:a16="http://schemas.microsoft.com/office/drawing/2014/main" id="{094EC90E-1155-4ECD-AD02-78E0DF797ADE}"/>
                  </a:ext>
                </a:extLst>
              </p:cNvPr>
              <p:cNvSpPr/>
              <p:nvPr/>
            </p:nvSpPr>
            <p:spPr>
              <a:xfrm>
                <a:off x="5847907" y="3100995"/>
                <a:ext cx="368382" cy="326908"/>
              </a:xfrm>
              <a:custGeom>
                <a:avLst/>
                <a:gdLst/>
                <a:ahLst/>
                <a:cxnLst/>
                <a:rect l="l" t="t" r="r" b="b"/>
                <a:pathLst>
                  <a:path w="30963" h="27477" extrusionOk="0">
                    <a:moveTo>
                      <a:pt x="24284" y="0"/>
                    </a:moveTo>
                    <a:cubicBezTo>
                      <a:pt x="20692" y="0"/>
                      <a:pt x="16258" y="2013"/>
                      <a:pt x="12135" y="5803"/>
                    </a:cubicBezTo>
                    <a:cubicBezTo>
                      <a:pt x="11598" y="6304"/>
                      <a:pt x="11097" y="6805"/>
                      <a:pt x="10560" y="7342"/>
                    </a:cubicBezTo>
                    <a:cubicBezTo>
                      <a:pt x="10417" y="7485"/>
                      <a:pt x="10309" y="7593"/>
                      <a:pt x="10202" y="7700"/>
                    </a:cubicBezTo>
                    <a:lnTo>
                      <a:pt x="8412" y="9490"/>
                    </a:lnTo>
                    <a:cubicBezTo>
                      <a:pt x="8197" y="9705"/>
                      <a:pt x="8019" y="9884"/>
                      <a:pt x="7840" y="10063"/>
                    </a:cubicBezTo>
                    <a:cubicBezTo>
                      <a:pt x="5584" y="12354"/>
                      <a:pt x="3258" y="14644"/>
                      <a:pt x="967" y="16971"/>
                    </a:cubicBezTo>
                    <a:lnTo>
                      <a:pt x="0" y="17902"/>
                    </a:lnTo>
                    <a:cubicBezTo>
                      <a:pt x="179" y="18116"/>
                      <a:pt x="323" y="18295"/>
                      <a:pt x="466" y="18546"/>
                    </a:cubicBezTo>
                    <a:cubicBezTo>
                      <a:pt x="1146" y="19441"/>
                      <a:pt x="1754" y="20407"/>
                      <a:pt x="2291" y="21410"/>
                    </a:cubicBezTo>
                    <a:cubicBezTo>
                      <a:pt x="2578" y="22018"/>
                      <a:pt x="2828" y="22627"/>
                      <a:pt x="2971" y="23235"/>
                    </a:cubicBezTo>
                    <a:cubicBezTo>
                      <a:pt x="3007" y="23342"/>
                      <a:pt x="3043" y="23486"/>
                      <a:pt x="3043" y="23593"/>
                    </a:cubicBezTo>
                    <a:cubicBezTo>
                      <a:pt x="3079" y="23736"/>
                      <a:pt x="3115" y="23844"/>
                      <a:pt x="3150" y="23987"/>
                    </a:cubicBezTo>
                    <a:cubicBezTo>
                      <a:pt x="3186" y="24273"/>
                      <a:pt x="3186" y="24560"/>
                      <a:pt x="3150" y="24846"/>
                    </a:cubicBezTo>
                    <a:cubicBezTo>
                      <a:pt x="3079" y="25454"/>
                      <a:pt x="3186" y="26063"/>
                      <a:pt x="3437" y="26636"/>
                    </a:cubicBezTo>
                    <a:cubicBezTo>
                      <a:pt x="3508" y="26779"/>
                      <a:pt x="3580" y="26922"/>
                      <a:pt x="3723" y="27029"/>
                    </a:cubicBezTo>
                    <a:cubicBezTo>
                      <a:pt x="4081" y="27328"/>
                      <a:pt x="4538" y="27477"/>
                      <a:pt x="5012" y="27477"/>
                    </a:cubicBezTo>
                    <a:cubicBezTo>
                      <a:pt x="5107" y="27477"/>
                      <a:pt x="5203" y="27471"/>
                      <a:pt x="5298" y="27459"/>
                    </a:cubicBezTo>
                    <a:cubicBezTo>
                      <a:pt x="12564" y="20908"/>
                      <a:pt x="19902" y="14358"/>
                      <a:pt x="27169" y="7772"/>
                    </a:cubicBezTo>
                    <a:cubicBezTo>
                      <a:pt x="28422" y="6662"/>
                      <a:pt x="29710" y="5517"/>
                      <a:pt x="30963" y="4371"/>
                    </a:cubicBezTo>
                    <a:cubicBezTo>
                      <a:pt x="30677" y="3763"/>
                      <a:pt x="30319" y="3154"/>
                      <a:pt x="29925" y="2582"/>
                    </a:cubicBezTo>
                    <a:cubicBezTo>
                      <a:pt x="29424" y="1937"/>
                      <a:pt x="28815" y="1400"/>
                      <a:pt x="28099" y="971"/>
                    </a:cubicBezTo>
                    <a:cubicBezTo>
                      <a:pt x="27009" y="319"/>
                      <a:pt x="25713" y="0"/>
                      <a:pt x="2428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1" name="Google Shape;3882;p77">
                <a:extLst>
                  <a:ext uri="{FF2B5EF4-FFF2-40B4-BE49-F238E27FC236}">
                    <a16:creationId xmlns:a16="http://schemas.microsoft.com/office/drawing/2014/main" id="{A3C1F269-8E7C-4D96-B54B-EEDF6F7ED0B6}"/>
                  </a:ext>
                </a:extLst>
              </p:cNvPr>
              <p:cNvSpPr/>
              <p:nvPr/>
            </p:nvSpPr>
            <p:spPr>
              <a:xfrm>
                <a:off x="5875164" y="3101256"/>
                <a:ext cx="340709" cy="326646"/>
              </a:xfrm>
              <a:custGeom>
                <a:avLst/>
                <a:gdLst/>
                <a:ahLst/>
                <a:cxnLst/>
                <a:rect l="l" t="t" r="r" b="b"/>
                <a:pathLst>
                  <a:path w="28637" h="27455" extrusionOk="0">
                    <a:moveTo>
                      <a:pt x="22029" y="1"/>
                    </a:moveTo>
                    <a:cubicBezTo>
                      <a:pt x="18430" y="1"/>
                      <a:pt x="13980" y="2015"/>
                      <a:pt x="9844" y="5817"/>
                    </a:cubicBezTo>
                    <a:cubicBezTo>
                      <a:pt x="9307" y="6282"/>
                      <a:pt x="8806" y="6819"/>
                      <a:pt x="8269" y="7356"/>
                    </a:cubicBezTo>
                    <a:cubicBezTo>
                      <a:pt x="8126" y="7463"/>
                      <a:pt x="8018" y="7571"/>
                      <a:pt x="7911" y="7714"/>
                    </a:cubicBezTo>
                    <a:cubicBezTo>
                      <a:pt x="9844" y="8716"/>
                      <a:pt x="11920" y="10112"/>
                      <a:pt x="11741" y="11293"/>
                    </a:cubicBezTo>
                    <a:cubicBezTo>
                      <a:pt x="11562" y="12296"/>
                      <a:pt x="9701" y="11902"/>
                      <a:pt x="7839" y="13405"/>
                    </a:cubicBezTo>
                    <a:cubicBezTo>
                      <a:pt x="5441" y="15338"/>
                      <a:pt x="6193" y="17737"/>
                      <a:pt x="3902" y="19741"/>
                    </a:cubicBezTo>
                    <a:cubicBezTo>
                      <a:pt x="2792" y="20672"/>
                      <a:pt x="1432" y="21244"/>
                      <a:pt x="0" y="21423"/>
                    </a:cubicBezTo>
                    <a:cubicBezTo>
                      <a:pt x="287" y="21996"/>
                      <a:pt x="501" y="22605"/>
                      <a:pt x="716" y="23249"/>
                    </a:cubicBezTo>
                    <a:cubicBezTo>
                      <a:pt x="752" y="23356"/>
                      <a:pt x="752" y="23464"/>
                      <a:pt x="788" y="23571"/>
                    </a:cubicBezTo>
                    <a:cubicBezTo>
                      <a:pt x="824" y="23714"/>
                      <a:pt x="824" y="23822"/>
                      <a:pt x="859" y="23965"/>
                    </a:cubicBezTo>
                    <a:cubicBezTo>
                      <a:pt x="895" y="24251"/>
                      <a:pt x="895" y="24538"/>
                      <a:pt x="859" y="24824"/>
                    </a:cubicBezTo>
                    <a:cubicBezTo>
                      <a:pt x="788" y="25432"/>
                      <a:pt x="895" y="26041"/>
                      <a:pt x="1146" y="26614"/>
                    </a:cubicBezTo>
                    <a:cubicBezTo>
                      <a:pt x="1217" y="26757"/>
                      <a:pt x="1325" y="26900"/>
                      <a:pt x="1432" y="27007"/>
                    </a:cubicBezTo>
                    <a:cubicBezTo>
                      <a:pt x="1790" y="27306"/>
                      <a:pt x="2247" y="27455"/>
                      <a:pt x="2721" y="27455"/>
                    </a:cubicBezTo>
                    <a:cubicBezTo>
                      <a:pt x="2816" y="27455"/>
                      <a:pt x="2912" y="27449"/>
                      <a:pt x="3007" y="27437"/>
                    </a:cubicBezTo>
                    <a:cubicBezTo>
                      <a:pt x="10273" y="20886"/>
                      <a:pt x="17611" y="14336"/>
                      <a:pt x="24878" y="7750"/>
                    </a:cubicBezTo>
                    <a:cubicBezTo>
                      <a:pt x="26131" y="6640"/>
                      <a:pt x="27419" y="5495"/>
                      <a:pt x="28636" y="4349"/>
                    </a:cubicBezTo>
                    <a:cubicBezTo>
                      <a:pt x="28350" y="3741"/>
                      <a:pt x="28028" y="3132"/>
                      <a:pt x="27634" y="2595"/>
                    </a:cubicBezTo>
                    <a:cubicBezTo>
                      <a:pt x="27133" y="1915"/>
                      <a:pt x="26524" y="1378"/>
                      <a:pt x="25808" y="949"/>
                    </a:cubicBezTo>
                    <a:cubicBezTo>
                      <a:pt x="24727" y="312"/>
                      <a:pt x="23444" y="1"/>
                      <a:pt x="22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2" name="Google Shape;3883;p77">
                <a:extLst>
                  <a:ext uri="{FF2B5EF4-FFF2-40B4-BE49-F238E27FC236}">
                    <a16:creationId xmlns:a16="http://schemas.microsoft.com/office/drawing/2014/main" id="{F5F667A8-65C1-4EE5-B3CA-3F2E1718913C}"/>
                  </a:ext>
                </a:extLst>
              </p:cNvPr>
              <p:cNvSpPr/>
              <p:nvPr/>
            </p:nvSpPr>
            <p:spPr>
              <a:xfrm>
                <a:off x="5328777" y="2491633"/>
                <a:ext cx="381589" cy="160545"/>
              </a:xfrm>
              <a:custGeom>
                <a:avLst/>
                <a:gdLst/>
                <a:ahLst/>
                <a:cxnLst/>
                <a:rect l="l" t="t" r="r" b="b"/>
                <a:pathLst>
                  <a:path w="32073" h="13494" extrusionOk="0">
                    <a:moveTo>
                      <a:pt x="27634" y="0"/>
                    </a:moveTo>
                    <a:lnTo>
                      <a:pt x="2614" y="4940"/>
                    </a:lnTo>
                    <a:cubicBezTo>
                      <a:pt x="824" y="5691"/>
                      <a:pt x="1" y="8018"/>
                      <a:pt x="609" y="10058"/>
                    </a:cubicBezTo>
                    <a:cubicBezTo>
                      <a:pt x="1110" y="11705"/>
                      <a:pt x="2542" y="12958"/>
                      <a:pt x="4081" y="12994"/>
                    </a:cubicBezTo>
                    <a:cubicBezTo>
                      <a:pt x="6074" y="13328"/>
                      <a:pt x="8077" y="13494"/>
                      <a:pt x="10072" y="13494"/>
                    </a:cubicBezTo>
                    <a:cubicBezTo>
                      <a:pt x="16822" y="13494"/>
                      <a:pt x="23471" y="11602"/>
                      <a:pt x="29245" y="7982"/>
                    </a:cubicBezTo>
                    <a:lnTo>
                      <a:pt x="32073" y="5226"/>
                    </a:lnTo>
                    <a:lnTo>
                      <a:pt x="2763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3" name="Google Shape;3884;p77">
                <a:extLst>
                  <a:ext uri="{FF2B5EF4-FFF2-40B4-BE49-F238E27FC236}">
                    <a16:creationId xmlns:a16="http://schemas.microsoft.com/office/drawing/2014/main" id="{BEB90B93-A736-4FA0-AD45-6E57D59FC8BA}"/>
                  </a:ext>
                </a:extLst>
              </p:cNvPr>
              <p:cNvSpPr/>
              <p:nvPr/>
            </p:nvSpPr>
            <p:spPr>
              <a:xfrm>
                <a:off x="5188674" y="2355776"/>
                <a:ext cx="296414" cy="271715"/>
              </a:xfrm>
              <a:custGeom>
                <a:avLst/>
                <a:gdLst/>
                <a:ahLst/>
                <a:cxnLst/>
                <a:rect l="l" t="t" r="r" b="b"/>
                <a:pathLst>
                  <a:path w="24914" h="22838" extrusionOk="0">
                    <a:moveTo>
                      <a:pt x="1503" y="1"/>
                    </a:moveTo>
                    <a:cubicBezTo>
                      <a:pt x="1360" y="251"/>
                      <a:pt x="1253" y="466"/>
                      <a:pt x="1181" y="681"/>
                    </a:cubicBezTo>
                    <a:cubicBezTo>
                      <a:pt x="0" y="3652"/>
                      <a:pt x="1360" y="6802"/>
                      <a:pt x="1826" y="7732"/>
                    </a:cubicBezTo>
                    <a:cubicBezTo>
                      <a:pt x="3150" y="10739"/>
                      <a:pt x="5441" y="12493"/>
                      <a:pt x="8233" y="14462"/>
                    </a:cubicBezTo>
                    <a:cubicBezTo>
                      <a:pt x="8662" y="14748"/>
                      <a:pt x="9128" y="15070"/>
                      <a:pt x="9557" y="15392"/>
                    </a:cubicBezTo>
                    <a:cubicBezTo>
                      <a:pt x="10023" y="15714"/>
                      <a:pt x="10416" y="16001"/>
                      <a:pt x="10882" y="16287"/>
                    </a:cubicBezTo>
                    <a:cubicBezTo>
                      <a:pt x="12099" y="17110"/>
                      <a:pt x="13387" y="17934"/>
                      <a:pt x="14748" y="18864"/>
                    </a:cubicBezTo>
                    <a:cubicBezTo>
                      <a:pt x="16716" y="20189"/>
                      <a:pt x="18864" y="21477"/>
                      <a:pt x="21119" y="22838"/>
                    </a:cubicBezTo>
                    <a:cubicBezTo>
                      <a:pt x="22372" y="20189"/>
                      <a:pt x="23625" y="17468"/>
                      <a:pt x="24913" y="14820"/>
                    </a:cubicBezTo>
                    <a:cubicBezTo>
                      <a:pt x="22909" y="13173"/>
                      <a:pt x="20761" y="11491"/>
                      <a:pt x="18399" y="9773"/>
                    </a:cubicBezTo>
                    <a:cubicBezTo>
                      <a:pt x="17969" y="9450"/>
                      <a:pt x="17540" y="9164"/>
                      <a:pt x="17110" y="8842"/>
                    </a:cubicBezTo>
                    <a:cubicBezTo>
                      <a:pt x="16502" y="8412"/>
                      <a:pt x="15893" y="8019"/>
                      <a:pt x="15284" y="7625"/>
                    </a:cubicBezTo>
                    <a:cubicBezTo>
                      <a:pt x="10882" y="4725"/>
                      <a:pt x="6264" y="2184"/>
                      <a:pt x="150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4" name="Google Shape;3885;p77">
                <a:extLst>
                  <a:ext uri="{FF2B5EF4-FFF2-40B4-BE49-F238E27FC236}">
                    <a16:creationId xmlns:a16="http://schemas.microsoft.com/office/drawing/2014/main" id="{A79B9166-AF8F-43A6-93D0-B4FB9493D813}"/>
                  </a:ext>
                </a:extLst>
              </p:cNvPr>
              <p:cNvSpPr/>
              <p:nvPr/>
            </p:nvSpPr>
            <p:spPr>
              <a:xfrm>
                <a:off x="5302805" y="2471609"/>
                <a:ext cx="104769" cy="108184"/>
              </a:xfrm>
              <a:custGeom>
                <a:avLst/>
                <a:gdLst/>
                <a:ahLst/>
                <a:cxnLst/>
                <a:rect l="l" t="t" r="r" b="b"/>
                <a:pathLst>
                  <a:path w="8806" h="9093" extrusionOk="0">
                    <a:moveTo>
                      <a:pt x="8806" y="1"/>
                    </a:moveTo>
                    <a:lnTo>
                      <a:pt x="8806" y="1"/>
                    </a:lnTo>
                    <a:cubicBezTo>
                      <a:pt x="5870" y="1862"/>
                      <a:pt x="2935" y="3759"/>
                      <a:pt x="0" y="5656"/>
                    </a:cubicBezTo>
                    <a:cubicBezTo>
                      <a:pt x="430" y="5943"/>
                      <a:pt x="859" y="6229"/>
                      <a:pt x="1289" y="6551"/>
                    </a:cubicBezTo>
                    <a:cubicBezTo>
                      <a:pt x="2506" y="7374"/>
                      <a:pt x="3794" y="8198"/>
                      <a:pt x="5155" y="9093"/>
                    </a:cubicBezTo>
                    <a:cubicBezTo>
                      <a:pt x="6443" y="6122"/>
                      <a:pt x="7624" y="3043"/>
                      <a:pt x="8806"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5" name="Google Shape;3886;p77">
                <a:extLst>
                  <a:ext uri="{FF2B5EF4-FFF2-40B4-BE49-F238E27FC236}">
                    <a16:creationId xmlns:a16="http://schemas.microsoft.com/office/drawing/2014/main" id="{32D61071-E94B-4672-B592-7CA322BF6125}"/>
                  </a:ext>
                </a:extLst>
              </p:cNvPr>
              <p:cNvSpPr/>
              <p:nvPr/>
            </p:nvSpPr>
            <p:spPr>
              <a:xfrm>
                <a:off x="5201023" y="2362165"/>
                <a:ext cx="209110" cy="221460"/>
              </a:xfrm>
              <a:custGeom>
                <a:avLst/>
                <a:gdLst/>
                <a:ahLst/>
                <a:cxnLst/>
                <a:rect l="l" t="t" r="r" b="b"/>
                <a:pathLst>
                  <a:path w="17576" h="18614" extrusionOk="0">
                    <a:moveTo>
                      <a:pt x="7589" y="0"/>
                    </a:moveTo>
                    <a:cubicBezTo>
                      <a:pt x="4653" y="394"/>
                      <a:pt x="2184" y="2435"/>
                      <a:pt x="1253" y="5262"/>
                    </a:cubicBezTo>
                    <a:cubicBezTo>
                      <a:pt x="0" y="9128"/>
                      <a:pt x="2398" y="12278"/>
                      <a:pt x="2577" y="12529"/>
                    </a:cubicBezTo>
                    <a:lnTo>
                      <a:pt x="11633" y="18614"/>
                    </a:lnTo>
                    <a:lnTo>
                      <a:pt x="17575" y="8878"/>
                    </a:lnTo>
                    <a:lnTo>
                      <a:pt x="7589" y="0"/>
                    </a:lnTo>
                    <a:close/>
                  </a:path>
                </a:pathLst>
              </a:custGeom>
              <a:solidFill>
                <a:srgbClr val="FFCA2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6" name="Google Shape;3887;p77">
                <a:extLst>
                  <a:ext uri="{FF2B5EF4-FFF2-40B4-BE49-F238E27FC236}">
                    <a16:creationId xmlns:a16="http://schemas.microsoft.com/office/drawing/2014/main" id="{2D1C789E-EA77-4C22-BB4B-43810813999C}"/>
                  </a:ext>
                </a:extLst>
              </p:cNvPr>
              <p:cNvSpPr/>
              <p:nvPr/>
            </p:nvSpPr>
            <p:spPr>
              <a:xfrm>
                <a:off x="4970203" y="2750128"/>
                <a:ext cx="523407" cy="188242"/>
              </a:xfrm>
              <a:custGeom>
                <a:avLst/>
                <a:gdLst/>
                <a:ahLst/>
                <a:cxnLst/>
                <a:rect l="l" t="t" r="r" b="b"/>
                <a:pathLst>
                  <a:path w="43993" h="15822" extrusionOk="0">
                    <a:moveTo>
                      <a:pt x="9808" y="0"/>
                    </a:moveTo>
                    <a:cubicBezTo>
                      <a:pt x="9021" y="752"/>
                      <a:pt x="8054" y="1253"/>
                      <a:pt x="6980" y="1396"/>
                    </a:cubicBezTo>
                    <a:cubicBezTo>
                      <a:pt x="6812" y="1413"/>
                      <a:pt x="6644" y="1420"/>
                      <a:pt x="6476" y="1420"/>
                    </a:cubicBezTo>
                    <a:cubicBezTo>
                      <a:pt x="5152" y="1420"/>
                      <a:pt x="3885" y="922"/>
                      <a:pt x="2900" y="0"/>
                    </a:cubicBezTo>
                    <a:lnTo>
                      <a:pt x="2900" y="0"/>
                    </a:lnTo>
                    <a:cubicBezTo>
                      <a:pt x="0" y="6157"/>
                      <a:pt x="1038" y="11849"/>
                      <a:pt x="3938" y="13531"/>
                    </a:cubicBezTo>
                    <a:cubicBezTo>
                      <a:pt x="4239" y="13693"/>
                      <a:pt x="5021" y="14081"/>
                      <a:pt x="6323" y="14081"/>
                    </a:cubicBezTo>
                    <a:cubicBezTo>
                      <a:pt x="7030" y="14081"/>
                      <a:pt x="7892" y="13966"/>
                      <a:pt x="8913" y="13638"/>
                    </a:cubicBezTo>
                    <a:lnTo>
                      <a:pt x="9558" y="13710"/>
                    </a:lnTo>
                    <a:lnTo>
                      <a:pt x="11312" y="13817"/>
                    </a:lnTo>
                    <a:lnTo>
                      <a:pt x="17540" y="14211"/>
                    </a:lnTo>
                    <a:lnTo>
                      <a:pt x="18757" y="14283"/>
                    </a:lnTo>
                    <a:lnTo>
                      <a:pt x="22480" y="14533"/>
                    </a:lnTo>
                    <a:cubicBezTo>
                      <a:pt x="22480" y="14532"/>
                      <a:pt x="22486" y="14532"/>
                      <a:pt x="22500" y="14532"/>
                    </a:cubicBezTo>
                    <a:cubicBezTo>
                      <a:pt x="23007" y="14532"/>
                      <a:pt x="32896" y="15177"/>
                      <a:pt x="32896" y="15177"/>
                    </a:cubicBezTo>
                    <a:lnTo>
                      <a:pt x="33290" y="15177"/>
                    </a:lnTo>
                    <a:lnTo>
                      <a:pt x="36332" y="15428"/>
                    </a:lnTo>
                    <a:cubicBezTo>
                      <a:pt x="36439" y="15428"/>
                      <a:pt x="42023" y="15750"/>
                      <a:pt x="42023" y="15750"/>
                    </a:cubicBezTo>
                    <a:lnTo>
                      <a:pt x="43097" y="15822"/>
                    </a:lnTo>
                    <a:lnTo>
                      <a:pt x="43992" y="2184"/>
                    </a:lnTo>
                    <a:lnTo>
                      <a:pt x="43062" y="2148"/>
                    </a:lnTo>
                    <a:lnTo>
                      <a:pt x="41880" y="2041"/>
                    </a:lnTo>
                    <a:lnTo>
                      <a:pt x="40950" y="2005"/>
                    </a:lnTo>
                    <a:lnTo>
                      <a:pt x="39768" y="1933"/>
                    </a:lnTo>
                    <a:lnTo>
                      <a:pt x="39267" y="1898"/>
                    </a:lnTo>
                    <a:lnTo>
                      <a:pt x="36296" y="1683"/>
                    </a:lnTo>
                    <a:lnTo>
                      <a:pt x="35903" y="1647"/>
                    </a:lnTo>
                    <a:lnTo>
                      <a:pt x="35652" y="1647"/>
                    </a:lnTo>
                    <a:lnTo>
                      <a:pt x="34793" y="1611"/>
                    </a:lnTo>
                    <a:lnTo>
                      <a:pt x="34005" y="1540"/>
                    </a:lnTo>
                    <a:lnTo>
                      <a:pt x="33075" y="1504"/>
                    </a:lnTo>
                    <a:lnTo>
                      <a:pt x="29674" y="1289"/>
                    </a:lnTo>
                    <a:lnTo>
                      <a:pt x="28779" y="1218"/>
                    </a:lnTo>
                    <a:lnTo>
                      <a:pt x="27920" y="1182"/>
                    </a:lnTo>
                    <a:lnTo>
                      <a:pt x="26990" y="1110"/>
                    </a:lnTo>
                    <a:lnTo>
                      <a:pt x="25952" y="1039"/>
                    </a:lnTo>
                    <a:lnTo>
                      <a:pt x="21728" y="788"/>
                    </a:lnTo>
                    <a:lnTo>
                      <a:pt x="20976" y="716"/>
                    </a:lnTo>
                    <a:lnTo>
                      <a:pt x="19544" y="645"/>
                    </a:lnTo>
                    <a:lnTo>
                      <a:pt x="16466" y="430"/>
                    </a:lnTo>
                    <a:lnTo>
                      <a:pt x="15929" y="394"/>
                    </a:lnTo>
                    <a:lnTo>
                      <a:pt x="14927" y="323"/>
                    </a:lnTo>
                    <a:lnTo>
                      <a:pt x="11598" y="108"/>
                    </a:lnTo>
                    <a:lnTo>
                      <a:pt x="10059"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7" name="Google Shape;3888;p77">
                <a:extLst>
                  <a:ext uri="{FF2B5EF4-FFF2-40B4-BE49-F238E27FC236}">
                    <a16:creationId xmlns:a16="http://schemas.microsoft.com/office/drawing/2014/main" id="{94F0958B-FF9D-4F62-A0E5-4F4E47A0BE94}"/>
                  </a:ext>
                </a:extLst>
              </p:cNvPr>
              <p:cNvSpPr/>
              <p:nvPr/>
            </p:nvSpPr>
            <p:spPr>
              <a:xfrm>
                <a:off x="5002135" y="2320429"/>
                <a:ext cx="294713" cy="483967"/>
              </a:xfrm>
              <a:custGeom>
                <a:avLst/>
                <a:gdLst/>
                <a:ahLst/>
                <a:cxnLst/>
                <a:rect l="l" t="t" r="r" b="b"/>
                <a:pathLst>
                  <a:path w="24771" h="40678" extrusionOk="0">
                    <a:moveTo>
                      <a:pt x="17684" y="1"/>
                    </a:moveTo>
                    <a:cubicBezTo>
                      <a:pt x="16037" y="2327"/>
                      <a:pt x="14426" y="4797"/>
                      <a:pt x="12816" y="7446"/>
                    </a:cubicBezTo>
                    <a:cubicBezTo>
                      <a:pt x="7303" y="16574"/>
                      <a:pt x="2972" y="26381"/>
                      <a:pt x="1" y="36654"/>
                    </a:cubicBezTo>
                    <a:cubicBezTo>
                      <a:pt x="2027" y="38049"/>
                      <a:pt x="6395" y="40677"/>
                      <a:pt x="12076" y="40677"/>
                    </a:cubicBezTo>
                    <a:cubicBezTo>
                      <a:pt x="12518" y="40677"/>
                      <a:pt x="12967" y="40661"/>
                      <a:pt x="13424" y="40628"/>
                    </a:cubicBezTo>
                    <a:cubicBezTo>
                      <a:pt x="14748" y="40520"/>
                      <a:pt x="16073" y="40305"/>
                      <a:pt x="17397" y="39912"/>
                    </a:cubicBezTo>
                    <a:lnTo>
                      <a:pt x="24771" y="2793"/>
                    </a:lnTo>
                    <a:lnTo>
                      <a:pt x="1768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8" name="Google Shape;3889;p77">
                <a:extLst>
                  <a:ext uri="{FF2B5EF4-FFF2-40B4-BE49-F238E27FC236}">
                    <a16:creationId xmlns:a16="http://schemas.microsoft.com/office/drawing/2014/main" id="{B405DD10-D89E-4993-B4EC-EC7DF13612F4}"/>
                  </a:ext>
                </a:extLst>
              </p:cNvPr>
              <p:cNvSpPr/>
              <p:nvPr/>
            </p:nvSpPr>
            <p:spPr>
              <a:xfrm>
                <a:off x="5211671" y="2226737"/>
                <a:ext cx="112860" cy="128624"/>
              </a:xfrm>
              <a:custGeom>
                <a:avLst/>
                <a:gdLst/>
                <a:ahLst/>
                <a:cxnLst/>
                <a:rect l="l" t="t" r="r" b="b"/>
                <a:pathLst>
                  <a:path w="9486" h="10811" extrusionOk="0">
                    <a:moveTo>
                      <a:pt x="5441" y="1"/>
                    </a:moveTo>
                    <a:cubicBezTo>
                      <a:pt x="4832" y="824"/>
                      <a:pt x="4260" y="1612"/>
                      <a:pt x="3723" y="2435"/>
                    </a:cubicBezTo>
                    <a:cubicBezTo>
                      <a:pt x="3329" y="3043"/>
                      <a:pt x="2935" y="3616"/>
                      <a:pt x="2541" y="4225"/>
                    </a:cubicBezTo>
                    <a:cubicBezTo>
                      <a:pt x="2506" y="4296"/>
                      <a:pt x="2470" y="4368"/>
                      <a:pt x="2398" y="4439"/>
                    </a:cubicBezTo>
                    <a:cubicBezTo>
                      <a:pt x="1969" y="5084"/>
                      <a:pt x="1575" y="5728"/>
                      <a:pt x="1110" y="6372"/>
                    </a:cubicBezTo>
                    <a:cubicBezTo>
                      <a:pt x="680" y="6945"/>
                      <a:pt x="358" y="7482"/>
                      <a:pt x="0" y="8019"/>
                    </a:cubicBezTo>
                    <a:cubicBezTo>
                      <a:pt x="1145" y="8484"/>
                      <a:pt x="2327" y="8914"/>
                      <a:pt x="3436" y="9379"/>
                    </a:cubicBezTo>
                    <a:cubicBezTo>
                      <a:pt x="3902" y="9522"/>
                      <a:pt x="4331" y="9737"/>
                      <a:pt x="4797" y="9916"/>
                    </a:cubicBezTo>
                    <a:cubicBezTo>
                      <a:pt x="5512" y="10202"/>
                      <a:pt x="6264" y="10489"/>
                      <a:pt x="7016" y="10775"/>
                    </a:cubicBezTo>
                    <a:cubicBezTo>
                      <a:pt x="7052" y="10811"/>
                      <a:pt x="7123" y="10811"/>
                      <a:pt x="7159" y="10811"/>
                    </a:cubicBezTo>
                    <a:lnTo>
                      <a:pt x="7159" y="10668"/>
                    </a:lnTo>
                    <a:cubicBezTo>
                      <a:pt x="7266" y="10095"/>
                      <a:pt x="7445" y="9558"/>
                      <a:pt x="7589" y="9021"/>
                    </a:cubicBezTo>
                    <a:cubicBezTo>
                      <a:pt x="7767" y="8484"/>
                      <a:pt x="7875" y="7876"/>
                      <a:pt x="8054" y="7303"/>
                    </a:cubicBezTo>
                    <a:cubicBezTo>
                      <a:pt x="8125" y="7052"/>
                      <a:pt x="8161" y="6766"/>
                      <a:pt x="8233" y="6480"/>
                    </a:cubicBezTo>
                    <a:cubicBezTo>
                      <a:pt x="8448" y="5835"/>
                      <a:pt x="8591" y="5191"/>
                      <a:pt x="8770" y="4547"/>
                    </a:cubicBezTo>
                    <a:cubicBezTo>
                      <a:pt x="8841" y="4189"/>
                      <a:pt x="8913" y="3831"/>
                      <a:pt x="9020" y="3509"/>
                    </a:cubicBezTo>
                    <a:cubicBezTo>
                      <a:pt x="9163" y="2936"/>
                      <a:pt x="9342" y="2327"/>
                      <a:pt x="9486" y="1719"/>
                    </a:cubicBezTo>
                    <a:cubicBezTo>
                      <a:pt x="9271" y="1647"/>
                      <a:pt x="9056" y="1540"/>
                      <a:pt x="8841" y="1433"/>
                    </a:cubicBezTo>
                    <a:cubicBezTo>
                      <a:pt x="7696" y="967"/>
                      <a:pt x="6550" y="502"/>
                      <a:pt x="544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29" name="Google Shape;3890;p77">
                <a:extLst>
                  <a:ext uri="{FF2B5EF4-FFF2-40B4-BE49-F238E27FC236}">
                    <a16:creationId xmlns:a16="http://schemas.microsoft.com/office/drawing/2014/main" id="{D864E4CB-F12B-4487-8CE7-A7D6FFEF1309}"/>
                  </a:ext>
                </a:extLst>
              </p:cNvPr>
              <p:cNvSpPr/>
              <p:nvPr/>
            </p:nvSpPr>
            <p:spPr>
              <a:xfrm>
                <a:off x="5323673" y="2513346"/>
                <a:ext cx="347942" cy="160973"/>
              </a:xfrm>
              <a:custGeom>
                <a:avLst/>
                <a:gdLst/>
                <a:ahLst/>
                <a:cxnLst/>
                <a:rect l="l" t="t" r="r" b="b"/>
                <a:pathLst>
                  <a:path w="29245" h="13530" extrusionOk="0">
                    <a:moveTo>
                      <a:pt x="27634" y="1"/>
                    </a:moveTo>
                    <a:lnTo>
                      <a:pt x="2613" y="4976"/>
                    </a:lnTo>
                    <a:cubicBezTo>
                      <a:pt x="823" y="5728"/>
                      <a:pt x="0" y="8054"/>
                      <a:pt x="609" y="10095"/>
                    </a:cubicBezTo>
                    <a:cubicBezTo>
                      <a:pt x="1110" y="11741"/>
                      <a:pt x="2541" y="12958"/>
                      <a:pt x="4081" y="13030"/>
                    </a:cubicBezTo>
                    <a:cubicBezTo>
                      <a:pt x="6073" y="13365"/>
                      <a:pt x="8077" y="13530"/>
                      <a:pt x="10072" y="13530"/>
                    </a:cubicBezTo>
                    <a:cubicBezTo>
                      <a:pt x="16821" y="13530"/>
                      <a:pt x="23470" y="11638"/>
                      <a:pt x="29244" y="8019"/>
                    </a:cubicBezTo>
                    <a:lnTo>
                      <a:pt x="2763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0" name="Google Shape;3891;p77">
                <a:extLst>
                  <a:ext uri="{FF2B5EF4-FFF2-40B4-BE49-F238E27FC236}">
                    <a16:creationId xmlns:a16="http://schemas.microsoft.com/office/drawing/2014/main" id="{58FE59AF-0111-48F9-ABE0-E000FAF07390}"/>
                  </a:ext>
                </a:extLst>
              </p:cNvPr>
              <p:cNvSpPr/>
              <p:nvPr/>
            </p:nvSpPr>
            <p:spPr>
              <a:xfrm>
                <a:off x="5419483" y="2770508"/>
                <a:ext cx="182293" cy="176464"/>
              </a:xfrm>
              <a:custGeom>
                <a:avLst/>
                <a:gdLst/>
                <a:ahLst/>
                <a:cxnLst/>
                <a:rect l="l" t="t" r="r" b="b"/>
                <a:pathLst>
                  <a:path w="15322" h="14832" extrusionOk="0">
                    <a:moveTo>
                      <a:pt x="7946" y="1"/>
                    </a:moveTo>
                    <a:cubicBezTo>
                      <a:pt x="6600" y="1"/>
                      <a:pt x="5256" y="352"/>
                      <a:pt x="4046" y="1044"/>
                    </a:cubicBezTo>
                    <a:cubicBezTo>
                      <a:pt x="3258" y="1473"/>
                      <a:pt x="2542" y="2046"/>
                      <a:pt x="1934" y="2726"/>
                    </a:cubicBezTo>
                    <a:cubicBezTo>
                      <a:pt x="717" y="4086"/>
                      <a:pt x="37" y="5876"/>
                      <a:pt x="1" y="7701"/>
                    </a:cubicBezTo>
                    <a:cubicBezTo>
                      <a:pt x="1" y="8310"/>
                      <a:pt x="72" y="8919"/>
                      <a:pt x="251" y="9527"/>
                    </a:cubicBezTo>
                    <a:cubicBezTo>
                      <a:pt x="395" y="10100"/>
                      <a:pt x="609" y="10672"/>
                      <a:pt x="896" y="11209"/>
                    </a:cubicBezTo>
                    <a:cubicBezTo>
                      <a:pt x="967" y="11281"/>
                      <a:pt x="1039" y="11388"/>
                      <a:pt x="1111" y="11460"/>
                    </a:cubicBezTo>
                    <a:cubicBezTo>
                      <a:pt x="2420" y="13634"/>
                      <a:pt x="4783" y="14831"/>
                      <a:pt x="7272" y="14831"/>
                    </a:cubicBezTo>
                    <a:cubicBezTo>
                      <a:pt x="8594" y="14831"/>
                      <a:pt x="9951" y="14494"/>
                      <a:pt x="11205" y="13787"/>
                    </a:cubicBezTo>
                    <a:cubicBezTo>
                      <a:pt x="13782" y="12426"/>
                      <a:pt x="15321" y="9706"/>
                      <a:pt x="15285" y="6842"/>
                    </a:cubicBezTo>
                    <a:lnTo>
                      <a:pt x="15178" y="5876"/>
                    </a:lnTo>
                    <a:cubicBezTo>
                      <a:pt x="15178" y="5840"/>
                      <a:pt x="15178" y="5804"/>
                      <a:pt x="15178" y="5769"/>
                    </a:cubicBezTo>
                    <a:cubicBezTo>
                      <a:pt x="15035" y="5017"/>
                      <a:pt x="14784" y="4301"/>
                      <a:pt x="14426" y="3657"/>
                    </a:cubicBezTo>
                    <a:cubicBezTo>
                      <a:pt x="14247" y="3335"/>
                      <a:pt x="14068" y="3048"/>
                      <a:pt x="13853" y="2798"/>
                    </a:cubicBezTo>
                    <a:cubicBezTo>
                      <a:pt x="13317" y="2118"/>
                      <a:pt x="12636" y="1509"/>
                      <a:pt x="11921" y="1079"/>
                    </a:cubicBezTo>
                    <a:cubicBezTo>
                      <a:pt x="11742" y="972"/>
                      <a:pt x="11563" y="865"/>
                      <a:pt x="11348" y="793"/>
                    </a:cubicBezTo>
                    <a:cubicBezTo>
                      <a:pt x="10270" y="262"/>
                      <a:pt x="9108" y="1"/>
                      <a:pt x="7946"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1" name="Google Shape;3892;p77">
                <a:extLst>
                  <a:ext uri="{FF2B5EF4-FFF2-40B4-BE49-F238E27FC236}">
                    <a16:creationId xmlns:a16="http://schemas.microsoft.com/office/drawing/2014/main" id="{A4BBD3D6-AB6C-4916-86F6-27F4369373D8}"/>
                  </a:ext>
                </a:extLst>
              </p:cNvPr>
              <p:cNvSpPr/>
              <p:nvPr/>
            </p:nvSpPr>
            <p:spPr>
              <a:xfrm>
                <a:off x="5479957" y="2845486"/>
                <a:ext cx="182710" cy="176440"/>
              </a:xfrm>
              <a:custGeom>
                <a:avLst/>
                <a:gdLst/>
                <a:ahLst/>
                <a:cxnLst/>
                <a:rect l="l" t="t" r="r" b="b"/>
                <a:pathLst>
                  <a:path w="15357" h="14830" extrusionOk="0">
                    <a:moveTo>
                      <a:pt x="7990" y="1"/>
                    </a:moveTo>
                    <a:cubicBezTo>
                      <a:pt x="5745" y="1"/>
                      <a:pt x="3546" y="947"/>
                      <a:pt x="2005" y="2724"/>
                    </a:cubicBezTo>
                    <a:cubicBezTo>
                      <a:pt x="752" y="4084"/>
                      <a:pt x="37" y="5838"/>
                      <a:pt x="1" y="7699"/>
                    </a:cubicBezTo>
                    <a:cubicBezTo>
                      <a:pt x="1" y="8308"/>
                      <a:pt x="72" y="8916"/>
                      <a:pt x="216" y="9525"/>
                    </a:cubicBezTo>
                    <a:cubicBezTo>
                      <a:pt x="394" y="10098"/>
                      <a:pt x="609" y="10670"/>
                      <a:pt x="896" y="11207"/>
                    </a:cubicBezTo>
                    <a:cubicBezTo>
                      <a:pt x="967" y="11279"/>
                      <a:pt x="1003" y="11386"/>
                      <a:pt x="1075" y="11458"/>
                    </a:cubicBezTo>
                    <a:cubicBezTo>
                      <a:pt x="2407" y="13632"/>
                      <a:pt x="4779" y="14829"/>
                      <a:pt x="7271" y="14829"/>
                    </a:cubicBezTo>
                    <a:cubicBezTo>
                      <a:pt x="8594" y="14829"/>
                      <a:pt x="9951" y="14492"/>
                      <a:pt x="11205" y="13784"/>
                    </a:cubicBezTo>
                    <a:cubicBezTo>
                      <a:pt x="13782" y="12388"/>
                      <a:pt x="15357" y="9704"/>
                      <a:pt x="15249" y="6804"/>
                    </a:cubicBezTo>
                    <a:lnTo>
                      <a:pt x="15178" y="5838"/>
                    </a:lnTo>
                    <a:cubicBezTo>
                      <a:pt x="15178" y="5802"/>
                      <a:pt x="15178" y="5766"/>
                      <a:pt x="15178" y="5731"/>
                    </a:cubicBezTo>
                    <a:cubicBezTo>
                      <a:pt x="15035" y="4979"/>
                      <a:pt x="14784" y="4263"/>
                      <a:pt x="14426" y="3619"/>
                    </a:cubicBezTo>
                    <a:cubicBezTo>
                      <a:pt x="14247" y="3332"/>
                      <a:pt x="14068" y="3046"/>
                      <a:pt x="13853" y="2795"/>
                    </a:cubicBezTo>
                    <a:cubicBezTo>
                      <a:pt x="13316" y="2080"/>
                      <a:pt x="12672" y="1507"/>
                      <a:pt x="11920" y="1042"/>
                    </a:cubicBezTo>
                    <a:cubicBezTo>
                      <a:pt x="11741" y="934"/>
                      <a:pt x="11562" y="863"/>
                      <a:pt x="11384" y="755"/>
                    </a:cubicBezTo>
                    <a:cubicBezTo>
                      <a:pt x="10295" y="247"/>
                      <a:pt x="9137" y="1"/>
                      <a:pt x="799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2" name="Google Shape;3893;p77">
                <a:extLst>
                  <a:ext uri="{FF2B5EF4-FFF2-40B4-BE49-F238E27FC236}">
                    <a16:creationId xmlns:a16="http://schemas.microsoft.com/office/drawing/2014/main" id="{D726406E-011A-4755-9E86-6CEC6DE11814}"/>
                  </a:ext>
                </a:extLst>
              </p:cNvPr>
              <p:cNvSpPr/>
              <p:nvPr/>
            </p:nvSpPr>
            <p:spPr>
              <a:xfrm>
                <a:off x="5431416" y="2869376"/>
                <a:ext cx="229550" cy="510581"/>
              </a:xfrm>
              <a:custGeom>
                <a:avLst/>
                <a:gdLst/>
                <a:ahLst/>
                <a:cxnLst/>
                <a:rect l="l" t="t" r="r" b="b"/>
                <a:pathLst>
                  <a:path w="19294" h="42915" extrusionOk="0">
                    <a:moveTo>
                      <a:pt x="14318" y="0"/>
                    </a:moveTo>
                    <a:lnTo>
                      <a:pt x="0" y="2112"/>
                    </a:lnTo>
                    <a:lnTo>
                      <a:pt x="36" y="2649"/>
                    </a:lnTo>
                    <a:lnTo>
                      <a:pt x="287" y="5011"/>
                    </a:lnTo>
                    <a:lnTo>
                      <a:pt x="3544" y="38444"/>
                    </a:lnTo>
                    <a:cubicBezTo>
                      <a:pt x="4831" y="39159"/>
                      <a:pt x="11833" y="42914"/>
                      <a:pt x="15891" y="42914"/>
                    </a:cubicBezTo>
                    <a:cubicBezTo>
                      <a:pt x="16911" y="42914"/>
                      <a:pt x="17745" y="42677"/>
                      <a:pt x="18255" y="42095"/>
                    </a:cubicBezTo>
                    <a:cubicBezTo>
                      <a:pt x="18757" y="41522"/>
                      <a:pt x="19294" y="40233"/>
                      <a:pt x="18041" y="37048"/>
                    </a:cubicBezTo>
                    <a:cubicBezTo>
                      <a:pt x="17790" y="34291"/>
                      <a:pt x="17504" y="31535"/>
                      <a:pt x="17253" y="28779"/>
                    </a:cubicBezTo>
                    <a:lnTo>
                      <a:pt x="17038" y="26595"/>
                    </a:lnTo>
                    <a:lnTo>
                      <a:pt x="16967" y="26059"/>
                    </a:lnTo>
                    <a:lnTo>
                      <a:pt x="16752" y="23947"/>
                    </a:lnTo>
                    <a:lnTo>
                      <a:pt x="16681" y="23302"/>
                    </a:lnTo>
                    <a:lnTo>
                      <a:pt x="16466" y="21119"/>
                    </a:lnTo>
                    <a:lnTo>
                      <a:pt x="16430" y="20510"/>
                    </a:lnTo>
                    <a:lnTo>
                      <a:pt x="16215" y="18398"/>
                    </a:lnTo>
                    <a:lnTo>
                      <a:pt x="16144" y="17790"/>
                    </a:lnTo>
                    <a:lnTo>
                      <a:pt x="15965" y="15714"/>
                    </a:lnTo>
                    <a:lnTo>
                      <a:pt x="15893" y="15070"/>
                    </a:lnTo>
                    <a:lnTo>
                      <a:pt x="15678" y="12886"/>
                    </a:lnTo>
                    <a:cubicBezTo>
                      <a:pt x="15607" y="12779"/>
                      <a:pt x="15571" y="12636"/>
                      <a:pt x="15642" y="12492"/>
                    </a:cubicBezTo>
                    <a:lnTo>
                      <a:pt x="15392" y="10023"/>
                    </a:lnTo>
                    <a:lnTo>
                      <a:pt x="15356" y="9736"/>
                    </a:lnTo>
                    <a:lnTo>
                      <a:pt x="14819" y="4295"/>
                    </a:lnTo>
                    <a:cubicBezTo>
                      <a:pt x="14640" y="2864"/>
                      <a:pt x="14497" y="1432"/>
                      <a:pt x="14318"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3" name="Google Shape;3894;p77">
                <a:extLst>
                  <a:ext uri="{FF2B5EF4-FFF2-40B4-BE49-F238E27FC236}">
                    <a16:creationId xmlns:a16="http://schemas.microsoft.com/office/drawing/2014/main" id="{4E47BD25-B2CA-4429-A369-65B254E5A92C}"/>
                  </a:ext>
                </a:extLst>
              </p:cNvPr>
              <p:cNvSpPr/>
              <p:nvPr/>
            </p:nvSpPr>
            <p:spPr>
              <a:xfrm>
                <a:off x="5431416" y="3282454"/>
                <a:ext cx="427156" cy="138427"/>
              </a:xfrm>
              <a:custGeom>
                <a:avLst/>
                <a:gdLst/>
                <a:ahLst/>
                <a:cxnLst/>
                <a:rect l="l" t="t" r="r" b="b"/>
                <a:pathLst>
                  <a:path w="35903" h="11635" extrusionOk="0">
                    <a:moveTo>
                      <a:pt x="20651" y="1"/>
                    </a:moveTo>
                    <a:cubicBezTo>
                      <a:pt x="20604" y="1"/>
                      <a:pt x="20557" y="1"/>
                      <a:pt x="20511" y="1"/>
                    </a:cubicBezTo>
                    <a:cubicBezTo>
                      <a:pt x="19795" y="1"/>
                      <a:pt x="19079" y="37"/>
                      <a:pt x="18327" y="72"/>
                    </a:cubicBezTo>
                    <a:cubicBezTo>
                      <a:pt x="18148" y="72"/>
                      <a:pt x="18005" y="108"/>
                      <a:pt x="17826" y="108"/>
                    </a:cubicBezTo>
                    <a:lnTo>
                      <a:pt x="15285" y="216"/>
                    </a:lnTo>
                    <a:cubicBezTo>
                      <a:pt x="15034" y="216"/>
                      <a:pt x="14783" y="216"/>
                      <a:pt x="14497" y="251"/>
                    </a:cubicBezTo>
                    <a:cubicBezTo>
                      <a:pt x="11276" y="395"/>
                      <a:pt x="8018" y="538"/>
                      <a:pt x="4761" y="717"/>
                    </a:cubicBezTo>
                    <a:lnTo>
                      <a:pt x="3436" y="753"/>
                    </a:lnTo>
                    <a:cubicBezTo>
                      <a:pt x="3436" y="1003"/>
                      <a:pt x="3401" y="1254"/>
                      <a:pt x="3365" y="1504"/>
                    </a:cubicBezTo>
                    <a:cubicBezTo>
                      <a:pt x="3257" y="2650"/>
                      <a:pt x="3043" y="3795"/>
                      <a:pt x="2756" y="4905"/>
                    </a:cubicBezTo>
                    <a:cubicBezTo>
                      <a:pt x="2577" y="5513"/>
                      <a:pt x="2327" y="6122"/>
                      <a:pt x="2040" y="6730"/>
                    </a:cubicBezTo>
                    <a:cubicBezTo>
                      <a:pt x="2005" y="6802"/>
                      <a:pt x="1933" y="6909"/>
                      <a:pt x="1861" y="7017"/>
                    </a:cubicBezTo>
                    <a:cubicBezTo>
                      <a:pt x="1790" y="7160"/>
                      <a:pt x="1718" y="7231"/>
                      <a:pt x="1647" y="7375"/>
                    </a:cubicBezTo>
                    <a:cubicBezTo>
                      <a:pt x="1504" y="7589"/>
                      <a:pt x="1289" y="7804"/>
                      <a:pt x="1074" y="7983"/>
                    </a:cubicBezTo>
                    <a:cubicBezTo>
                      <a:pt x="609" y="8413"/>
                      <a:pt x="287" y="8914"/>
                      <a:pt x="72" y="9522"/>
                    </a:cubicBezTo>
                    <a:cubicBezTo>
                      <a:pt x="36" y="9665"/>
                      <a:pt x="0" y="9809"/>
                      <a:pt x="0" y="9988"/>
                    </a:cubicBezTo>
                    <a:cubicBezTo>
                      <a:pt x="72" y="10560"/>
                      <a:pt x="394" y="11061"/>
                      <a:pt x="859" y="11384"/>
                    </a:cubicBezTo>
                    <a:cubicBezTo>
                      <a:pt x="10667" y="11455"/>
                      <a:pt x="20475" y="11527"/>
                      <a:pt x="30318" y="11598"/>
                    </a:cubicBezTo>
                    <a:cubicBezTo>
                      <a:pt x="32001" y="11598"/>
                      <a:pt x="33683" y="11598"/>
                      <a:pt x="35365" y="11634"/>
                    </a:cubicBezTo>
                    <a:cubicBezTo>
                      <a:pt x="35580" y="10990"/>
                      <a:pt x="35759" y="10310"/>
                      <a:pt x="35831" y="9630"/>
                    </a:cubicBezTo>
                    <a:cubicBezTo>
                      <a:pt x="35902" y="8806"/>
                      <a:pt x="35831" y="7983"/>
                      <a:pt x="35580" y="7196"/>
                    </a:cubicBezTo>
                    <a:cubicBezTo>
                      <a:pt x="34299" y="2961"/>
                      <a:pt x="28420" y="1"/>
                      <a:pt x="2065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4" name="Google Shape;3895;p77">
                <a:extLst>
                  <a:ext uri="{FF2B5EF4-FFF2-40B4-BE49-F238E27FC236}">
                    <a16:creationId xmlns:a16="http://schemas.microsoft.com/office/drawing/2014/main" id="{CFF8548D-29BD-4787-984E-261425FAEF3C}"/>
                  </a:ext>
                </a:extLst>
              </p:cNvPr>
              <p:cNvSpPr/>
              <p:nvPr/>
            </p:nvSpPr>
            <p:spPr>
              <a:xfrm>
                <a:off x="5430987" y="3282038"/>
                <a:ext cx="427584" cy="138416"/>
              </a:xfrm>
              <a:custGeom>
                <a:avLst/>
                <a:gdLst/>
                <a:ahLst/>
                <a:cxnLst/>
                <a:rect l="l" t="t" r="r" b="b"/>
                <a:pathLst>
                  <a:path w="35939" h="11634" extrusionOk="0">
                    <a:moveTo>
                      <a:pt x="20547" y="0"/>
                    </a:moveTo>
                    <a:cubicBezTo>
                      <a:pt x="19831" y="0"/>
                      <a:pt x="19115" y="72"/>
                      <a:pt x="18363" y="107"/>
                    </a:cubicBezTo>
                    <a:lnTo>
                      <a:pt x="17862" y="107"/>
                    </a:lnTo>
                    <a:cubicBezTo>
                      <a:pt x="18578" y="2184"/>
                      <a:pt x="19186" y="4618"/>
                      <a:pt x="18256" y="5369"/>
                    </a:cubicBezTo>
                    <a:cubicBezTo>
                      <a:pt x="18127" y="5469"/>
                      <a:pt x="17988" y="5511"/>
                      <a:pt x="17836" y="5511"/>
                    </a:cubicBezTo>
                    <a:cubicBezTo>
                      <a:pt x="17059" y="5511"/>
                      <a:pt x="15930" y="4415"/>
                      <a:pt x="13925" y="4295"/>
                    </a:cubicBezTo>
                    <a:cubicBezTo>
                      <a:pt x="13788" y="4286"/>
                      <a:pt x="13656" y="4281"/>
                      <a:pt x="13527" y="4281"/>
                    </a:cubicBezTo>
                    <a:cubicBezTo>
                      <a:pt x="10829" y="4281"/>
                      <a:pt x="9741" y="6302"/>
                      <a:pt x="6906" y="6302"/>
                    </a:cubicBezTo>
                    <a:cubicBezTo>
                      <a:pt x="6860" y="6302"/>
                      <a:pt x="6813" y="6301"/>
                      <a:pt x="6766" y="6300"/>
                    </a:cubicBezTo>
                    <a:cubicBezTo>
                      <a:pt x="5334" y="6264"/>
                      <a:pt x="3938" y="5763"/>
                      <a:pt x="2757" y="4904"/>
                    </a:cubicBezTo>
                    <a:cubicBezTo>
                      <a:pt x="2542" y="5548"/>
                      <a:pt x="2327" y="6157"/>
                      <a:pt x="2041" y="6729"/>
                    </a:cubicBezTo>
                    <a:cubicBezTo>
                      <a:pt x="2005" y="6837"/>
                      <a:pt x="1933" y="6944"/>
                      <a:pt x="1862" y="7016"/>
                    </a:cubicBezTo>
                    <a:cubicBezTo>
                      <a:pt x="1790" y="7159"/>
                      <a:pt x="1719" y="7266"/>
                      <a:pt x="1647" y="7374"/>
                    </a:cubicBezTo>
                    <a:cubicBezTo>
                      <a:pt x="1504" y="7624"/>
                      <a:pt x="1289" y="7839"/>
                      <a:pt x="1074" y="8018"/>
                    </a:cubicBezTo>
                    <a:cubicBezTo>
                      <a:pt x="645" y="8412"/>
                      <a:pt x="287" y="8949"/>
                      <a:pt x="108" y="9521"/>
                    </a:cubicBezTo>
                    <a:cubicBezTo>
                      <a:pt x="36" y="9700"/>
                      <a:pt x="0" y="9844"/>
                      <a:pt x="36" y="10023"/>
                    </a:cubicBezTo>
                    <a:cubicBezTo>
                      <a:pt x="108" y="10595"/>
                      <a:pt x="430" y="11096"/>
                      <a:pt x="895" y="11419"/>
                    </a:cubicBezTo>
                    <a:cubicBezTo>
                      <a:pt x="10703" y="11490"/>
                      <a:pt x="20511" y="11562"/>
                      <a:pt x="30354" y="11633"/>
                    </a:cubicBezTo>
                    <a:lnTo>
                      <a:pt x="35401" y="11633"/>
                    </a:lnTo>
                    <a:cubicBezTo>
                      <a:pt x="35616" y="10989"/>
                      <a:pt x="35795" y="10309"/>
                      <a:pt x="35867" y="9629"/>
                    </a:cubicBezTo>
                    <a:cubicBezTo>
                      <a:pt x="35938" y="8806"/>
                      <a:pt x="35867" y="7982"/>
                      <a:pt x="35616" y="7195"/>
                    </a:cubicBezTo>
                    <a:cubicBezTo>
                      <a:pt x="34328" y="2971"/>
                      <a:pt x="28386" y="0"/>
                      <a:pt x="2054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5" name="Google Shape;3896;p77">
                <a:extLst>
                  <a:ext uri="{FF2B5EF4-FFF2-40B4-BE49-F238E27FC236}">
                    <a16:creationId xmlns:a16="http://schemas.microsoft.com/office/drawing/2014/main" id="{BF7A46EB-B89B-4FC2-9F27-2B962B041085}"/>
                  </a:ext>
                </a:extLst>
              </p:cNvPr>
              <p:cNvSpPr/>
              <p:nvPr/>
            </p:nvSpPr>
            <p:spPr>
              <a:xfrm>
                <a:off x="5278523" y="2242073"/>
                <a:ext cx="45163" cy="71552"/>
              </a:xfrm>
              <a:custGeom>
                <a:avLst/>
                <a:gdLst/>
                <a:ahLst/>
                <a:cxnLst/>
                <a:rect l="l" t="t" r="r" b="b"/>
                <a:pathLst>
                  <a:path w="3796" h="6014" extrusionOk="0">
                    <a:moveTo>
                      <a:pt x="1" y="0"/>
                    </a:moveTo>
                    <a:cubicBezTo>
                      <a:pt x="788" y="2005"/>
                      <a:pt x="1576" y="4009"/>
                      <a:pt x="2363" y="6014"/>
                    </a:cubicBezTo>
                    <a:cubicBezTo>
                      <a:pt x="2435" y="5763"/>
                      <a:pt x="2506" y="5477"/>
                      <a:pt x="2578" y="5226"/>
                    </a:cubicBezTo>
                    <a:cubicBezTo>
                      <a:pt x="2757" y="4546"/>
                      <a:pt x="2936" y="3902"/>
                      <a:pt x="3115" y="3293"/>
                    </a:cubicBezTo>
                    <a:cubicBezTo>
                      <a:pt x="3187" y="2900"/>
                      <a:pt x="3258" y="2578"/>
                      <a:pt x="3366" y="2220"/>
                    </a:cubicBezTo>
                    <a:cubicBezTo>
                      <a:pt x="3473" y="1647"/>
                      <a:pt x="3652" y="1074"/>
                      <a:pt x="3795" y="430"/>
                    </a:cubicBezTo>
                    <a:cubicBezTo>
                      <a:pt x="3580" y="358"/>
                      <a:pt x="3401" y="287"/>
                      <a:pt x="3187" y="179"/>
                    </a:cubicBezTo>
                    <a:cubicBezTo>
                      <a:pt x="2113" y="108"/>
                      <a:pt x="1075" y="72"/>
                      <a:pt x="1"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6" name="Google Shape;3897;p77">
                <a:extLst>
                  <a:ext uri="{FF2B5EF4-FFF2-40B4-BE49-F238E27FC236}">
                    <a16:creationId xmlns:a16="http://schemas.microsoft.com/office/drawing/2014/main" id="{B1283014-3066-4F4B-82CA-5CB3E3CA69C9}"/>
                  </a:ext>
                </a:extLst>
              </p:cNvPr>
              <p:cNvSpPr/>
              <p:nvPr/>
            </p:nvSpPr>
            <p:spPr>
              <a:xfrm>
                <a:off x="5268731" y="2128321"/>
                <a:ext cx="126066" cy="155845"/>
              </a:xfrm>
              <a:custGeom>
                <a:avLst/>
                <a:gdLst/>
                <a:ahLst/>
                <a:cxnLst/>
                <a:rect l="l" t="t" r="r" b="b"/>
                <a:pathLst>
                  <a:path w="10596" h="13099" extrusionOk="0">
                    <a:moveTo>
                      <a:pt x="5696" y="0"/>
                    </a:moveTo>
                    <a:cubicBezTo>
                      <a:pt x="3333" y="0"/>
                      <a:pt x="1237" y="2117"/>
                      <a:pt x="573" y="5051"/>
                    </a:cubicBezTo>
                    <a:cubicBezTo>
                      <a:pt x="502" y="5373"/>
                      <a:pt x="466" y="5660"/>
                      <a:pt x="430" y="5982"/>
                    </a:cubicBezTo>
                    <a:cubicBezTo>
                      <a:pt x="1" y="9597"/>
                      <a:pt x="1969" y="12783"/>
                      <a:pt x="4725" y="13069"/>
                    </a:cubicBezTo>
                    <a:cubicBezTo>
                      <a:pt x="4886" y="13089"/>
                      <a:pt x="5046" y="13098"/>
                      <a:pt x="5205" y="13098"/>
                    </a:cubicBezTo>
                    <a:cubicBezTo>
                      <a:pt x="7379" y="13098"/>
                      <a:pt x="9332" y="11307"/>
                      <a:pt x="10166" y="8738"/>
                    </a:cubicBezTo>
                    <a:cubicBezTo>
                      <a:pt x="10309" y="8201"/>
                      <a:pt x="10453" y="7664"/>
                      <a:pt x="10488" y="7127"/>
                    </a:cubicBezTo>
                    <a:cubicBezTo>
                      <a:pt x="10488" y="7092"/>
                      <a:pt x="10560" y="6483"/>
                      <a:pt x="10560" y="6483"/>
                    </a:cubicBezTo>
                    <a:cubicBezTo>
                      <a:pt x="10596" y="5087"/>
                      <a:pt x="10274" y="3691"/>
                      <a:pt x="9594" y="2438"/>
                    </a:cubicBezTo>
                    <a:cubicBezTo>
                      <a:pt x="8913" y="1114"/>
                      <a:pt x="7661" y="219"/>
                      <a:pt x="6157" y="4"/>
                    </a:cubicBezTo>
                    <a:lnTo>
                      <a:pt x="5871" y="4"/>
                    </a:lnTo>
                    <a:cubicBezTo>
                      <a:pt x="5812" y="2"/>
                      <a:pt x="5754" y="0"/>
                      <a:pt x="569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7" name="Google Shape;3898;p77">
                <a:extLst>
                  <a:ext uri="{FF2B5EF4-FFF2-40B4-BE49-F238E27FC236}">
                    <a16:creationId xmlns:a16="http://schemas.microsoft.com/office/drawing/2014/main" id="{AB7503D8-CA8F-4D25-BF4D-82A8E1BA9364}"/>
                  </a:ext>
                </a:extLst>
              </p:cNvPr>
              <p:cNvSpPr/>
              <p:nvPr/>
            </p:nvSpPr>
            <p:spPr>
              <a:xfrm>
                <a:off x="5370085" y="2219503"/>
                <a:ext cx="30672" cy="37061"/>
              </a:xfrm>
              <a:custGeom>
                <a:avLst/>
                <a:gdLst/>
                <a:ahLst/>
                <a:cxnLst/>
                <a:rect l="l" t="t" r="r" b="b"/>
                <a:pathLst>
                  <a:path w="2578" h="3115" extrusionOk="0">
                    <a:moveTo>
                      <a:pt x="180" y="0"/>
                    </a:moveTo>
                    <a:cubicBezTo>
                      <a:pt x="108" y="1038"/>
                      <a:pt x="72" y="2076"/>
                      <a:pt x="1" y="3114"/>
                    </a:cubicBezTo>
                    <a:lnTo>
                      <a:pt x="717" y="2649"/>
                    </a:lnTo>
                    <a:lnTo>
                      <a:pt x="2542" y="1074"/>
                    </a:lnTo>
                    <a:cubicBezTo>
                      <a:pt x="2578" y="967"/>
                      <a:pt x="2578" y="824"/>
                      <a:pt x="2542" y="716"/>
                    </a:cubicBezTo>
                    <a:cubicBezTo>
                      <a:pt x="2435" y="501"/>
                      <a:pt x="2113" y="501"/>
                      <a:pt x="1969" y="501"/>
                    </a:cubicBezTo>
                    <a:cubicBezTo>
                      <a:pt x="1325" y="430"/>
                      <a:pt x="717" y="251"/>
                      <a:pt x="18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8" name="Google Shape;3899;p77">
                <a:extLst>
                  <a:ext uri="{FF2B5EF4-FFF2-40B4-BE49-F238E27FC236}">
                    <a16:creationId xmlns:a16="http://schemas.microsoft.com/office/drawing/2014/main" id="{6F822974-8D91-4538-A7CC-E56FB22C08AC}"/>
                  </a:ext>
                </a:extLst>
              </p:cNvPr>
              <p:cNvSpPr/>
              <p:nvPr/>
            </p:nvSpPr>
            <p:spPr>
              <a:xfrm>
                <a:off x="5308599" y="2200313"/>
                <a:ext cx="36371" cy="30993"/>
              </a:xfrm>
              <a:custGeom>
                <a:avLst/>
                <a:gdLst/>
                <a:ahLst/>
                <a:cxnLst/>
                <a:rect l="l" t="t" r="r" b="b"/>
                <a:pathLst>
                  <a:path w="3057" h="2605" extrusionOk="0">
                    <a:moveTo>
                      <a:pt x="1311" y="1"/>
                    </a:moveTo>
                    <a:cubicBezTo>
                      <a:pt x="623" y="1"/>
                      <a:pt x="50" y="561"/>
                      <a:pt x="50" y="1255"/>
                    </a:cubicBezTo>
                    <a:cubicBezTo>
                      <a:pt x="0" y="2051"/>
                      <a:pt x="659" y="2605"/>
                      <a:pt x="1354" y="2605"/>
                    </a:cubicBezTo>
                    <a:cubicBezTo>
                      <a:pt x="1659" y="2605"/>
                      <a:pt x="1971" y="2498"/>
                      <a:pt x="2234" y="2258"/>
                    </a:cubicBezTo>
                    <a:cubicBezTo>
                      <a:pt x="3057" y="1434"/>
                      <a:pt x="2520" y="38"/>
                      <a:pt x="1374" y="2"/>
                    </a:cubicBezTo>
                    <a:cubicBezTo>
                      <a:pt x="1353" y="1"/>
                      <a:pt x="1332" y="1"/>
                      <a:pt x="1311"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39" name="Google Shape;3900;p77">
                <a:extLst>
                  <a:ext uri="{FF2B5EF4-FFF2-40B4-BE49-F238E27FC236}">
                    <a16:creationId xmlns:a16="http://schemas.microsoft.com/office/drawing/2014/main" id="{865D60B1-51FA-48C8-913C-ECA4DD44F82A}"/>
                  </a:ext>
                </a:extLst>
              </p:cNvPr>
              <p:cNvSpPr/>
              <p:nvPr/>
            </p:nvSpPr>
            <p:spPr>
              <a:xfrm>
                <a:off x="5348789" y="2194804"/>
                <a:ext cx="37073" cy="24283"/>
              </a:xfrm>
              <a:custGeom>
                <a:avLst/>
                <a:gdLst/>
                <a:ahLst/>
                <a:cxnLst/>
                <a:rect l="l" t="t" r="r" b="b"/>
                <a:pathLst>
                  <a:path w="3116" h="2041" extrusionOk="0">
                    <a:moveTo>
                      <a:pt x="1254" y="0"/>
                    </a:moveTo>
                    <a:cubicBezTo>
                      <a:pt x="681" y="36"/>
                      <a:pt x="108" y="394"/>
                      <a:pt x="37" y="788"/>
                    </a:cubicBezTo>
                    <a:cubicBezTo>
                      <a:pt x="1" y="1289"/>
                      <a:pt x="753" y="1718"/>
                      <a:pt x="1290" y="1897"/>
                    </a:cubicBezTo>
                    <a:cubicBezTo>
                      <a:pt x="1576" y="1969"/>
                      <a:pt x="1898" y="2040"/>
                      <a:pt x="2220" y="2040"/>
                    </a:cubicBezTo>
                    <a:cubicBezTo>
                      <a:pt x="2292" y="2040"/>
                      <a:pt x="2328" y="2040"/>
                      <a:pt x="2399" y="2005"/>
                    </a:cubicBezTo>
                    <a:cubicBezTo>
                      <a:pt x="2614" y="2005"/>
                      <a:pt x="2793" y="1897"/>
                      <a:pt x="2936" y="1754"/>
                    </a:cubicBezTo>
                    <a:cubicBezTo>
                      <a:pt x="3115" y="1396"/>
                      <a:pt x="2829" y="716"/>
                      <a:pt x="2256" y="287"/>
                    </a:cubicBezTo>
                    <a:cubicBezTo>
                      <a:pt x="2256" y="251"/>
                      <a:pt x="2220" y="251"/>
                      <a:pt x="2184" y="215"/>
                    </a:cubicBezTo>
                    <a:cubicBezTo>
                      <a:pt x="2005" y="108"/>
                      <a:pt x="1826" y="36"/>
                      <a:pt x="1648"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0" name="Google Shape;3901;p77">
                <a:extLst>
                  <a:ext uri="{FF2B5EF4-FFF2-40B4-BE49-F238E27FC236}">
                    <a16:creationId xmlns:a16="http://schemas.microsoft.com/office/drawing/2014/main" id="{3D92A570-8B03-440E-A205-9087B1BEE641}"/>
                  </a:ext>
                </a:extLst>
              </p:cNvPr>
              <p:cNvSpPr/>
              <p:nvPr/>
            </p:nvSpPr>
            <p:spPr>
              <a:xfrm>
                <a:off x="5362423" y="2195221"/>
                <a:ext cx="23438" cy="24295"/>
              </a:xfrm>
              <a:custGeom>
                <a:avLst/>
                <a:gdLst/>
                <a:ahLst/>
                <a:cxnLst/>
                <a:rect l="l" t="t" r="r" b="b"/>
                <a:pathLst>
                  <a:path w="1970" h="2042" extrusionOk="0">
                    <a:moveTo>
                      <a:pt x="323" y="1"/>
                    </a:moveTo>
                    <a:cubicBezTo>
                      <a:pt x="251" y="144"/>
                      <a:pt x="144" y="359"/>
                      <a:pt x="108" y="538"/>
                    </a:cubicBezTo>
                    <a:cubicBezTo>
                      <a:pt x="0" y="967"/>
                      <a:pt x="0" y="1433"/>
                      <a:pt x="108" y="1862"/>
                    </a:cubicBezTo>
                    <a:cubicBezTo>
                      <a:pt x="430" y="1970"/>
                      <a:pt x="752" y="2005"/>
                      <a:pt x="1074" y="2041"/>
                    </a:cubicBezTo>
                    <a:cubicBezTo>
                      <a:pt x="1110" y="2005"/>
                      <a:pt x="1182" y="2005"/>
                      <a:pt x="1217" y="2005"/>
                    </a:cubicBezTo>
                    <a:cubicBezTo>
                      <a:pt x="1432" y="2005"/>
                      <a:pt x="1647" y="1898"/>
                      <a:pt x="1790" y="1719"/>
                    </a:cubicBezTo>
                    <a:cubicBezTo>
                      <a:pt x="1969" y="1397"/>
                      <a:pt x="1647" y="681"/>
                      <a:pt x="1110" y="287"/>
                    </a:cubicBezTo>
                    <a:cubicBezTo>
                      <a:pt x="1074" y="216"/>
                      <a:pt x="1038" y="216"/>
                      <a:pt x="1003" y="180"/>
                    </a:cubicBezTo>
                    <a:cubicBezTo>
                      <a:pt x="859" y="108"/>
                      <a:pt x="680" y="37"/>
                      <a:pt x="502"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1" name="Google Shape;3902;p77">
                <a:extLst>
                  <a:ext uri="{FF2B5EF4-FFF2-40B4-BE49-F238E27FC236}">
                    <a16:creationId xmlns:a16="http://schemas.microsoft.com/office/drawing/2014/main" id="{DC210CD0-AC16-424C-8EA2-109031AA0FE6}"/>
                  </a:ext>
                </a:extLst>
              </p:cNvPr>
              <p:cNvSpPr/>
              <p:nvPr/>
            </p:nvSpPr>
            <p:spPr>
              <a:xfrm>
                <a:off x="5340282" y="2250912"/>
                <a:ext cx="20452" cy="16894"/>
              </a:xfrm>
              <a:custGeom>
                <a:avLst/>
                <a:gdLst/>
                <a:ahLst/>
                <a:cxnLst/>
                <a:rect l="l" t="t" r="r" b="b"/>
                <a:pathLst>
                  <a:path w="1719" h="1420" extrusionOk="0">
                    <a:moveTo>
                      <a:pt x="249" y="1"/>
                    </a:moveTo>
                    <a:cubicBezTo>
                      <a:pt x="236" y="1"/>
                      <a:pt x="226" y="4"/>
                      <a:pt x="215" y="9"/>
                    </a:cubicBezTo>
                    <a:cubicBezTo>
                      <a:pt x="0" y="116"/>
                      <a:pt x="0" y="1011"/>
                      <a:pt x="537" y="1298"/>
                    </a:cubicBezTo>
                    <a:cubicBezTo>
                      <a:pt x="679" y="1385"/>
                      <a:pt x="841" y="1419"/>
                      <a:pt x="999" y="1419"/>
                    </a:cubicBezTo>
                    <a:cubicBezTo>
                      <a:pt x="1358" y="1419"/>
                      <a:pt x="1693" y="1243"/>
                      <a:pt x="1718" y="1119"/>
                    </a:cubicBezTo>
                    <a:cubicBezTo>
                      <a:pt x="1718" y="1011"/>
                      <a:pt x="1611" y="940"/>
                      <a:pt x="788" y="367"/>
                    </a:cubicBezTo>
                    <a:cubicBezTo>
                      <a:pt x="423" y="94"/>
                      <a:pt x="316" y="1"/>
                      <a:pt x="249"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2" name="Google Shape;3903;p77">
                <a:extLst>
                  <a:ext uri="{FF2B5EF4-FFF2-40B4-BE49-F238E27FC236}">
                    <a16:creationId xmlns:a16="http://schemas.microsoft.com/office/drawing/2014/main" id="{16B49D0C-AFB1-4465-8907-B4E4388BEA39}"/>
                  </a:ext>
                </a:extLst>
              </p:cNvPr>
              <p:cNvSpPr/>
              <p:nvPr/>
            </p:nvSpPr>
            <p:spPr>
              <a:xfrm>
                <a:off x="6017397" y="2691700"/>
                <a:ext cx="137571" cy="732589"/>
              </a:xfrm>
              <a:custGeom>
                <a:avLst/>
                <a:gdLst/>
                <a:ahLst/>
                <a:cxnLst/>
                <a:rect l="l" t="t" r="r" b="b"/>
                <a:pathLst>
                  <a:path w="11563" h="61575" extrusionOk="0">
                    <a:moveTo>
                      <a:pt x="345" y="1"/>
                    </a:moveTo>
                    <a:cubicBezTo>
                      <a:pt x="325" y="1"/>
                      <a:pt x="306" y="3"/>
                      <a:pt x="287" y="8"/>
                    </a:cubicBezTo>
                    <a:cubicBezTo>
                      <a:pt x="108" y="8"/>
                      <a:pt x="1" y="187"/>
                      <a:pt x="37" y="330"/>
                    </a:cubicBezTo>
                    <a:lnTo>
                      <a:pt x="10954" y="61324"/>
                    </a:lnTo>
                    <a:cubicBezTo>
                      <a:pt x="10990" y="61467"/>
                      <a:pt x="11097" y="61575"/>
                      <a:pt x="11240" y="61575"/>
                    </a:cubicBezTo>
                    <a:lnTo>
                      <a:pt x="11312" y="61575"/>
                    </a:lnTo>
                    <a:cubicBezTo>
                      <a:pt x="11455" y="61539"/>
                      <a:pt x="11563" y="61396"/>
                      <a:pt x="11527" y="61252"/>
                    </a:cubicBezTo>
                    <a:lnTo>
                      <a:pt x="609" y="222"/>
                    </a:lnTo>
                    <a:cubicBezTo>
                      <a:pt x="609" y="98"/>
                      <a:pt x="474" y="1"/>
                      <a:pt x="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3" name="Google Shape;3904;p77">
                <a:extLst>
                  <a:ext uri="{FF2B5EF4-FFF2-40B4-BE49-F238E27FC236}">
                    <a16:creationId xmlns:a16="http://schemas.microsoft.com/office/drawing/2014/main" id="{EAC2CFB0-0399-42CC-986D-34F0AA7FFEB2}"/>
                  </a:ext>
                </a:extLst>
              </p:cNvPr>
              <p:cNvSpPr/>
              <p:nvPr/>
            </p:nvSpPr>
            <p:spPr>
              <a:xfrm>
                <a:off x="5364124" y="2691581"/>
                <a:ext cx="137190" cy="732708"/>
              </a:xfrm>
              <a:custGeom>
                <a:avLst/>
                <a:gdLst/>
                <a:ahLst/>
                <a:cxnLst/>
                <a:rect l="l" t="t" r="r" b="b"/>
                <a:pathLst>
                  <a:path w="11531" h="61585" extrusionOk="0">
                    <a:moveTo>
                      <a:pt x="11207" y="0"/>
                    </a:moveTo>
                    <a:cubicBezTo>
                      <a:pt x="11079" y="0"/>
                      <a:pt x="10950" y="75"/>
                      <a:pt x="10918" y="232"/>
                    </a:cubicBezTo>
                    <a:lnTo>
                      <a:pt x="1" y="61262"/>
                    </a:lnTo>
                    <a:cubicBezTo>
                      <a:pt x="1" y="61406"/>
                      <a:pt x="108" y="61585"/>
                      <a:pt x="323" y="61585"/>
                    </a:cubicBezTo>
                    <a:cubicBezTo>
                      <a:pt x="466" y="61585"/>
                      <a:pt x="573" y="61477"/>
                      <a:pt x="609" y="61334"/>
                    </a:cubicBezTo>
                    <a:lnTo>
                      <a:pt x="11491" y="340"/>
                    </a:lnTo>
                    <a:cubicBezTo>
                      <a:pt x="11531" y="120"/>
                      <a:pt x="11369" y="0"/>
                      <a:pt x="1120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4" name="Google Shape;3905;p77">
                <a:extLst>
                  <a:ext uri="{FF2B5EF4-FFF2-40B4-BE49-F238E27FC236}">
                    <a16:creationId xmlns:a16="http://schemas.microsoft.com/office/drawing/2014/main" id="{017A20F9-6411-4313-A2D9-E8C496E19185}"/>
                  </a:ext>
                </a:extLst>
              </p:cNvPr>
              <p:cNvSpPr/>
              <p:nvPr/>
            </p:nvSpPr>
            <p:spPr>
              <a:xfrm>
                <a:off x="5343685" y="2663205"/>
                <a:ext cx="842379" cy="52456"/>
              </a:xfrm>
              <a:custGeom>
                <a:avLst/>
                <a:gdLst/>
                <a:ahLst/>
                <a:cxnLst/>
                <a:rect l="l" t="t" r="r" b="b"/>
                <a:pathLst>
                  <a:path w="70803" h="4409" extrusionOk="0">
                    <a:moveTo>
                      <a:pt x="68602" y="1"/>
                    </a:moveTo>
                    <a:cubicBezTo>
                      <a:pt x="68560" y="1"/>
                      <a:pt x="68518" y="2"/>
                      <a:pt x="68476" y="4"/>
                    </a:cubicBezTo>
                    <a:lnTo>
                      <a:pt x="2828" y="4"/>
                    </a:lnTo>
                    <a:cubicBezTo>
                      <a:pt x="0" y="112"/>
                      <a:pt x="0" y="4264"/>
                      <a:pt x="2828" y="4407"/>
                    </a:cubicBezTo>
                    <a:lnTo>
                      <a:pt x="68476" y="4407"/>
                    </a:lnTo>
                    <a:cubicBezTo>
                      <a:pt x="68498" y="4408"/>
                      <a:pt x="68519" y="4408"/>
                      <a:pt x="68541" y="4408"/>
                    </a:cubicBezTo>
                    <a:cubicBezTo>
                      <a:pt x="69766" y="4408"/>
                      <a:pt x="70803" y="3419"/>
                      <a:pt x="70803" y="2188"/>
                    </a:cubicBezTo>
                    <a:cubicBezTo>
                      <a:pt x="70803" y="977"/>
                      <a:pt x="69800" y="1"/>
                      <a:pt x="68602" y="1"/>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5" name="Google Shape;3906;p77">
                <a:extLst>
                  <a:ext uri="{FF2B5EF4-FFF2-40B4-BE49-F238E27FC236}">
                    <a16:creationId xmlns:a16="http://schemas.microsoft.com/office/drawing/2014/main" id="{280B3FA4-2B29-4C37-BDF5-110C6CA02116}"/>
                  </a:ext>
                </a:extLst>
              </p:cNvPr>
              <p:cNvSpPr/>
              <p:nvPr/>
            </p:nvSpPr>
            <p:spPr>
              <a:xfrm>
                <a:off x="5870048" y="2278217"/>
                <a:ext cx="124793" cy="382790"/>
              </a:xfrm>
              <a:custGeom>
                <a:avLst/>
                <a:gdLst/>
                <a:ahLst/>
                <a:cxnLst/>
                <a:rect l="l" t="t" r="r" b="b"/>
                <a:pathLst>
                  <a:path w="10489" h="32174" extrusionOk="0">
                    <a:moveTo>
                      <a:pt x="9298" y="1"/>
                    </a:moveTo>
                    <a:cubicBezTo>
                      <a:pt x="8940" y="1"/>
                      <a:pt x="8636" y="237"/>
                      <a:pt x="8520" y="613"/>
                    </a:cubicBezTo>
                    <a:lnTo>
                      <a:pt x="144" y="31075"/>
                    </a:lnTo>
                    <a:cubicBezTo>
                      <a:pt x="1" y="31504"/>
                      <a:pt x="251" y="31934"/>
                      <a:pt x="717" y="32077"/>
                    </a:cubicBezTo>
                    <a:lnTo>
                      <a:pt x="967" y="32149"/>
                    </a:lnTo>
                    <a:cubicBezTo>
                      <a:pt x="1034" y="32165"/>
                      <a:pt x="1102" y="32173"/>
                      <a:pt x="1170" y="32173"/>
                    </a:cubicBezTo>
                    <a:cubicBezTo>
                      <a:pt x="1533" y="32173"/>
                      <a:pt x="1879" y="31938"/>
                      <a:pt x="1970" y="31576"/>
                    </a:cubicBezTo>
                    <a:lnTo>
                      <a:pt x="10381" y="1115"/>
                    </a:lnTo>
                    <a:cubicBezTo>
                      <a:pt x="10489" y="685"/>
                      <a:pt x="10238" y="220"/>
                      <a:pt x="9809" y="112"/>
                    </a:cubicBezTo>
                    <a:lnTo>
                      <a:pt x="9558" y="41"/>
                    </a:lnTo>
                    <a:cubicBezTo>
                      <a:pt x="9470" y="14"/>
                      <a:pt x="9382" y="1"/>
                      <a:pt x="9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6" name="Google Shape;3907;p77">
                <a:extLst>
                  <a:ext uri="{FF2B5EF4-FFF2-40B4-BE49-F238E27FC236}">
                    <a16:creationId xmlns:a16="http://schemas.microsoft.com/office/drawing/2014/main" id="{A4436575-8367-4A5A-A5D3-7B307A3DD070}"/>
                  </a:ext>
                </a:extLst>
              </p:cNvPr>
              <p:cNvSpPr/>
              <p:nvPr/>
            </p:nvSpPr>
            <p:spPr>
              <a:xfrm>
                <a:off x="5485335" y="2641052"/>
                <a:ext cx="402350" cy="22236"/>
              </a:xfrm>
              <a:custGeom>
                <a:avLst/>
                <a:gdLst/>
                <a:ahLst/>
                <a:cxnLst/>
                <a:rect l="l" t="t" r="r" b="b"/>
                <a:pathLst>
                  <a:path w="33818" h="1869" extrusionOk="0">
                    <a:moveTo>
                      <a:pt x="1203" y="1"/>
                    </a:moveTo>
                    <a:cubicBezTo>
                      <a:pt x="1" y="1"/>
                      <a:pt x="11" y="1868"/>
                      <a:pt x="1235" y="1868"/>
                    </a:cubicBezTo>
                    <a:cubicBezTo>
                      <a:pt x="1257" y="1868"/>
                      <a:pt x="1280" y="1868"/>
                      <a:pt x="1303" y="1866"/>
                    </a:cubicBezTo>
                    <a:lnTo>
                      <a:pt x="32516" y="1866"/>
                    </a:lnTo>
                    <a:cubicBezTo>
                      <a:pt x="32539" y="1868"/>
                      <a:pt x="32561" y="1868"/>
                      <a:pt x="32583" y="1868"/>
                    </a:cubicBezTo>
                    <a:cubicBezTo>
                      <a:pt x="33807" y="1868"/>
                      <a:pt x="33818" y="1"/>
                      <a:pt x="32615" y="1"/>
                    </a:cubicBezTo>
                    <a:cubicBezTo>
                      <a:pt x="32583" y="1"/>
                      <a:pt x="32550" y="2"/>
                      <a:pt x="32516" y="5"/>
                    </a:cubicBezTo>
                    <a:lnTo>
                      <a:pt x="1303" y="5"/>
                    </a:lnTo>
                    <a:cubicBezTo>
                      <a:pt x="1269" y="2"/>
                      <a:pt x="1236" y="1"/>
                      <a:pt x="1203"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7" name="Google Shape;3908;p77">
                <a:extLst>
                  <a:ext uri="{FF2B5EF4-FFF2-40B4-BE49-F238E27FC236}">
                    <a16:creationId xmlns:a16="http://schemas.microsoft.com/office/drawing/2014/main" id="{55393AD4-9A37-4E48-B472-426D6769FF00}"/>
                  </a:ext>
                </a:extLst>
              </p:cNvPr>
              <p:cNvSpPr/>
              <p:nvPr/>
            </p:nvSpPr>
            <p:spPr>
              <a:xfrm>
                <a:off x="5652861" y="2513774"/>
                <a:ext cx="109338" cy="130135"/>
              </a:xfrm>
              <a:custGeom>
                <a:avLst/>
                <a:gdLst/>
                <a:ahLst/>
                <a:cxnLst/>
                <a:rect l="l" t="t" r="r" b="b"/>
                <a:pathLst>
                  <a:path w="9190" h="10938" extrusionOk="0">
                    <a:moveTo>
                      <a:pt x="0" y="0"/>
                    </a:moveTo>
                    <a:lnTo>
                      <a:pt x="1575" y="7983"/>
                    </a:lnTo>
                    <a:cubicBezTo>
                      <a:pt x="2112" y="8233"/>
                      <a:pt x="2685" y="8520"/>
                      <a:pt x="3294" y="8806"/>
                    </a:cubicBezTo>
                    <a:cubicBezTo>
                      <a:pt x="4367" y="9379"/>
                      <a:pt x="5405" y="9987"/>
                      <a:pt x="6408" y="10703"/>
                    </a:cubicBezTo>
                    <a:lnTo>
                      <a:pt x="8197" y="10918"/>
                    </a:lnTo>
                    <a:cubicBezTo>
                      <a:pt x="8217" y="10931"/>
                      <a:pt x="8238" y="10938"/>
                      <a:pt x="8259" y="10938"/>
                    </a:cubicBezTo>
                    <a:cubicBezTo>
                      <a:pt x="8682" y="10938"/>
                      <a:pt x="9190" y="8172"/>
                      <a:pt x="7517" y="3974"/>
                    </a:cubicBezTo>
                    <a:cubicBezTo>
                      <a:pt x="7231" y="3651"/>
                      <a:pt x="6909" y="3365"/>
                      <a:pt x="6622" y="3079"/>
                    </a:cubicBezTo>
                    <a:cubicBezTo>
                      <a:pt x="4761" y="1432"/>
                      <a:pt x="2434" y="358"/>
                      <a:pt x="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8" name="Google Shape;3909;p77">
                <a:extLst>
                  <a:ext uri="{FF2B5EF4-FFF2-40B4-BE49-F238E27FC236}">
                    <a16:creationId xmlns:a16="http://schemas.microsoft.com/office/drawing/2014/main" id="{E567E0C2-87A1-4453-8303-2D018A11E52E}"/>
                  </a:ext>
                </a:extLst>
              </p:cNvPr>
              <p:cNvSpPr/>
              <p:nvPr/>
            </p:nvSpPr>
            <p:spPr>
              <a:xfrm>
                <a:off x="5651160" y="2503554"/>
                <a:ext cx="92848" cy="25080"/>
              </a:xfrm>
              <a:custGeom>
                <a:avLst/>
                <a:gdLst/>
                <a:ahLst/>
                <a:cxnLst/>
                <a:rect l="l" t="t" r="r" b="b"/>
                <a:pathLst>
                  <a:path w="7804" h="2108" extrusionOk="0">
                    <a:moveTo>
                      <a:pt x="3687" y="0"/>
                    </a:moveTo>
                    <a:lnTo>
                      <a:pt x="0" y="859"/>
                    </a:lnTo>
                    <a:lnTo>
                      <a:pt x="1289" y="1933"/>
                    </a:lnTo>
                    <a:lnTo>
                      <a:pt x="3938" y="1933"/>
                    </a:lnTo>
                    <a:cubicBezTo>
                      <a:pt x="4303" y="2050"/>
                      <a:pt x="4686" y="2107"/>
                      <a:pt x="5068" y="2107"/>
                    </a:cubicBezTo>
                    <a:cubicBezTo>
                      <a:pt x="5621" y="2107"/>
                      <a:pt x="6171" y="1987"/>
                      <a:pt x="6658" y="1754"/>
                    </a:cubicBezTo>
                    <a:cubicBezTo>
                      <a:pt x="6873" y="1647"/>
                      <a:pt x="7804" y="1182"/>
                      <a:pt x="7732" y="752"/>
                    </a:cubicBezTo>
                    <a:cubicBezTo>
                      <a:pt x="7660" y="358"/>
                      <a:pt x="6873" y="72"/>
                      <a:pt x="368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49" name="Google Shape;3910;p77">
                <a:extLst>
                  <a:ext uri="{FF2B5EF4-FFF2-40B4-BE49-F238E27FC236}">
                    <a16:creationId xmlns:a16="http://schemas.microsoft.com/office/drawing/2014/main" id="{BE70F788-5998-4197-B3D0-92DFBFC7302F}"/>
                  </a:ext>
                </a:extLst>
              </p:cNvPr>
              <p:cNvSpPr/>
              <p:nvPr/>
            </p:nvSpPr>
            <p:spPr>
              <a:xfrm>
                <a:off x="5361566" y="2770139"/>
                <a:ext cx="40904" cy="163543"/>
              </a:xfrm>
              <a:custGeom>
                <a:avLst/>
                <a:gdLst/>
                <a:ahLst/>
                <a:cxnLst/>
                <a:rect l="l" t="t" r="r" b="b"/>
                <a:pathLst>
                  <a:path w="3438" h="13746" extrusionOk="0">
                    <a:moveTo>
                      <a:pt x="3366" y="1"/>
                    </a:moveTo>
                    <a:cubicBezTo>
                      <a:pt x="2650" y="1576"/>
                      <a:pt x="1898" y="3151"/>
                      <a:pt x="1146" y="4690"/>
                    </a:cubicBezTo>
                    <a:cubicBezTo>
                      <a:pt x="788" y="7625"/>
                      <a:pt x="359" y="10560"/>
                      <a:pt x="1" y="13495"/>
                    </a:cubicBezTo>
                    <a:lnTo>
                      <a:pt x="395" y="13495"/>
                    </a:lnTo>
                    <a:lnTo>
                      <a:pt x="3437" y="13746"/>
                    </a:lnTo>
                    <a:cubicBezTo>
                      <a:pt x="3437" y="9164"/>
                      <a:pt x="3437" y="4583"/>
                      <a:pt x="3366"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0" name="Google Shape;3911;p77">
                <a:extLst>
                  <a:ext uri="{FF2B5EF4-FFF2-40B4-BE49-F238E27FC236}">
                    <a16:creationId xmlns:a16="http://schemas.microsoft.com/office/drawing/2014/main" id="{CCA6AD19-3C6A-4500-9038-773AEBECC38A}"/>
                  </a:ext>
                </a:extLst>
              </p:cNvPr>
              <p:cNvSpPr/>
              <p:nvPr/>
            </p:nvSpPr>
            <p:spPr>
              <a:xfrm>
                <a:off x="4953166" y="2744572"/>
                <a:ext cx="450154" cy="192954"/>
              </a:xfrm>
              <a:custGeom>
                <a:avLst/>
                <a:gdLst/>
                <a:ahLst/>
                <a:cxnLst/>
                <a:rect l="l" t="t" r="r" b="b"/>
                <a:pathLst>
                  <a:path w="37836" h="16218" extrusionOk="0">
                    <a:moveTo>
                      <a:pt x="7612" y="0"/>
                    </a:moveTo>
                    <a:cubicBezTo>
                      <a:pt x="6190" y="0"/>
                      <a:pt x="4543" y="301"/>
                      <a:pt x="3258" y="1398"/>
                    </a:cubicBezTo>
                    <a:cubicBezTo>
                      <a:pt x="287" y="3975"/>
                      <a:pt x="1" y="10132"/>
                      <a:pt x="4296" y="14857"/>
                    </a:cubicBezTo>
                    <a:lnTo>
                      <a:pt x="35115" y="16217"/>
                    </a:lnTo>
                    <a:cubicBezTo>
                      <a:pt x="36010" y="11277"/>
                      <a:pt x="36905" y="6374"/>
                      <a:pt x="37836" y="1434"/>
                    </a:cubicBezTo>
                    <a:lnTo>
                      <a:pt x="10703" y="432"/>
                    </a:lnTo>
                    <a:cubicBezTo>
                      <a:pt x="10442" y="357"/>
                      <a:pt x="9160" y="0"/>
                      <a:pt x="7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1" name="Google Shape;3912;p77">
                <a:extLst>
                  <a:ext uri="{FF2B5EF4-FFF2-40B4-BE49-F238E27FC236}">
                    <a16:creationId xmlns:a16="http://schemas.microsoft.com/office/drawing/2014/main" id="{52454497-05D1-4427-8993-F2DBF51E0CF8}"/>
                  </a:ext>
                </a:extLst>
              </p:cNvPr>
              <p:cNvSpPr/>
              <p:nvPr/>
            </p:nvSpPr>
            <p:spPr>
              <a:xfrm>
                <a:off x="4961256" y="2320429"/>
                <a:ext cx="335593" cy="457090"/>
              </a:xfrm>
              <a:custGeom>
                <a:avLst/>
                <a:gdLst/>
                <a:ahLst/>
                <a:cxnLst/>
                <a:rect l="l" t="t" r="r" b="b"/>
                <a:pathLst>
                  <a:path w="28207" h="38419" extrusionOk="0">
                    <a:moveTo>
                      <a:pt x="21155" y="1"/>
                    </a:moveTo>
                    <a:cubicBezTo>
                      <a:pt x="19938" y="1074"/>
                      <a:pt x="18721" y="2220"/>
                      <a:pt x="17504" y="3473"/>
                    </a:cubicBezTo>
                    <a:cubicBezTo>
                      <a:pt x="7303" y="13996"/>
                      <a:pt x="2435" y="26346"/>
                      <a:pt x="1" y="36296"/>
                    </a:cubicBezTo>
                    <a:cubicBezTo>
                      <a:pt x="2685" y="37191"/>
                      <a:pt x="5441" y="37836"/>
                      <a:pt x="8269" y="38158"/>
                    </a:cubicBezTo>
                    <a:cubicBezTo>
                      <a:pt x="9730" y="38338"/>
                      <a:pt x="11190" y="38419"/>
                      <a:pt x="12660" y="38419"/>
                    </a:cubicBezTo>
                    <a:cubicBezTo>
                      <a:pt x="13531" y="38419"/>
                      <a:pt x="14406" y="38390"/>
                      <a:pt x="15285" y="38337"/>
                    </a:cubicBezTo>
                    <a:cubicBezTo>
                      <a:pt x="18149" y="38194"/>
                      <a:pt x="21012" y="37728"/>
                      <a:pt x="23768" y="36977"/>
                    </a:cubicBezTo>
                    <a:cubicBezTo>
                      <a:pt x="24699" y="29818"/>
                      <a:pt x="25630" y="22659"/>
                      <a:pt x="26560" y="15464"/>
                    </a:cubicBezTo>
                    <a:cubicBezTo>
                      <a:pt x="27133" y="11240"/>
                      <a:pt x="27670" y="7016"/>
                      <a:pt x="28207" y="2793"/>
                    </a:cubicBezTo>
                    <a:cubicBezTo>
                      <a:pt x="25880" y="1898"/>
                      <a:pt x="23518" y="931"/>
                      <a:pt x="21155" y="1"/>
                    </a:cubicBezTo>
                    <a:close/>
                  </a:path>
                </a:pathLst>
              </a:custGeom>
              <a:solidFill>
                <a:srgbClr val="FFCA2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2" name="Google Shape;3913;p77">
                <a:extLst>
                  <a:ext uri="{FF2B5EF4-FFF2-40B4-BE49-F238E27FC236}">
                    <a16:creationId xmlns:a16="http://schemas.microsoft.com/office/drawing/2014/main" id="{648DA1F8-2780-4B2D-BD0F-9D2227F68F17}"/>
                  </a:ext>
                </a:extLst>
              </p:cNvPr>
              <p:cNvSpPr/>
              <p:nvPr/>
            </p:nvSpPr>
            <p:spPr>
              <a:xfrm>
                <a:off x="5271717" y="2120790"/>
                <a:ext cx="150765" cy="105971"/>
              </a:xfrm>
              <a:custGeom>
                <a:avLst/>
                <a:gdLst/>
                <a:ahLst/>
                <a:cxnLst/>
                <a:rect l="l" t="t" r="r" b="b"/>
                <a:pathLst>
                  <a:path w="12672" h="8907" extrusionOk="0">
                    <a:moveTo>
                      <a:pt x="5822" y="1"/>
                    </a:moveTo>
                    <a:cubicBezTo>
                      <a:pt x="4745" y="1"/>
                      <a:pt x="3656" y="335"/>
                      <a:pt x="2899" y="780"/>
                    </a:cubicBezTo>
                    <a:cubicBezTo>
                      <a:pt x="788" y="1997"/>
                      <a:pt x="322" y="4467"/>
                      <a:pt x="286" y="4861"/>
                    </a:cubicBezTo>
                    <a:cubicBezTo>
                      <a:pt x="0" y="7510"/>
                      <a:pt x="36" y="8834"/>
                      <a:pt x="286" y="8906"/>
                    </a:cubicBezTo>
                    <a:cubicBezTo>
                      <a:pt x="292" y="8907"/>
                      <a:pt x="298" y="8907"/>
                      <a:pt x="304" y="8907"/>
                    </a:cubicBezTo>
                    <a:cubicBezTo>
                      <a:pt x="588" y="8907"/>
                      <a:pt x="943" y="8083"/>
                      <a:pt x="1539" y="6400"/>
                    </a:cubicBezTo>
                    <a:cubicBezTo>
                      <a:pt x="1832" y="6546"/>
                      <a:pt x="2148" y="6619"/>
                      <a:pt x="2468" y="6619"/>
                    </a:cubicBezTo>
                    <a:cubicBezTo>
                      <a:pt x="2696" y="6619"/>
                      <a:pt x="2926" y="6582"/>
                      <a:pt x="3150" y="6508"/>
                    </a:cubicBezTo>
                    <a:cubicBezTo>
                      <a:pt x="3508" y="6329"/>
                      <a:pt x="3794" y="6042"/>
                      <a:pt x="4045" y="5720"/>
                    </a:cubicBezTo>
                    <a:cubicBezTo>
                      <a:pt x="4439" y="5219"/>
                      <a:pt x="5226" y="4646"/>
                      <a:pt x="6765" y="4396"/>
                    </a:cubicBezTo>
                    <a:cubicBezTo>
                      <a:pt x="7762" y="5088"/>
                      <a:pt x="8930" y="5459"/>
                      <a:pt x="10120" y="5459"/>
                    </a:cubicBezTo>
                    <a:cubicBezTo>
                      <a:pt x="10469" y="5459"/>
                      <a:pt x="10819" y="5427"/>
                      <a:pt x="11168" y="5362"/>
                    </a:cubicBezTo>
                    <a:cubicBezTo>
                      <a:pt x="12528" y="3895"/>
                      <a:pt x="12671" y="3250"/>
                      <a:pt x="12492" y="2928"/>
                    </a:cubicBezTo>
                    <a:cubicBezTo>
                      <a:pt x="12314" y="2606"/>
                      <a:pt x="12027" y="2677"/>
                      <a:pt x="11598" y="2284"/>
                    </a:cubicBezTo>
                    <a:cubicBezTo>
                      <a:pt x="11240" y="1962"/>
                      <a:pt x="10989" y="1532"/>
                      <a:pt x="10846" y="1103"/>
                    </a:cubicBezTo>
                    <a:cubicBezTo>
                      <a:pt x="10595" y="1210"/>
                      <a:pt x="10345" y="1281"/>
                      <a:pt x="10094" y="1317"/>
                    </a:cubicBezTo>
                    <a:cubicBezTo>
                      <a:pt x="9998" y="1331"/>
                      <a:pt x="9904" y="1337"/>
                      <a:pt x="9813" y="1337"/>
                    </a:cubicBezTo>
                    <a:cubicBezTo>
                      <a:pt x="8924" y="1337"/>
                      <a:pt x="8280" y="747"/>
                      <a:pt x="7696" y="422"/>
                    </a:cubicBezTo>
                    <a:cubicBezTo>
                      <a:pt x="7127" y="125"/>
                      <a:pt x="6477" y="1"/>
                      <a:pt x="5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3" name="Google Shape;3914;p77">
                <a:extLst>
                  <a:ext uri="{FF2B5EF4-FFF2-40B4-BE49-F238E27FC236}">
                    <a16:creationId xmlns:a16="http://schemas.microsoft.com/office/drawing/2014/main" id="{EC3294F3-E536-4037-8A73-7D5E774F9221}"/>
                  </a:ext>
                </a:extLst>
              </p:cNvPr>
              <p:cNvSpPr/>
              <p:nvPr/>
            </p:nvSpPr>
            <p:spPr>
              <a:xfrm>
                <a:off x="5274490" y="2179861"/>
                <a:ext cx="35133" cy="30029"/>
              </a:xfrm>
              <a:custGeom>
                <a:avLst/>
                <a:gdLst/>
                <a:ahLst/>
                <a:cxnLst/>
                <a:rect l="l" t="t" r="r" b="b"/>
                <a:pathLst>
                  <a:path w="2953" h="2524" extrusionOk="0">
                    <a:moveTo>
                      <a:pt x="1612" y="0"/>
                    </a:moveTo>
                    <a:cubicBezTo>
                      <a:pt x="592" y="0"/>
                      <a:pt x="1" y="1208"/>
                      <a:pt x="662" y="2044"/>
                    </a:cubicBezTo>
                    <a:cubicBezTo>
                      <a:pt x="923" y="2373"/>
                      <a:pt x="1288" y="2523"/>
                      <a:pt x="1648" y="2523"/>
                    </a:cubicBezTo>
                    <a:cubicBezTo>
                      <a:pt x="2228" y="2523"/>
                      <a:pt x="2793" y="2133"/>
                      <a:pt x="2881" y="1471"/>
                    </a:cubicBezTo>
                    <a:cubicBezTo>
                      <a:pt x="2953" y="719"/>
                      <a:pt x="2452" y="75"/>
                      <a:pt x="1700" y="3"/>
                    </a:cubicBezTo>
                    <a:cubicBezTo>
                      <a:pt x="1670" y="1"/>
                      <a:pt x="1641" y="0"/>
                      <a:pt x="161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4" name="Google Shape;3915;p77">
                <a:extLst>
                  <a:ext uri="{FF2B5EF4-FFF2-40B4-BE49-F238E27FC236}">
                    <a16:creationId xmlns:a16="http://schemas.microsoft.com/office/drawing/2014/main" id="{0B5F2EE2-879D-4942-A308-4269ADF3CEAA}"/>
                  </a:ext>
                </a:extLst>
              </p:cNvPr>
              <p:cNvSpPr/>
              <p:nvPr/>
            </p:nvSpPr>
            <p:spPr>
              <a:xfrm>
                <a:off x="5381483" y="2501960"/>
                <a:ext cx="45258" cy="62081"/>
              </a:xfrm>
              <a:custGeom>
                <a:avLst/>
                <a:gdLst/>
                <a:ahLst/>
                <a:cxnLst/>
                <a:rect l="l" t="t" r="r" b="b"/>
                <a:pathLst>
                  <a:path w="3804" h="5218" extrusionOk="0">
                    <a:moveTo>
                      <a:pt x="416" y="1"/>
                    </a:moveTo>
                    <a:cubicBezTo>
                      <a:pt x="207" y="1"/>
                      <a:pt x="0" y="229"/>
                      <a:pt x="152" y="456"/>
                    </a:cubicBezTo>
                    <a:lnTo>
                      <a:pt x="3195" y="5074"/>
                    </a:lnTo>
                    <a:cubicBezTo>
                      <a:pt x="3231" y="5146"/>
                      <a:pt x="3338" y="5181"/>
                      <a:pt x="3445" y="5217"/>
                    </a:cubicBezTo>
                    <a:lnTo>
                      <a:pt x="3445" y="5181"/>
                    </a:lnTo>
                    <a:cubicBezTo>
                      <a:pt x="3660" y="5181"/>
                      <a:pt x="3803" y="4931"/>
                      <a:pt x="3696" y="4752"/>
                    </a:cubicBezTo>
                    <a:lnTo>
                      <a:pt x="653" y="134"/>
                    </a:lnTo>
                    <a:cubicBezTo>
                      <a:pt x="591" y="40"/>
                      <a:pt x="503" y="1"/>
                      <a:pt x="416"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5" name="Google Shape;3916;p77">
                <a:extLst>
                  <a:ext uri="{FF2B5EF4-FFF2-40B4-BE49-F238E27FC236}">
                    <a16:creationId xmlns:a16="http://schemas.microsoft.com/office/drawing/2014/main" id="{9864D987-77ED-4F28-B00C-02D45E81162F}"/>
                  </a:ext>
                </a:extLst>
              </p:cNvPr>
              <p:cNvSpPr/>
              <p:nvPr/>
            </p:nvSpPr>
            <p:spPr>
              <a:xfrm>
                <a:off x="5418210" y="2508158"/>
                <a:ext cx="252132" cy="53325"/>
              </a:xfrm>
              <a:custGeom>
                <a:avLst/>
                <a:gdLst/>
                <a:ahLst/>
                <a:cxnLst/>
                <a:rect l="l" t="t" r="r" b="b"/>
                <a:pathLst>
                  <a:path w="21192" h="4482" extrusionOk="0">
                    <a:moveTo>
                      <a:pt x="20865" y="0"/>
                    </a:moveTo>
                    <a:cubicBezTo>
                      <a:pt x="20843" y="0"/>
                      <a:pt x="20820" y="2"/>
                      <a:pt x="20797" y="7"/>
                    </a:cubicBezTo>
                    <a:lnTo>
                      <a:pt x="251" y="3909"/>
                    </a:lnTo>
                    <a:cubicBezTo>
                      <a:pt x="108" y="3909"/>
                      <a:pt x="1" y="4088"/>
                      <a:pt x="36" y="4231"/>
                    </a:cubicBezTo>
                    <a:cubicBezTo>
                      <a:pt x="72" y="4374"/>
                      <a:pt x="179" y="4481"/>
                      <a:pt x="323" y="4481"/>
                    </a:cubicBezTo>
                    <a:lnTo>
                      <a:pt x="358" y="4481"/>
                    </a:lnTo>
                    <a:lnTo>
                      <a:pt x="20905" y="580"/>
                    </a:lnTo>
                    <a:cubicBezTo>
                      <a:pt x="21084" y="544"/>
                      <a:pt x="21191" y="401"/>
                      <a:pt x="21155" y="258"/>
                    </a:cubicBezTo>
                    <a:cubicBezTo>
                      <a:pt x="21124" y="102"/>
                      <a:pt x="21011" y="0"/>
                      <a:pt x="20865"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6" name="Google Shape;3917;p77">
                <a:extLst>
                  <a:ext uri="{FF2B5EF4-FFF2-40B4-BE49-F238E27FC236}">
                    <a16:creationId xmlns:a16="http://schemas.microsoft.com/office/drawing/2014/main" id="{0C4142D8-D37E-4B6E-8B1D-F041C5915CEB}"/>
                  </a:ext>
                </a:extLst>
              </p:cNvPr>
              <p:cNvSpPr/>
              <p:nvPr/>
            </p:nvSpPr>
            <p:spPr>
              <a:xfrm>
                <a:off x="5213373" y="2362593"/>
                <a:ext cx="221032" cy="298972"/>
              </a:xfrm>
              <a:custGeom>
                <a:avLst/>
                <a:gdLst/>
                <a:ahLst/>
                <a:cxnLst/>
                <a:rect l="l" t="t" r="r" b="b"/>
                <a:pathLst>
                  <a:path w="18578" h="25129" extrusionOk="0">
                    <a:moveTo>
                      <a:pt x="5799" y="0"/>
                    </a:moveTo>
                    <a:cubicBezTo>
                      <a:pt x="4045" y="108"/>
                      <a:pt x="2398" y="859"/>
                      <a:pt x="1181" y="2112"/>
                    </a:cubicBezTo>
                    <a:cubicBezTo>
                      <a:pt x="716" y="2613"/>
                      <a:pt x="287" y="3186"/>
                      <a:pt x="0" y="3830"/>
                    </a:cubicBezTo>
                    <a:cubicBezTo>
                      <a:pt x="108" y="7052"/>
                      <a:pt x="1539" y="9557"/>
                      <a:pt x="3329" y="12385"/>
                    </a:cubicBezTo>
                    <a:cubicBezTo>
                      <a:pt x="3615" y="12815"/>
                      <a:pt x="3902" y="13280"/>
                      <a:pt x="4224" y="13781"/>
                    </a:cubicBezTo>
                    <a:cubicBezTo>
                      <a:pt x="4546" y="14282"/>
                      <a:pt x="4797" y="14676"/>
                      <a:pt x="5083" y="15106"/>
                    </a:cubicBezTo>
                    <a:cubicBezTo>
                      <a:pt x="5620" y="15929"/>
                      <a:pt x="6157" y="16752"/>
                      <a:pt x="6765" y="17611"/>
                    </a:cubicBezTo>
                    <a:cubicBezTo>
                      <a:pt x="7052" y="18077"/>
                      <a:pt x="7374" y="18506"/>
                      <a:pt x="7660" y="18971"/>
                    </a:cubicBezTo>
                    <a:cubicBezTo>
                      <a:pt x="8985" y="20976"/>
                      <a:pt x="10416" y="22980"/>
                      <a:pt x="11956" y="25128"/>
                    </a:cubicBezTo>
                    <a:cubicBezTo>
                      <a:pt x="14175" y="23159"/>
                      <a:pt x="16358" y="21155"/>
                      <a:pt x="18578" y="19186"/>
                    </a:cubicBezTo>
                    <a:cubicBezTo>
                      <a:pt x="17396" y="16895"/>
                      <a:pt x="16036" y="14533"/>
                      <a:pt x="14533" y="12027"/>
                    </a:cubicBezTo>
                    <a:cubicBezTo>
                      <a:pt x="14247" y="11562"/>
                      <a:pt x="13960" y="11132"/>
                      <a:pt x="13674" y="10667"/>
                    </a:cubicBezTo>
                    <a:cubicBezTo>
                      <a:pt x="13316" y="10059"/>
                      <a:pt x="12886" y="9414"/>
                      <a:pt x="12457" y="8842"/>
                    </a:cubicBezTo>
                    <a:cubicBezTo>
                      <a:pt x="10416" y="5763"/>
                      <a:pt x="8161" y="2828"/>
                      <a:pt x="5799"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7" name="Google Shape;3918;p77">
                <a:extLst>
                  <a:ext uri="{FF2B5EF4-FFF2-40B4-BE49-F238E27FC236}">
                    <a16:creationId xmlns:a16="http://schemas.microsoft.com/office/drawing/2014/main" id="{1DE5C65D-C3E2-4DAE-8DD7-E3B25E15FBB5}"/>
                  </a:ext>
                </a:extLst>
              </p:cNvPr>
              <p:cNvSpPr/>
              <p:nvPr/>
            </p:nvSpPr>
            <p:spPr>
              <a:xfrm>
                <a:off x="5263615" y="2505255"/>
                <a:ext cx="122663" cy="83056"/>
              </a:xfrm>
              <a:custGeom>
                <a:avLst/>
                <a:gdLst/>
                <a:ahLst/>
                <a:cxnLst/>
                <a:rect l="l" t="t" r="r" b="b"/>
                <a:pathLst>
                  <a:path w="10310" h="6981" extrusionOk="0">
                    <a:moveTo>
                      <a:pt x="10310" y="1"/>
                    </a:moveTo>
                    <a:lnTo>
                      <a:pt x="10310" y="1"/>
                    </a:lnTo>
                    <a:cubicBezTo>
                      <a:pt x="6909" y="573"/>
                      <a:pt x="3437" y="1182"/>
                      <a:pt x="1" y="1790"/>
                    </a:cubicBezTo>
                    <a:cubicBezTo>
                      <a:pt x="287" y="2220"/>
                      <a:pt x="574" y="2685"/>
                      <a:pt x="860" y="3115"/>
                    </a:cubicBezTo>
                    <a:cubicBezTo>
                      <a:pt x="1648" y="4367"/>
                      <a:pt x="2507" y="5620"/>
                      <a:pt x="3437" y="6980"/>
                    </a:cubicBezTo>
                    <a:cubicBezTo>
                      <a:pt x="5764" y="4690"/>
                      <a:pt x="8055" y="2363"/>
                      <a:pt x="10310"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8" name="Google Shape;3919;p77">
                <a:extLst>
                  <a:ext uri="{FF2B5EF4-FFF2-40B4-BE49-F238E27FC236}">
                    <a16:creationId xmlns:a16="http://schemas.microsoft.com/office/drawing/2014/main" id="{A54A2FB3-2393-44FF-9962-3FF319DEE801}"/>
                  </a:ext>
                </a:extLst>
              </p:cNvPr>
              <p:cNvSpPr/>
              <p:nvPr/>
            </p:nvSpPr>
            <p:spPr>
              <a:xfrm>
                <a:off x="5201868" y="2361737"/>
                <a:ext cx="188254" cy="220187"/>
              </a:xfrm>
              <a:custGeom>
                <a:avLst/>
                <a:gdLst/>
                <a:ahLst/>
                <a:cxnLst/>
                <a:rect l="l" t="t" r="r" b="b"/>
                <a:pathLst>
                  <a:path w="15823" h="18507" extrusionOk="0">
                    <a:moveTo>
                      <a:pt x="7518" y="1"/>
                    </a:moveTo>
                    <a:cubicBezTo>
                      <a:pt x="7267" y="1"/>
                      <a:pt x="7017" y="1"/>
                      <a:pt x="6766" y="36"/>
                    </a:cubicBezTo>
                    <a:cubicBezTo>
                      <a:pt x="5012" y="180"/>
                      <a:pt x="3365" y="931"/>
                      <a:pt x="2148" y="2184"/>
                    </a:cubicBezTo>
                    <a:cubicBezTo>
                      <a:pt x="1647" y="2685"/>
                      <a:pt x="1254" y="3258"/>
                      <a:pt x="967" y="3902"/>
                    </a:cubicBezTo>
                    <a:cubicBezTo>
                      <a:pt x="144" y="5620"/>
                      <a:pt x="1" y="7589"/>
                      <a:pt x="609" y="9379"/>
                    </a:cubicBezTo>
                    <a:cubicBezTo>
                      <a:pt x="2578" y="12421"/>
                      <a:pt x="4582" y="15464"/>
                      <a:pt x="6587" y="18507"/>
                    </a:cubicBezTo>
                    <a:cubicBezTo>
                      <a:pt x="6945" y="18220"/>
                      <a:pt x="7339" y="17970"/>
                      <a:pt x="7697" y="17683"/>
                    </a:cubicBezTo>
                    <a:cubicBezTo>
                      <a:pt x="10274" y="15822"/>
                      <a:pt x="12851" y="13961"/>
                      <a:pt x="15428" y="12135"/>
                    </a:cubicBezTo>
                    <a:cubicBezTo>
                      <a:pt x="15607" y="11992"/>
                      <a:pt x="15715" y="11920"/>
                      <a:pt x="15822" y="11849"/>
                    </a:cubicBezTo>
                    <a:cubicBezTo>
                      <a:pt x="13066" y="7876"/>
                      <a:pt x="10274" y="3938"/>
                      <a:pt x="7518" y="1"/>
                    </a:cubicBezTo>
                    <a:close/>
                  </a:path>
                </a:pathLst>
              </a:custGeom>
              <a:solidFill>
                <a:srgbClr val="FFCA2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59" name="Google Shape;3920;p77">
                <a:extLst>
                  <a:ext uri="{FF2B5EF4-FFF2-40B4-BE49-F238E27FC236}">
                    <a16:creationId xmlns:a16="http://schemas.microsoft.com/office/drawing/2014/main" id="{1064623A-710B-45C5-A140-FD0A894E958E}"/>
                  </a:ext>
                </a:extLst>
              </p:cNvPr>
              <p:cNvSpPr/>
              <p:nvPr/>
            </p:nvSpPr>
            <p:spPr>
              <a:xfrm>
                <a:off x="5279808" y="3356980"/>
                <a:ext cx="74966" cy="63830"/>
              </a:xfrm>
              <a:custGeom>
                <a:avLst/>
                <a:gdLst/>
                <a:ahLst/>
                <a:cxnLst/>
                <a:rect l="l" t="t" r="r" b="b"/>
                <a:pathLst>
                  <a:path w="6301" h="5365" extrusionOk="0">
                    <a:moveTo>
                      <a:pt x="2685" y="1"/>
                    </a:moveTo>
                    <a:cubicBezTo>
                      <a:pt x="1217" y="1"/>
                      <a:pt x="0" y="1182"/>
                      <a:pt x="0" y="2686"/>
                    </a:cubicBezTo>
                    <a:cubicBezTo>
                      <a:pt x="0" y="4289"/>
                      <a:pt x="1336" y="5365"/>
                      <a:pt x="2720" y="5365"/>
                    </a:cubicBezTo>
                    <a:cubicBezTo>
                      <a:pt x="3375" y="5365"/>
                      <a:pt x="4041" y="5123"/>
                      <a:pt x="4582" y="4583"/>
                    </a:cubicBezTo>
                    <a:cubicBezTo>
                      <a:pt x="6300" y="2865"/>
                      <a:pt x="5083" y="1"/>
                      <a:pt x="268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0" name="Google Shape;3921;p77">
                <a:extLst>
                  <a:ext uri="{FF2B5EF4-FFF2-40B4-BE49-F238E27FC236}">
                    <a16:creationId xmlns:a16="http://schemas.microsoft.com/office/drawing/2014/main" id="{886149CD-B822-41F1-9C94-AB7BC21E84DF}"/>
                  </a:ext>
                </a:extLst>
              </p:cNvPr>
              <p:cNvSpPr/>
              <p:nvPr/>
            </p:nvSpPr>
            <p:spPr>
              <a:xfrm>
                <a:off x="4940388" y="2914086"/>
                <a:ext cx="408846" cy="69006"/>
              </a:xfrm>
              <a:custGeom>
                <a:avLst/>
                <a:gdLst/>
                <a:ahLst/>
                <a:cxnLst/>
                <a:rect l="l" t="t" r="r" b="b"/>
                <a:pathLst>
                  <a:path w="34364" h="5800" extrusionOk="0">
                    <a:moveTo>
                      <a:pt x="2900" y="0"/>
                    </a:moveTo>
                    <a:cubicBezTo>
                      <a:pt x="1289" y="0"/>
                      <a:pt x="1" y="1289"/>
                      <a:pt x="1" y="2900"/>
                    </a:cubicBezTo>
                    <a:cubicBezTo>
                      <a:pt x="1" y="4475"/>
                      <a:pt x="1289" y="5799"/>
                      <a:pt x="2900" y="5799"/>
                    </a:cubicBezTo>
                    <a:lnTo>
                      <a:pt x="31464" y="5799"/>
                    </a:lnTo>
                    <a:cubicBezTo>
                      <a:pt x="33075" y="5799"/>
                      <a:pt x="34364" y="4475"/>
                      <a:pt x="34364" y="2900"/>
                    </a:cubicBezTo>
                    <a:cubicBezTo>
                      <a:pt x="34364" y="1289"/>
                      <a:pt x="33075" y="0"/>
                      <a:pt x="31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1" name="Google Shape;3922;p77">
                <a:extLst>
                  <a:ext uri="{FF2B5EF4-FFF2-40B4-BE49-F238E27FC236}">
                    <a16:creationId xmlns:a16="http://schemas.microsoft.com/office/drawing/2014/main" id="{479C06D5-B601-402F-868A-923409E8C1DF}"/>
                  </a:ext>
                </a:extLst>
              </p:cNvPr>
              <p:cNvSpPr/>
              <p:nvPr/>
            </p:nvSpPr>
            <p:spPr>
              <a:xfrm>
                <a:off x="5131174" y="2968172"/>
                <a:ext cx="27269" cy="406288"/>
              </a:xfrm>
              <a:custGeom>
                <a:avLst/>
                <a:gdLst/>
                <a:ahLst/>
                <a:cxnLst/>
                <a:rect l="l" t="t" r="r" b="b"/>
                <a:pathLst>
                  <a:path w="2292" h="34149" extrusionOk="0">
                    <a:moveTo>
                      <a:pt x="1" y="0"/>
                    </a:moveTo>
                    <a:lnTo>
                      <a:pt x="1" y="34149"/>
                    </a:lnTo>
                    <a:lnTo>
                      <a:pt x="2292" y="34149"/>
                    </a:lnTo>
                    <a:lnTo>
                      <a:pt x="22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2" name="Google Shape;3923;p77">
                <a:extLst>
                  <a:ext uri="{FF2B5EF4-FFF2-40B4-BE49-F238E27FC236}">
                    <a16:creationId xmlns:a16="http://schemas.microsoft.com/office/drawing/2014/main" id="{4FD1DE89-4294-4A77-95A0-8A9973F056E4}"/>
                  </a:ext>
                </a:extLst>
              </p:cNvPr>
              <p:cNvSpPr/>
              <p:nvPr/>
            </p:nvSpPr>
            <p:spPr>
              <a:xfrm>
                <a:off x="5142738" y="3259159"/>
                <a:ext cx="180949" cy="151919"/>
              </a:xfrm>
              <a:custGeom>
                <a:avLst/>
                <a:gdLst/>
                <a:ahLst/>
                <a:cxnLst/>
                <a:rect l="l" t="t" r="r" b="b"/>
                <a:pathLst>
                  <a:path w="15209" h="12769" extrusionOk="0">
                    <a:moveTo>
                      <a:pt x="4715" y="1"/>
                    </a:moveTo>
                    <a:cubicBezTo>
                      <a:pt x="2531" y="1"/>
                      <a:pt x="808" y="672"/>
                      <a:pt x="317" y="885"/>
                    </a:cubicBezTo>
                    <a:cubicBezTo>
                      <a:pt x="1" y="1012"/>
                      <a:pt x="132" y="1446"/>
                      <a:pt x="414" y="1446"/>
                    </a:cubicBezTo>
                    <a:cubicBezTo>
                      <a:pt x="451" y="1446"/>
                      <a:pt x="491" y="1439"/>
                      <a:pt x="532" y="1422"/>
                    </a:cubicBezTo>
                    <a:cubicBezTo>
                      <a:pt x="1004" y="1229"/>
                      <a:pt x="2656" y="587"/>
                      <a:pt x="4736" y="587"/>
                    </a:cubicBezTo>
                    <a:cubicBezTo>
                      <a:pt x="6130" y="587"/>
                      <a:pt x="7715" y="875"/>
                      <a:pt x="9266" y="1780"/>
                    </a:cubicBezTo>
                    <a:cubicBezTo>
                      <a:pt x="12774" y="3820"/>
                      <a:pt x="14600" y="8116"/>
                      <a:pt x="13740" y="12447"/>
                    </a:cubicBezTo>
                    <a:cubicBezTo>
                      <a:pt x="13705" y="12590"/>
                      <a:pt x="13812" y="12733"/>
                      <a:pt x="14027" y="12769"/>
                    </a:cubicBezTo>
                    <a:cubicBezTo>
                      <a:pt x="14170" y="12769"/>
                      <a:pt x="14277" y="12697"/>
                      <a:pt x="14313" y="12554"/>
                    </a:cubicBezTo>
                    <a:cubicBezTo>
                      <a:pt x="15208" y="7972"/>
                      <a:pt x="13311" y="3426"/>
                      <a:pt x="9552" y="1279"/>
                    </a:cubicBezTo>
                    <a:cubicBezTo>
                      <a:pt x="7889" y="310"/>
                      <a:pt x="6196" y="1"/>
                      <a:pt x="4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3" name="Google Shape;3924;p77">
                <a:extLst>
                  <a:ext uri="{FF2B5EF4-FFF2-40B4-BE49-F238E27FC236}">
                    <a16:creationId xmlns:a16="http://schemas.microsoft.com/office/drawing/2014/main" id="{190F5E38-A529-4C83-9AB7-C46F50CB95D2}"/>
                  </a:ext>
                </a:extLst>
              </p:cNvPr>
              <p:cNvSpPr/>
              <p:nvPr/>
            </p:nvSpPr>
            <p:spPr>
              <a:xfrm>
                <a:off x="5115850" y="3356980"/>
                <a:ext cx="74538" cy="63830"/>
              </a:xfrm>
              <a:custGeom>
                <a:avLst/>
                <a:gdLst/>
                <a:ahLst/>
                <a:cxnLst/>
                <a:rect l="l" t="t" r="r" b="b"/>
                <a:pathLst>
                  <a:path w="6265" h="5365" extrusionOk="0">
                    <a:moveTo>
                      <a:pt x="2685" y="1"/>
                    </a:moveTo>
                    <a:cubicBezTo>
                      <a:pt x="1181" y="1"/>
                      <a:pt x="0" y="1182"/>
                      <a:pt x="0" y="2686"/>
                    </a:cubicBezTo>
                    <a:cubicBezTo>
                      <a:pt x="0" y="4289"/>
                      <a:pt x="1319" y="5365"/>
                      <a:pt x="2704" y="5365"/>
                    </a:cubicBezTo>
                    <a:cubicBezTo>
                      <a:pt x="3359" y="5365"/>
                      <a:pt x="4030" y="5123"/>
                      <a:pt x="4582" y="4583"/>
                    </a:cubicBezTo>
                    <a:cubicBezTo>
                      <a:pt x="6264" y="2865"/>
                      <a:pt x="5047" y="1"/>
                      <a:pt x="2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4" name="Google Shape;3925;p77">
                <a:extLst>
                  <a:ext uri="{FF2B5EF4-FFF2-40B4-BE49-F238E27FC236}">
                    <a16:creationId xmlns:a16="http://schemas.microsoft.com/office/drawing/2014/main" id="{13F79FC3-C520-4F7B-B16F-210FC4C6FA46}"/>
                  </a:ext>
                </a:extLst>
              </p:cNvPr>
              <p:cNvSpPr/>
              <p:nvPr/>
            </p:nvSpPr>
            <p:spPr>
              <a:xfrm>
                <a:off x="4968918" y="3259159"/>
                <a:ext cx="179736" cy="151919"/>
              </a:xfrm>
              <a:custGeom>
                <a:avLst/>
                <a:gdLst/>
                <a:ahLst/>
                <a:cxnLst/>
                <a:rect l="l" t="t" r="r" b="b"/>
                <a:pathLst>
                  <a:path w="15107" h="12769" extrusionOk="0">
                    <a:moveTo>
                      <a:pt x="10494" y="1"/>
                    </a:moveTo>
                    <a:cubicBezTo>
                      <a:pt x="9013" y="1"/>
                      <a:pt x="7320" y="310"/>
                      <a:pt x="5657" y="1279"/>
                    </a:cubicBezTo>
                    <a:cubicBezTo>
                      <a:pt x="1898" y="3426"/>
                      <a:pt x="1" y="7972"/>
                      <a:pt x="896" y="12554"/>
                    </a:cubicBezTo>
                    <a:cubicBezTo>
                      <a:pt x="932" y="12697"/>
                      <a:pt x="1039" y="12769"/>
                      <a:pt x="1182" y="12769"/>
                    </a:cubicBezTo>
                    <a:lnTo>
                      <a:pt x="1254" y="12769"/>
                    </a:lnTo>
                    <a:cubicBezTo>
                      <a:pt x="1397" y="12733"/>
                      <a:pt x="1504" y="12590"/>
                      <a:pt x="1469" y="12447"/>
                    </a:cubicBezTo>
                    <a:cubicBezTo>
                      <a:pt x="609" y="8116"/>
                      <a:pt x="2435" y="3820"/>
                      <a:pt x="5943" y="1780"/>
                    </a:cubicBezTo>
                    <a:cubicBezTo>
                      <a:pt x="7494" y="875"/>
                      <a:pt x="9079" y="587"/>
                      <a:pt x="10473" y="587"/>
                    </a:cubicBezTo>
                    <a:cubicBezTo>
                      <a:pt x="12553" y="587"/>
                      <a:pt x="14205" y="1229"/>
                      <a:pt x="14677" y="1422"/>
                    </a:cubicBezTo>
                    <a:cubicBezTo>
                      <a:pt x="14715" y="1441"/>
                      <a:pt x="14756" y="1450"/>
                      <a:pt x="14797" y="1450"/>
                    </a:cubicBezTo>
                    <a:cubicBezTo>
                      <a:pt x="14908" y="1450"/>
                      <a:pt x="15018" y="1384"/>
                      <a:pt x="15071" y="1279"/>
                    </a:cubicBezTo>
                    <a:cubicBezTo>
                      <a:pt x="15106" y="1136"/>
                      <a:pt x="15035" y="957"/>
                      <a:pt x="14892" y="885"/>
                    </a:cubicBezTo>
                    <a:cubicBezTo>
                      <a:pt x="14401" y="672"/>
                      <a:pt x="12678" y="1"/>
                      <a:pt x="1049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5" name="Google Shape;3926;p77">
                <a:extLst>
                  <a:ext uri="{FF2B5EF4-FFF2-40B4-BE49-F238E27FC236}">
                    <a16:creationId xmlns:a16="http://schemas.microsoft.com/office/drawing/2014/main" id="{D0B59E68-4F65-471A-8093-B6E1F67ECAFE}"/>
                  </a:ext>
                </a:extLst>
              </p:cNvPr>
              <p:cNvSpPr/>
              <p:nvPr/>
            </p:nvSpPr>
            <p:spPr>
              <a:xfrm>
                <a:off x="5597479" y="2847746"/>
                <a:ext cx="33254" cy="273321"/>
              </a:xfrm>
              <a:custGeom>
                <a:avLst/>
                <a:gdLst/>
                <a:ahLst/>
                <a:cxnLst/>
                <a:rect l="l" t="t" r="r" b="b"/>
                <a:pathLst>
                  <a:path w="2795" h="22973" extrusionOk="0">
                    <a:moveTo>
                      <a:pt x="304" y="1"/>
                    </a:moveTo>
                    <a:cubicBezTo>
                      <a:pt x="149" y="1"/>
                      <a:pt x="0" y="109"/>
                      <a:pt x="38" y="315"/>
                    </a:cubicBezTo>
                    <a:lnTo>
                      <a:pt x="2186" y="22686"/>
                    </a:lnTo>
                    <a:cubicBezTo>
                      <a:pt x="2221" y="22830"/>
                      <a:pt x="2329" y="22973"/>
                      <a:pt x="2508" y="22973"/>
                    </a:cubicBezTo>
                    <a:lnTo>
                      <a:pt x="2508" y="22937"/>
                    </a:lnTo>
                    <a:cubicBezTo>
                      <a:pt x="2687" y="22901"/>
                      <a:pt x="2794" y="22758"/>
                      <a:pt x="2794" y="22615"/>
                    </a:cubicBezTo>
                    <a:lnTo>
                      <a:pt x="611" y="279"/>
                    </a:lnTo>
                    <a:cubicBezTo>
                      <a:pt x="594" y="91"/>
                      <a:pt x="446" y="1"/>
                      <a:pt x="304"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6" name="Google Shape;3927;p77">
                <a:extLst>
                  <a:ext uri="{FF2B5EF4-FFF2-40B4-BE49-F238E27FC236}">
                    <a16:creationId xmlns:a16="http://schemas.microsoft.com/office/drawing/2014/main" id="{7D817D90-E7CF-4A75-B209-20AF6E0C90D1}"/>
                  </a:ext>
                </a:extLst>
              </p:cNvPr>
              <p:cNvSpPr/>
              <p:nvPr/>
            </p:nvSpPr>
            <p:spPr>
              <a:xfrm>
                <a:off x="5514876" y="1740823"/>
                <a:ext cx="385431" cy="379923"/>
              </a:xfrm>
              <a:custGeom>
                <a:avLst/>
                <a:gdLst/>
                <a:ahLst/>
                <a:cxnLst/>
                <a:rect l="l" t="t" r="r" b="b"/>
                <a:pathLst>
                  <a:path w="32396" h="31933" extrusionOk="0">
                    <a:moveTo>
                      <a:pt x="16460" y="11399"/>
                    </a:moveTo>
                    <a:cubicBezTo>
                      <a:pt x="17581" y="11399"/>
                      <a:pt x="18724" y="11815"/>
                      <a:pt x="19652" y="12744"/>
                    </a:cubicBezTo>
                    <a:cubicBezTo>
                      <a:pt x="22516" y="15607"/>
                      <a:pt x="20476" y="20511"/>
                      <a:pt x="16431" y="20511"/>
                    </a:cubicBezTo>
                    <a:cubicBezTo>
                      <a:pt x="13925" y="20511"/>
                      <a:pt x="11885" y="18471"/>
                      <a:pt x="11885" y="15965"/>
                    </a:cubicBezTo>
                    <a:cubicBezTo>
                      <a:pt x="11885" y="13208"/>
                      <a:pt x="14124" y="11399"/>
                      <a:pt x="16460" y="11399"/>
                    </a:cubicBezTo>
                    <a:close/>
                    <a:moveTo>
                      <a:pt x="18722" y="1"/>
                    </a:moveTo>
                    <a:cubicBezTo>
                      <a:pt x="18185" y="1"/>
                      <a:pt x="17719" y="359"/>
                      <a:pt x="17576" y="860"/>
                    </a:cubicBezTo>
                    <a:cubicBezTo>
                      <a:pt x="17379" y="1433"/>
                      <a:pt x="16887" y="1719"/>
                      <a:pt x="16399" y="1719"/>
                    </a:cubicBezTo>
                    <a:cubicBezTo>
                      <a:pt x="15912" y="1719"/>
                      <a:pt x="15428" y="1433"/>
                      <a:pt x="15250" y="860"/>
                    </a:cubicBezTo>
                    <a:cubicBezTo>
                      <a:pt x="15046" y="281"/>
                      <a:pt x="14561" y="16"/>
                      <a:pt x="14081" y="16"/>
                    </a:cubicBezTo>
                    <a:cubicBezTo>
                      <a:pt x="13463" y="16"/>
                      <a:pt x="12851" y="453"/>
                      <a:pt x="12851" y="1218"/>
                    </a:cubicBezTo>
                    <a:cubicBezTo>
                      <a:pt x="12874" y="2011"/>
                      <a:pt x="12237" y="2503"/>
                      <a:pt x="11594" y="2503"/>
                    </a:cubicBezTo>
                    <a:cubicBezTo>
                      <a:pt x="11221" y="2503"/>
                      <a:pt x="10846" y="2338"/>
                      <a:pt x="10596" y="1970"/>
                    </a:cubicBezTo>
                    <a:cubicBezTo>
                      <a:pt x="10381" y="1648"/>
                      <a:pt x="10023" y="1433"/>
                      <a:pt x="9630" y="1433"/>
                    </a:cubicBezTo>
                    <a:cubicBezTo>
                      <a:pt x="8771" y="1433"/>
                      <a:pt x="8198" y="2256"/>
                      <a:pt x="8449" y="3044"/>
                    </a:cubicBezTo>
                    <a:cubicBezTo>
                      <a:pt x="8484" y="3187"/>
                      <a:pt x="8520" y="3330"/>
                      <a:pt x="8520" y="3437"/>
                    </a:cubicBezTo>
                    <a:cubicBezTo>
                      <a:pt x="8494" y="4166"/>
                      <a:pt x="7901" y="4667"/>
                      <a:pt x="7263" y="4667"/>
                    </a:cubicBezTo>
                    <a:cubicBezTo>
                      <a:pt x="7023" y="4667"/>
                      <a:pt x="6776" y="4596"/>
                      <a:pt x="6551" y="4440"/>
                    </a:cubicBezTo>
                    <a:cubicBezTo>
                      <a:pt x="6304" y="4246"/>
                      <a:pt x="6042" y="4163"/>
                      <a:pt x="5792" y="4163"/>
                    </a:cubicBezTo>
                    <a:cubicBezTo>
                      <a:pt x="4882" y="4163"/>
                      <a:pt x="4132" y="5260"/>
                      <a:pt x="4833" y="6158"/>
                    </a:cubicBezTo>
                    <a:cubicBezTo>
                      <a:pt x="5460" y="6973"/>
                      <a:pt x="4824" y="8090"/>
                      <a:pt x="3887" y="8090"/>
                    </a:cubicBezTo>
                    <a:cubicBezTo>
                      <a:pt x="3754" y="8090"/>
                      <a:pt x="3615" y="8068"/>
                      <a:pt x="3473" y="8019"/>
                    </a:cubicBezTo>
                    <a:cubicBezTo>
                      <a:pt x="3330" y="7983"/>
                      <a:pt x="3222" y="7947"/>
                      <a:pt x="3079" y="7947"/>
                    </a:cubicBezTo>
                    <a:cubicBezTo>
                      <a:pt x="1898" y="7983"/>
                      <a:pt x="1433" y="9487"/>
                      <a:pt x="2363" y="10202"/>
                    </a:cubicBezTo>
                    <a:cubicBezTo>
                      <a:pt x="2686" y="10417"/>
                      <a:pt x="2900" y="10775"/>
                      <a:pt x="2900" y="11169"/>
                    </a:cubicBezTo>
                    <a:cubicBezTo>
                      <a:pt x="2900" y="11849"/>
                      <a:pt x="2328" y="12422"/>
                      <a:pt x="1647" y="12422"/>
                    </a:cubicBezTo>
                    <a:cubicBezTo>
                      <a:pt x="251" y="12458"/>
                      <a:pt x="1" y="14426"/>
                      <a:pt x="1361" y="14820"/>
                    </a:cubicBezTo>
                    <a:cubicBezTo>
                      <a:pt x="2471" y="15178"/>
                      <a:pt x="2471" y="16789"/>
                      <a:pt x="1361" y="17147"/>
                    </a:cubicBezTo>
                    <a:cubicBezTo>
                      <a:pt x="824" y="17290"/>
                      <a:pt x="466" y="17755"/>
                      <a:pt x="466" y="18292"/>
                    </a:cubicBezTo>
                    <a:cubicBezTo>
                      <a:pt x="430" y="18972"/>
                      <a:pt x="1003" y="19545"/>
                      <a:pt x="1683" y="19545"/>
                    </a:cubicBezTo>
                    <a:cubicBezTo>
                      <a:pt x="1697" y="19545"/>
                      <a:pt x="1711" y="19544"/>
                      <a:pt x="1725" y="19544"/>
                    </a:cubicBezTo>
                    <a:cubicBezTo>
                      <a:pt x="2947" y="19544"/>
                      <a:pt x="3426" y="21092"/>
                      <a:pt x="2399" y="21800"/>
                    </a:cubicBezTo>
                    <a:cubicBezTo>
                      <a:pt x="2077" y="22015"/>
                      <a:pt x="1898" y="22373"/>
                      <a:pt x="1898" y="22766"/>
                    </a:cubicBezTo>
                    <a:cubicBezTo>
                      <a:pt x="1868" y="23454"/>
                      <a:pt x="2462" y="24017"/>
                      <a:pt x="3118" y="24017"/>
                    </a:cubicBezTo>
                    <a:cubicBezTo>
                      <a:pt x="3247" y="24017"/>
                      <a:pt x="3379" y="23995"/>
                      <a:pt x="3509" y="23948"/>
                    </a:cubicBezTo>
                    <a:cubicBezTo>
                      <a:pt x="3652" y="23912"/>
                      <a:pt x="3795" y="23876"/>
                      <a:pt x="3903" y="23876"/>
                    </a:cubicBezTo>
                    <a:cubicBezTo>
                      <a:pt x="4905" y="23912"/>
                      <a:pt x="5442" y="25022"/>
                      <a:pt x="4869" y="25809"/>
                    </a:cubicBezTo>
                    <a:cubicBezTo>
                      <a:pt x="4726" y="26024"/>
                      <a:pt x="4654" y="26274"/>
                      <a:pt x="4654" y="26525"/>
                    </a:cubicBezTo>
                    <a:cubicBezTo>
                      <a:pt x="4654" y="27251"/>
                      <a:pt x="5255" y="27770"/>
                      <a:pt x="5886" y="27770"/>
                    </a:cubicBezTo>
                    <a:cubicBezTo>
                      <a:pt x="6126" y="27770"/>
                      <a:pt x="6370" y="27695"/>
                      <a:pt x="6587" y="27527"/>
                    </a:cubicBezTo>
                    <a:cubicBezTo>
                      <a:pt x="6802" y="27348"/>
                      <a:pt x="7053" y="27277"/>
                      <a:pt x="7303" y="27277"/>
                    </a:cubicBezTo>
                    <a:cubicBezTo>
                      <a:pt x="8162" y="27277"/>
                      <a:pt x="8735" y="28100"/>
                      <a:pt x="8484" y="28887"/>
                    </a:cubicBezTo>
                    <a:cubicBezTo>
                      <a:pt x="8449" y="29031"/>
                      <a:pt x="8413" y="29174"/>
                      <a:pt x="8413" y="29317"/>
                    </a:cubicBezTo>
                    <a:cubicBezTo>
                      <a:pt x="8435" y="30059"/>
                      <a:pt x="9036" y="30518"/>
                      <a:pt x="9658" y="30518"/>
                    </a:cubicBezTo>
                    <a:cubicBezTo>
                      <a:pt x="10026" y="30518"/>
                      <a:pt x="10401" y="30357"/>
                      <a:pt x="10668" y="29997"/>
                    </a:cubicBezTo>
                    <a:cubicBezTo>
                      <a:pt x="10867" y="29698"/>
                      <a:pt x="11189" y="29492"/>
                      <a:pt x="11549" y="29492"/>
                    </a:cubicBezTo>
                    <a:cubicBezTo>
                      <a:pt x="11577" y="29492"/>
                      <a:pt x="11606" y="29493"/>
                      <a:pt x="11634" y="29496"/>
                    </a:cubicBezTo>
                    <a:cubicBezTo>
                      <a:pt x="11654" y="29495"/>
                      <a:pt x="11675" y="29494"/>
                      <a:pt x="11695" y="29494"/>
                    </a:cubicBezTo>
                    <a:cubicBezTo>
                      <a:pt x="12348" y="29494"/>
                      <a:pt x="12887" y="30053"/>
                      <a:pt x="12887" y="30713"/>
                    </a:cubicBezTo>
                    <a:cubicBezTo>
                      <a:pt x="12852" y="31373"/>
                      <a:pt x="13390" y="31931"/>
                      <a:pt x="14044" y="31931"/>
                    </a:cubicBezTo>
                    <a:cubicBezTo>
                      <a:pt x="14064" y="31931"/>
                      <a:pt x="14084" y="31931"/>
                      <a:pt x="14104" y="31930"/>
                    </a:cubicBezTo>
                    <a:cubicBezTo>
                      <a:pt x="14129" y="31932"/>
                      <a:pt x="14154" y="31932"/>
                      <a:pt x="14178" y="31932"/>
                    </a:cubicBezTo>
                    <a:cubicBezTo>
                      <a:pt x="14686" y="31932"/>
                      <a:pt x="15149" y="31585"/>
                      <a:pt x="15285" y="31107"/>
                    </a:cubicBezTo>
                    <a:cubicBezTo>
                      <a:pt x="15464" y="30534"/>
                      <a:pt x="15948" y="30248"/>
                      <a:pt x="16435" y="30248"/>
                    </a:cubicBezTo>
                    <a:cubicBezTo>
                      <a:pt x="16923" y="30248"/>
                      <a:pt x="17415" y="30534"/>
                      <a:pt x="17612" y="31107"/>
                    </a:cubicBezTo>
                    <a:cubicBezTo>
                      <a:pt x="17749" y="31585"/>
                      <a:pt x="18178" y="31932"/>
                      <a:pt x="18684" y="31932"/>
                    </a:cubicBezTo>
                    <a:cubicBezTo>
                      <a:pt x="18708" y="31932"/>
                      <a:pt x="18733" y="31932"/>
                      <a:pt x="18757" y="31930"/>
                    </a:cubicBezTo>
                    <a:cubicBezTo>
                      <a:pt x="18778" y="31931"/>
                      <a:pt x="18798" y="31931"/>
                      <a:pt x="18818" y="31931"/>
                    </a:cubicBezTo>
                    <a:cubicBezTo>
                      <a:pt x="19471" y="31931"/>
                      <a:pt x="20010" y="31373"/>
                      <a:pt x="20010" y="30713"/>
                    </a:cubicBezTo>
                    <a:cubicBezTo>
                      <a:pt x="19988" y="29945"/>
                      <a:pt x="20606" y="29462"/>
                      <a:pt x="21237" y="29462"/>
                    </a:cubicBezTo>
                    <a:cubicBezTo>
                      <a:pt x="21606" y="29462"/>
                      <a:pt x="21979" y="29627"/>
                      <a:pt x="22230" y="29997"/>
                    </a:cubicBezTo>
                    <a:cubicBezTo>
                      <a:pt x="22444" y="30319"/>
                      <a:pt x="22838" y="30498"/>
                      <a:pt x="23196" y="30498"/>
                    </a:cubicBezTo>
                    <a:cubicBezTo>
                      <a:pt x="23213" y="30499"/>
                      <a:pt x="23231" y="30499"/>
                      <a:pt x="23248" y="30499"/>
                    </a:cubicBezTo>
                    <a:cubicBezTo>
                      <a:pt x="24079" y="30499"/>
                      <a:pt x="24658" y="29659"/>
                      <a:pt x="24413" y="28887"/>
                    </a:cubicBezTo>
                    <a:cubicBezTo>
                      <a:pt x="24341" y="28744"/>
                      <a:pt x="24341" y="28637"/>
                      <a:pt x="24341" y="28494"/>
                    </a:cubicBezTo>
                    <a:cubicBezTo>
                      <a:pt x="24341" y="27775"/>
                      <a:pt x="24930" y="27277"/>
                      <a:pt x="25554" y="27277"/>
                    </a:cubicBezTo>
                    <a:cubicBezTo>
                      <a:pt x="25800" y="27277"/>
                      <a:pt x="26051" y="27355"/>
                      <a:pt x="26274" y="27527"/>
                    </a:cubicBezTo>
                    <a:cubicBezTo>
                      <a:pt x="26489" y="27670"/>
                      <a:pt x="26740" y="27778"/>
                      <a:pt x="27026" y="27778"/>
                    </a:cubicBezTo>
                    <a:cubicBezTo>
                      <a:pt x="27992" y="27742"/>
                      <a:pt x="28565" y="26596"/>
                      <a:pt x="27957" y="25809"/>
                    </a:cubicBezTo>
                    <a:cubicBezTo>
                      <a:pt x="27356" y="24955"/>
                      <a:pt x="28012" y="23851"/>
                      <a:pt x="28962" y="23851"/>
                    </a:cubicBezTo>
                    <a:cubicBezTo>
                      <a:pt x="29088" y="23851"/>
                      <a:pt x="29219" y="23870"/>
                      <a:pt x="29353" y="23912"/>
                    </a:cubicBezTo>
                    <a:cubicBezTo>
                      <a:pt x="29460" y="23948"/>
                      <a:pt x="29603" y="23983"/>
                      <a:pt x="29746" y="23983"/>
                    </a:cubicBezTo>
                    <a:cubicBezTo>
                      <a:pt x="30963" y="23983"/>
                      <a:pt x="31429" y="22444"/>
                      <a:pt x="30462" y="21764"/>
                    </a:cubicBezTo>
                    <a:cubicBezTo>
                      <a:pt x="30104" y="21514"/>
                      <a:pt x="29925" y="21156"/>
                      <a:pt x="29925" y="20762"/>
                    </a:cubicBezTo>
                    <a:cubicBezTo>
                      <a:pt x="29925" y="20082"/>
                      <a:pt x="30462" y="19545"/>
                      <a:pt x="31178" y="19545"/>
                    </a:cubicBezTo>
                    <a:cubicBezTo>
                      <a:pt x="31858" y="19545"/>
                      <a:pt x="32395" y="19008"/>
                      <a:pt x="32395" y="18328"/>
                    </a:cubicBezTo>
                    <a:cubicBezTo>
                      <a:pt x="32395" y="17791"/>
                      <a:pt x="32037" y="17290"/>
                      <a:pt x="31536" y="17147"/>
                    </a:cubicBezTo>
                    <a:cubicBezTo>
                      <a:pt x="30391" y="16789"/>
                      <a:pt x="30391" y="15178"/>
                      <a:pt x="31536" y="14820"/>
                    </a:cubicBezTo>
                    <a:cubicBezTo>
                      <a:pt x="32037" y="14677"/>
                      <a:pt x="32395" y="14211"/>
                      <a:pt x="32395" y="13675"/>
                    </a:cubicBezTo>
                    <a:cubicBezTo>
                      <a:pt x="32395" y="12959"/>
                      <a:pt x="31858" y="12422"/>
                      <a:pt x="31178" y="12422"/>
                    </a:cubicBezTo>
                    <a:cubicBezTo>
                      <a:pt x="30462" y="12422"/>
                      <a:pt x="29925" y="11885"/>
                      <a:pt x="29925" y="11205"/>
                    </a:cubicBezTo>
                    <a:cubicBezTo>
                      <a:pt x="29925" y="10811"/>
                      <a:pt x="30104" y="10417"/>
                      <a:pt x="30427" y="10202"/>
                    </a:cubicBezTo>
                    <a:cubicBezTo>
                      <a:pt x="30749" y="9988"/>
                      <a:pt x="30928" y="9630"/>
                      <a:pt x="30928" y="9236"/>
                    </a:cubicBezTo>
                    <a:cubicBezTo>
                      <a:pt x="30958" y="8509"/>
                      <a:pt x="30374" y="7962"/>
                      <a:pt x="29695" y="7962"/>
                    </a:cubicBezTo>
                    <a:cubicBezTo>
                      <a:pt x="29571" y="7962"/>
                      <a:pt x="29444" y="7980"/>
                      <a:pt x="29317" y="8019"/>
                    </a:cubicBezTo>
                    <a:cubicBezTo>
                      <a:pt x="29174" y="8055"/>
                      <a:pt x="29066" y="8091"/>
                      <a:pt x="28923" y="8091"/>
                    </a:cubicBezTo>
                    <a:cubicBezTo>
                      <a:pt x="27921" y="8091"/>
                      <a:pt x="27348" y="6945"/>
                      <a:pt x="27957" y="6158"/>
                    </a:cubicBezTo>
                    <a:cubicBezTo>
                      <a:pt x="28100" y="5943"/>
                      <a:pt x="28207" y="5692"/>
                      <a:pt x="28207" y="5442"/>
                    </a:cubicBezTo>
                    <a:cubicBezTo>
                      <a:pt x="28207" y="4696"/>
                      <a:pt x="27616" y="4190"/>
                      <a:pt x="26978" y="4190"/>
                    </a:cubicBezTo>
                    <a:cubicBezTo>
                      <a:pt x="26728" y="4190"/>
                      <a:pt x="26470" y="4268"/>
                      <a:pt x="26239" y="4440"/>
                    </a:cubicBezTo>
                    <a:cubicBezTo>
                      <a:pt x="26024" y="4583"/>
                      <a:pt x="25773" y="4654"/>
                      <a:pt x="25523" y="4690"/>
                    </a:cubicBezTo>
                    <a:cubicBezTo>
                      <a:pt x="24664" y="4690"/>
                      <a:pt x="24091" y="3867"/>
                      <a:pt x="24341" y="3044"/>
                    </a:cubicBezTo>
                    <a:cubicBezTo>
                      <a:pt x="24413" y="2936"/>
                      <a:pt x="24413" y="2793"/>
                      <a:pt x="24413" y="2650"/>
                    </a:cubicBezTo>
                    <a:cubicBezTo>
                      <a:pt x="24413" y="1908"/>
                      <a:pt x="23806" y="1449"/>
                      <a:pt x="23186" y="1449"/>
                    </a:cubicBezTo>
                    <a:cubicBezTo>
                      <a:pt x="22819" y="1449"/>
                      <a:pt x="22447" y="1610"/>
                      <a:pt x="22194" y="1970"/>
                    </a:cubicBezTo>
                    <a:cubicBezTo>
                      <a:pt x="21943" y="2292"/>
                      <a:pt x="21585" y="2471"/>
                      <a:pt x="21191" y="2471"/>
                    </a:cubicBezTo>
                    <a:cubicBezTo>
                      <a:pt x="20511" y="2471"/>
                      <a:pt x="19939" y="1934"/>
                      <a:pt x="19974" y="1254"/>
                    </a:cubicBezTo>
                    <a:cubicBezTo>
                      <a:pt x="19974" y="538"/>
                      <a:pt x="19402" y="1"/>
                      <a:pt x="187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7" name="Google Shape;3928;p77">
                <a:extLst>
                  <a:ext uri="{FF2B5EF4-FFF2-40B4-BE49-F238E27FC236}">
                    <a16:creationId xmlns:a16="http://schemas.microsoft.com/office/drawing/2014/main" id="{3D2570ED-F461-47BE-9DB6-AF8EFB177769}"/>
                  </a:ext>
                </a:extLst>
              </p:cNvPr>
              <p:cNvSpPr/>
              <p:nvPr/>
            </p:nvSpPr>
            <p:spPr>
              <a:xfrm>
                <a:off x="5527225" y="1715600"/>
                <a:ext cx="387989" cy="386800"/>
              </a:xfrm>
              <a:custGeom>
                <a:avLst/>
                <a:gdLst/>
                <a:ahLst/>
                <a:cxnLst/>
                <a:rect l="l" t="t" r="r" b="b"/>
                <a:pathLst>
                  <a:path w="32611" h="32511" extrusionOk="0">
                    <a:moveTo>
                      <a:pt x="16359" y="11965"/>
                    </a:moveTo>
                    <a:cubicBezTo>
                      <a:pt x="18722" y="11965"/>
                      <a:pt x="20619" y="13862"/>
                      <a:pt x="20619" y="16224"/>
                    </a:cubicBezTo>
                    <a:cubicBezTo>
                      <a:pt x="20619" y="18790"/>
                      <a:pt x="18524" y="20505"/>
                      <a:pt x="16337" y="20505"/>
                    </a:cubicBezTo>
                    <a:cubicBezTo>
                      <a:pt x="15290" y="20505"/>
                      <a:pt x="14222" y="20112"/>
                      <a:pt x="13352" y="19231"/>
                    </a:cubicBezTo>
                    <a:cubicBezTo>
                      <a:pt x="10668" y="16546"/>
                      <a:pt x="12565" y="11965"/>
                      <a:pt x="16359" y="11965"/>
                    </a:cubicBezTo>
                    <a:close/>
                    <a:moveTo>
                      <a:pt x="16318" y="11370"/>
                    </a:moveTo>
                    <a:cubicBezTo>
                      <a:pt x="15128" y="11370"/>
                      <a:pt x="13914" y="11808"/>
                      <a:pt x="12923" y="12788"/>
                    </a:cubicBezTo>
                    <a:cubicBezTo>
                      <a:pt x="9880" y="15866"/>
                      <a:pt x="12028" y="21092"/>
                      <a:pt x="16359" y="21092"/>
                    </a:cubicBezTo>
                    <a:cubicBezTo>
                      <a:pt x="19044" y="21092"/>
                      <a:pt x="21227" y="18909"/>
                      <a:pt x="21227" y="16224"/>
                    </a:cubicBezTo>
                    <a:cubicBezTo>
                      <a:pt x="21227" y="13312"/>
                      <a:pt x="18825" y="11370"/>
                      <a:pt x="16318" y="11370"/>
                    </a:cubicBezTo>
                    <a:close/>
                    <a:moveTo>
                      <a:pt x="18650" y="582"/>
                    </a:moveTo>
                    <a:cubicBezTo>
                      <a:pt x="19187" y="582"/>
                      <a:pt x="19617" y="1011"/>
                      <a:pt x="19617" y="1512"/>
                    </a:cubicBezTo>
                    <a:cubicBezTo>
                      <a:pt x="19617" y="1942"/>
                      <a:pt x="19760" y="2336"/>
                      <a:pt x="20046" y="2586"/>
                    </a:cubicBezTo>
                    <a:cubicBezTo>
                      <a:pt x="20332" y="2908"/>
                      <a:pt x="20762" y="3052"/>
                      <a:pt x="21156" y="3052"/>
                    </a:cubicBezTo>
                    <a:cubicBezTo>
                      <a:pt x="21657" y="3052"/>
                      <a:pt x="22086" y="2801"/>
                      <a:pt x="22373" y="2407"/>
                    </a:cubicBezTo>
                    <a:cubicBezTo>
                      <a:pt x="22531" y="2170"/>
                      <a:pt x="22806" y="2030"/>
                      <a:pt x="23097" y="2030"/>
                    </a:cubicBezTo>
                    <a:cubicBezTo>
                      <a:pt x="23201" y="2030"/>
                      <a:pt x="23307" y="2048"/>
                      <a:pt x="23411" y="2085"/>
                    </a:cubicBezTo>
                    <a:cubicBezTo>
                      <a:pt x="23805" y="2193"/>
                      <a:pt x="24055" y="2515"/>
                      <a:pt x="24091" y="2944"/>
                    </a:cubicBezTo>
                    <a:cubicBezTo>
                      <a:pt x="24091" y="3052"/>
                      <a:pt x="24055" y="3159"/>
                      <a:pt x="24019" y="3266"/>
                    </a:cubicBezTo>
                    <a:cubicBezTo>
                      <a:pt x="23876" y="3696"/>
                      <a:pt x="23948" y="4197"/>
                      <a:pt x="24234" y="4591"/>
                    </a:cubicBezTo>
                    <a:cubicBezTo>
                      <a:pt x="24519" y="5007"/>
                      <a:pt x="24991" y="5235"/>
                      <a:pt x="25470" y="5235"/>
                    </a:cubicBezTo>
                    <a:cubicBezTo>
                      <a:pt x="25775" y="5235"/>
                      <a:pt x="26082" y="5143"/>
                      <a:pt x="26346" y="4949"/>
                    </a:cubicBezTo>
                    <a:cubicBezTo>
                      <a:pt x="26518" y="4820"/>
                      <a:pt x="26715" y="4755"/>
                      <a:pt x="26916" y="4755"/>
                    </a:cubicBezTo>
                    <a:cubicBezTo>
                      <a:pt x="27049" y="4755"/>
                      <a:pt x="27184" y="4784"/>
                      <a:pt x="27312" y="4841"/>
                    </a:cubicBezTo>
                    <a:cubicBezTo>
                      <a:pt x="27635" y="5020"/>
                      <a:pt x="27849" y="5343"/>
                      <a:pt x="27849" y="5700"/>
                    </a:cubicBezTo>
                    <a:cubicBezTo>
                      <a:pt x="27849" y="5879"/>
                      <a:pt x="27778" y="6094"/>
                      <a:pt x="27670" y="6237"/>
                    </a:cubicBezTo>
                    <a:cubicBezTo>
                      <a:pt x="27312" y="6703"/>
                      <a:pt x="27277" y="7311"/>
                      <a:pt x="27527" y="7812"/>
                    </a:cubicBezTo>
                    <a:cubicBezTo>
                      <a:pt x="27778" y="8313"/>
                      <a:pt x="28315" y="8671"/>
                      <a:pt x="28887" y="8671"/>
                    </a:cubicBezTo>
                    <a:cubicBezTo>
                      <a:pt x="29031" y="8671"/>
                      <a:pt x="29210" y="8636"/>
                      <a:pt x="29353" y="8564"/>
                    </a:cubicBezTo>
                    <a:cubicBezTo>
                      <a:pt x="29445" y="8530"/>
                      <a:pt x="29540" y="8514"/>
                      <a:pt x="29636" y="8514"/>
                    </a:cubicBezTo>
                    <a:cubicBezTo>
                      <a:pt x="29838" y="8514"/>
                      <a:pt x="30042" y="8586"/>
                      <a:pt x="30212" y="8707"/>
                    </a:cubicBezTo>
                    <a:cubicBezTo>
                      <a:pt x="30427" y="8886"/>
                      <a:pt x="30570" y="9137"/>
                      <a:pt x="30606" y="9459"/>
                    </a:cubicBezTo>
                    <a:cubicBezTo>
                      <a:pt x="30606" y="9745"/>
                      <a:pt x="30462" y="10032"/>
                      <a:pt x="30212" y="10175"/>
                    </a:cubicBezTo>
                    <a:cubicBezTo>
                      <a:pt x="29818" y="10461"/>
                      <a:pt x="29567" y="10926"/>
                      <a:pt x="29567" y="11392"/>
                    </a:cubicBezTo>
                    <a:cubicBezTo>
                      <a:pt x="29567" y="12251"/>
                      <a:pt x="30248" y="12931"/>
                      <a:pt x="31107" y="12931"/>
                    </a:cubicBezTo>
                    <a:cubicBezTo>
                      <a:pt x="31357" y="12931"/>
                      <a:pt x="31572" y="13003"/>
                      <a:pt x="31751" y="13182"/>
                    </a:cubicBezTo>
                    <a:cubicBezTo>
                      <a:pt x="31930" y="13361"/>
                      <a:pt x="32037" y="13611"/>
                      <a:pt x="32037" y="13862"/>
                    </a:cubicBezTo>
                    <a:cubicBezTo>
                      <a:pt x="32037" y="14291"/>
                      <a:pt x="31787" y="14649"/>
                      <a:pt x="31357" y="14757"/>
                    </a:cubicBezTo>
                    <a:cubicBezTo>
                      <a:pt x="29961" y="15222"/>
                      <a:pt x="29961" y="17191"/>
                      <a:pt x="31357" y="17656"/>
                    </a:cubicBezTo>
                    <a:cubicBezTo>
                      <a:pt x="31787" y="17763"/>
                      <a:pt x="32037" y="18157"/>
                      <a:pt x="32002" y="18551"/>
                    </a:cubicBezTo>
                    <a:cubicBezTo>
                      <a:pt x="32036" y="19067"/>
                      <a:pt x="31641" y="19484"/>
                      <a:pt x="31133" y="19484"/>
                    </a:cubicBezTo>
                    <a:cubicBezTo>
                      <a:pt x="31113" y="19484"/>
                      <a:pt x="31092" y="19483"/>
                      <a:pt x="31071" y="19481"/>
                    </a:cubicBezTo>
                    <a:cubicBezTo>
                      <a:pt x="30677" y="19481"/>
                      <a:pt x="30319" y="19625"/>
                      <a:pt x="30033" y="19911"/>
                    </a:cubicBezTo>
                    <a:cubicBezTo>
                      <a:pt x="29711" y="20197"/>
                      <a:pt x="29567" y="20627"/>
                      <a:pt x="29567" y="21021"/>
                    </a:cubicBezTo>
                    <a:cubicBezTo>
                      <a:pt x="29567" y="21522"/>
                      <a:pt x="29818" y="21951"/>
                      <a:pt x="30212" y="22238"/>
                    </a:cubicBezTo>
                    <a:cubicBezTo>
                      <a:pt x="30534" y="22452"/>
                      <a:pt x="30677" y="22882"/>
                      <a:pt x="30570" y="23276"/>
                    </a:cubicBezTo>
                    <a:cubicBezTo>
                      <a:pt x="30427" y="23675"/>
                      <a:pt x="30058" y="23938"/>
                      <a:pt x="29660" y="23938"/>
                    </a:cubicBezTo>
                    <a:cubicBezTo>
                      <a:pt x="29558" y="23938"/>
                      <a:pt x="29455" y="23921"/>
                      <a:pt x="29353" y="23884"/>
                    </a:cubicBezTo>
                    <a:cubicBezTo>
                      <a:pt x="29210" y="23836"/>
                      <a:pt x="29058" y="23813"/>
                      <a:pt x="28906" y="23813"/>
                    </a:cubicBezTo>
                    <a:cubicBezTo>
                      <a:pt x="28601" y="23813"/>
                      <a:pt x="28291" y="23908"/>
                      <a:pt x="28028" y="24099"/>
                    </a:cubicBezTo>
                    <a:cubicBezTo>
                      <a:pt x="27635" y="24385"/>
                      <a:pt x="27384" y="24851"/>
                      <a:pt x="27384" y="25352"/>
                    </a:cubicBezTo>
                    <a:cubicBezTo>
                      <a:pt x="27384" y="25674"/>
                      <a:pt x="27491" y="25960"/>
                      <a:pt x="27670" y="26247"/>
                    </a:cubicBezTo>
                    <a:cubicBezTo>
                      <a:pt x="27885" y="26497"/>
                      <a:pt x="27921" y="26891"/>
                      <a:pt x="27778" y="27177"/>
                    </a:cubicBezTo>
                    <a:cubicBezTo>
                      <a:pt x="27616" y="27524"/>
                      <a:pt x="27275" y="27721"/>
                      <a:pt x="26928" y="27721"/>
                    </a:cubicBezTo>
                    <a:cubicBezTo>
                      <a:pt x="26738" y="27721"/>
                      <a:pt x="26547" y="27662"/>
                      <a:pt x="26382" y="27535"/>
                    </a:cubicBezTo>
                    <a:cubicBezTo>
                      <a:pt x="26115" y="27330"/>
                      <a:pt x="25801" y="27231"/>
                      <a:pt x="25487" y="27231"/>
                    </a:cubicBezTo>
                    <a:cubicBezTo>
                      <a:pt x="25253" y="27231"/>
                      <a:pt x="25020" y="27285"/>
                      <a:pt x="24807" y="27392"/>
                    </a:cubicBezTo>
                    <a:cubicBezTo>
                      <a:pt x="24306" y="27643"/>
                      <a:pt x="23948" y="28180"/>
                      <a:pt x="23948" y="28752"/>
                    </a:cubicBezTo>
                    <a:cubicBezTo>
                      <a:pt x="23948" y="28895"/>
                      <a:pt x="23984" y="29074"/>
                      <a:pt x="24055" y="29218"/>
                    </a:cubicBezTo>
                    <a:cubicBezTo>
                      <a:pt x="24127" y="29504"/>
                      <a:pt x="24091" y="29826"/>
                      <a:pt x="23912" y="30077"/>
                    </a:cubicBezTo>
                    <a:cubicBezTo>
                      <a:pt x="23733" y="30327"/>
                      <a:pt x="23447" y="30470"/>
                      <a:pt x="23124" y="30470"/>
                    </a:cubicBezTo>
                    <a:cubicBezTo>
                      <a:pt x="22838" y="30470"/>
                      <a:pt x="22552" y="30327"/>
                      <a:pt x="22409" y="30077"/>
                    </a:cubicBezTo>
                    <a:cubicBezTo>
                      <a:pt x="22096" y="29634"/>
                      <a:pt x="21646" y="29437"/>
                      <a:pt x="21200" y="29437"/>
                    </a:cubicBezTo>
                    <a:cubicBezTo>
                      <a:pt x="20420" y="29437"/>
                      <a:pt x="19652" y="30038"/>
                      <a:pt x="19652" y="30972"/>
                    </a:cubicBezTo>
                    <a:cubicBezTo>
                      <a:pt x="19652" y="31487"/>
                      <a:pt x="19256" y="31904"/>
                      <a:pt x="18748" y="31904"/>
                    </a:cubicBezTo>
                    <a:cubicBezTo>
                      <a:pt x="18728" y="31904"/>
                      <a:pt x="18707" y="31904"/>
                      <a:pt x="18686" y="31902"/>
                    </a:cubicBezTo>
                    <a:cubicBezTo>
                      <a:pt x="18664" y="31904"/>
                      <a:pt x="18641" y="31905"/>
                      <a:pt x="18619" y="31905"/>
                    </a:cubicBezTo>
                    <a:cubicBezTo>
                      <a:pt x="18252" y="31905"/>
                      <a:pt x="17926" y="31629"/>
                      <a:pt x="17791" y="31258"/>
                    </a:cubicBezTo>
                    <a:cubicBezTo>
                      <a:pt x="17612" y="30614"/>
                      <a:pt x="17039" y="30220"/>
                      <a:pt x="16359" y="30220"/>
                    </a:cubicBezTo>
                    <a:cubicBezTo>
                      <a:pt x="15715" y="30220"/>
                      <a:pt x="15142" y="30649"/>
                      <a:pt x="14963" y="31258"/>
                    </a:cubicBezTo>
                    <a:cubicBezTo>
                      <a:pt x="14856" y="31652"/>
                      <a:pt x="14498" y="31902"/>
                      <a:pt x="14068" y="31902"/>
                    </a:cubicBezTo>
                    <a:cubicBezTo>
                      <a:pt x="13531" y="31902"/>
                      <a:pt x="13102" y="31473"/>
                      <a:pt x="13102" y="30972"/>
                    </a:cubicBezTo>
                    <a:cubicBezTo>
                      <a:pt x="13138" y="30578"/>
                      <a:pt x="12959" y="30184"/>
                      <a:pt x="12708" y="29898"/>
                    </a:cubicBezTo>
                    <a:cubicBezTo>
                      <a:pt x="12413" y="29636"/>
                      <a:pt x="12059" y="29464"/>
                      <a:pt x="11699" y="29464"/>
                    </a:cubicBezTo>
                    <a:cubicBezTo>
                      <a:pt x="11666" y="29464"/>
                      <a:pt x="11632" y="29465"/>
                      <a:pt x="11598" y="29468"/>
                    </a:cubicBezTo>
                    <a:cubicBezTo>
                      <a:pt x="11567" y="29466"/>
                      <a:pt x="11535" y="29465"/>
                      <a:pt x="11503" y="29465"/>
                    </a:cubicBezTo>
                    <a:cubicBezTo>
                      <a:pt x="11039" y="29465"/>
                      <a:pt x="10616" y="29708"/>
                      <a:pt x="10381" y="30077"/>
                    </a:cubicBezTo>
                    <a:cubicBezTo>
                      <a:pt x="10186" y="30328"/>
                      <a:pt x="9883" y="30470"/>
                      <a:pt x="9589" y="30470"/>
                    </a:cubicBezTo>
                    <a:cubicBezTo>
                      <a:pt x="9505" y="30470"/>
                      <a:pt x="9423" y="30458"/>
                      <a:pt x="9343" y="30435"/>
                    </a:cubicBezTo>
                    <a:cubicBezTo>
                      <a:pt x="8950" y="30327"/>
                      <a:pt x="8663" y="29969"/>
                      <a:pt x="8663" y="29576"/>
                    </a:cubicBezTo>
                    <a:cubicBezTo>
                      <a:pt x="8663" y="29468"/>
                      <a:pt x="8699" y="29325"/>
                      <a:pt x="8735" y="29253"/>
                    </a:cubicBezTo>
                    <a:cubicBezTo>
                      <a:pt x="8878" y="28788"/>
                      <a:pt x="8807" y="28287"/>
                      <a:pt x="8520" y="27893"/>
                    </a:cubicBezTo>
                    <a:cubicBezTo>
                      <a:pt x="8214" y="27477"/>
                      <a:pt x="7733" y="27249"/>
                      <a:pt x="7250" y="27249"/>
                    </a:cubicBezTo>
                    <a:cubicBezTo>
                      <a:pt x="6944" y="27249"/>
                      <a:pt x="6637" y="27341"/>
                      <a:pt x="6372" y="27535"/>
                    </a:cubicBezTo>
                    <a:cubicBezTo>
                      <a:pt x="6222" y="27664"/>
                      <a:pt x="6020" y="27729"/>
                      <a:pt x="5821" y="27729"/>
                    </a:cubicBezTo>
                    <a:cubicBezTo>
                      <a:pt x="5688" y="27729"/>
                      <a:pt x="5556" y="27700"/>
                      <a:pt x="5442" y="27643"/>
                    </a:cubicBezTo>
                    <a:cubicBezTo>
                      <a:pt x="5120" y="27464"/>
                      <a:pt x="4905" y="27142"/>
                      <a:pt x="4905" y="26784"/>
                    </a:cubicBezTo>
                    <a:cubicBezTo>
                      <a:pt x="4905" y="26569"/>
                      <a:pt x="4941" y="26390"/>
                      <a:pt x="5084" y="26247"/>
                    </a:cubicBezTo>
                    <a:cubicBezTo>
                      <a:pt x="5406" y="25781"/>
                      <a:pt x="5478" y="25173"/>
                      <a:pt x="5227" y="24672"/>
                    </a:cubicBezTo>
                    <a:cubicBezTo>
                      <a:pt x="4943" y="24132"/>
                      <a:pt x="4412" y="23818"/>
                      <a:pt x="3847" y="23818"/>
                    </a:cubicBezTo>
                    <a:cubicBezTo>
                      <a:pt x="3700" y="23818"/>
                      <a:pt x="3550" y="23840"/>
                      <a:pt x="3401" y="23884"/>
                    </a:cubicBezTo>
                    <a:cubicBezTo>
                      <a:pt x="3294" y="23924"/>
                      <a:pt x="3182" y="23945"/>
                      <a:pt x="3070" y="23945"/>
                    </a:cubicBezTo>
                    <a:cubicBezTo>
                      <a:pt x="2884" y="23945"/>
                      <a:pt x="2699" y="23889"/>
                      <a:pt x="2542" y="23777"/>
                    </a:cubicBezTo>
                    <a:cubicBezTo>
                      <a:pt x="2292" y="23598"/>
                      <a:pt x="2149" y="23311"/>
                      <a:pt x="2149" y="22989"/>
                    </a:cubicBezTo>
                    <a:cubicBezTo>
                      <a:pt x="2149" y="22703"/>
                      <a:pt x="2292" y="22417"/>
                      <a:pt x="2542" y="22238"/>
                    </a:cubicBezTo>
                    <a:cubicBezTo>
                      <a:pt x="3748" y="21387"/>
                      <a:pt x="3127" y="19517"/>
                      <a:pt x="1688" y="19517"/>
                    </a:cubicBezTo>
                    <a:cubicBezTo>
                      <a:pt x="1675" y="19517"/>
                      <a:pt x="1661" y="19517"/>
                      <a:pt x="1648" y="19517"/>
                    </a:cubicBezTo>
                    <a:cubicBezTo>
                      <a:pt x="1627" y="19519"/>
                      <a:pt x="1606" y="19519"/>
                      <a:pt x="1585" y="19519"/>
                    </a:cubicBezTo>
                    <a:cubicBezTo>
                      <a:pt x="1078" y="19519"/>
                      <a:pt x="681" y="19103"/>
                      <a:pt x="681" y="18587"/>
                    </a:cubicBezTo>
                    <a:cubicBezTo>
                      <a:pt x="681" y="18193"/>
                      <a:pt x="932" y="17799"/>
                      <a:pt x="1325" y="17692"/>
                    </a:cubicBezTo>
                    <a:cubicBezTo>
                      <a:pt x="2757" y="17226"/>
                      <a:pt x="2757" y="15258"/>
                      <a:pt x="1325" y="14792"/>
                    </a:cubicBezTo>
                    <a:cubicBezTo>
                      <a:pt x="323" y="14470"/>
                      <a:pt x="538" y="12967"/>
                      <a:pt x="1612" y="12967"/>
                    </a:cubicBezTo>
                    <a:cubicBezTo>
                      <a:pt x="1626" y="12967"/>
                      <a:pt x="1640" y="12967"/>
                      <a:pt x="1654" y="12967"/>
                    </a:cubicBezTo>
                    <a:cubicBezTo>
                      <a:pt x="3126" y="12967"/>
                      <a:pt x="3712" y="11097"/>
                      <a:pt x="2507" y="10246"/>
                    </a:cubicBezTo>
                    <a:cubicBezTo>
                      <a:pt x="2184" y="9996"/>
                      <a:pt x="2041" y="9566"/>
                      <a:pt x="2184" y="9208"/>
                    </a:cubicBezTo>
                    <a:cubicBezTo>
                      <a:pt x="2299" y="8809"/>
                      <a:pt x="2662" y="8546"/>
                      <a:pt x="3059" y="8546"/>
                    </a:cubicBezTo>
                    <a:cubicBezTo>
                      <a:pt x="3160" y="8546"/>
                      <a:pt x="3264" y="8563"/>
                      <a:pt x="3366" y="8600"/>
                    </a:cubicBezTo>
                    <a:cubicBezTo>
                      <a:pt x="3521" y="8648"/>
                      <a:pt x="3680" y="8671"/>
                      <a:pt x="3836" y="8671"/>
                    </a:cubicBezTo>
                    <a:cubicBezTo>
                      <a:pt x="4149" y="8671"/>
                      <a:pt x="4451" y="8576"/>
                      <a:pt x="4690" y="8385"/>
                    </a:cubicBezTo>
                    <a:cubicBezTo>
                      <a:pt x="5120" y="8099"/>
                      <a:pt x="5334" y="7633"/>
                      <a:pt x="5334" y="7132"/>
                    </a:cubicBezTo>
                    <a:cubicBezTo>
                      <a:pt x="5334" y="6810"/>
                      <a:pt x="5227" y="6488"/>
                      <a:pt x="5048" y="6237"/>
                    </a:cubicBezTo>
                    <a:cubicBezTo>
                      <a:pt x="4833" y="5987"/>
                      <a:pt x="4797" y="5593"/>
                      <a:pt x="4941" y="5307"/>
                    </a:cubicBezTo>
                    <a:cubicBezTo>
                      <a:pt x="5126" y="4960"/>
                      <a:pt x="5460" y="4763"/>
                      <a:pt x="5799" y="4763"/>
                    </a:cubicBezTo>
                    <a:cubicBezTo>
                      <a:pt x="5985" y="4763"/>
                      <a:pt x="6172" y="4822"/>
                      <a:pt x="6337" y="4949"/>
                    </a:cubicBezTo>
                    <a:cubicBezTo>
                      <a:pt x="6612" y="5140"/>
                      <a:pt x="6939" y="5243"/>
                      <a:pt x="7263" y="5243"/>
                    </a:cubicBezTo>
                    <a:cubicBezTo>
                      <a:pt x="7486" y="5243"/>
                      <a:pt x="7708" y="5194"/>
                      <a:pt x="7912" y="5092"/>
                    </a:cubicBezTo>
                    <a:cubicBezTo>
                      <a:pt x="8449" y="4806"/>
                      <a:pt x="8771" y="4304"/>
                      <a:pt x="8771" y="3732"/>
                    </a:cubicBezTo>
                    <a:cubicBezTo>
                      <a:pt x="8771" y="3553"/>
                      <a:pt x="8735" y="3410"/>
                      <a:pt x="8699" y="3266"/>
                    </a:cubicBezTo>
                    <a:cubicBezTo>
                      <a:pt x="8592" y="2980"/>
                      <a:pt x="8628" y="2658"/>
                      <a:pt x="8807" y="2443"/>
                    </a:cubicBezTo>
                    <a:cubicBezTo>
                      <a:pt x="8985" y="2193"/>
                      <a:pt x="9272" y="2049"/>
                      <a:pt x="9558" y="2014"/>
                    </a:cubicBezTo>
                    <a:cubicBezTo>
                      <a:pt x="9845" y="2014"/>
                      <a:pt x="10131" y="2193"/>
                      <a:pt x="10310" y="2407"/>
                    </a:cubicBezTo>
                    <a:cubicBezTo>
                      <a:pt x="10622" y="2850"/>
                      <a:pt x="11068" y="3047"/>
                      <a:pt x="11508" y="3047"/>
                    </a:cubicBezTo>
                    <a:cubicBezTo>
                      <a:pt x="12277" y="3047"/>
                      <a:pt x="13030" y="2446"/>
                      <a:pt x="13030" y="1512"/>
                    </a:cubicBezTo>
                    <a:cubicBezTo>
                      <a:pt x="13030" y="926"/>
                      <a:pt x="13510" y="591"/>
                      <a:pt x="13985" y="591"/>
                    </a:cubicBezTo>
                    <a:cubicBezTo>
                      <a:pt x="14352" y="591"/>
                      <a:pt x="14716" y="790"/>
                      <a:pt x="14856" y="1226"/>
                    </a:cubicBezTo>
                    <a:cubicBezTo>
                      <a:pt x="15088" y="1942"/>
                      <a:pt x="15697" y="2300"/>
                      <a:pt x="16306" y="2300"/>
                    </a:cubicBezTo>
                    <a:cubicBezTo>
                      <a:pt x="16914" y="2300"/>
                      <a:pt x="17523" y="1942"/>
                      <a:pt x="17755" y="1226"/>
                    </a:cubicBezTo>
                    <a:cubicBezTo>
                      <a:pt x="17863" y="832"/>
                      <a:pt x="18256" y="582"/>
                      <a:pt x="18650" y="582"/>
                    </a:cubicBezTo>
                    <a:close/>
                    <a:moveTo>
                      <a:pt x="14043" y="1"/>
                    </a:moveTo>
                    <a:cubicBezTo>
                      <a:pt x="13270" y="1"/>
                      <a:pt x="12493" y="557"/>
                      <a:pt x="12493" y="1548"/>
                    </a:cubicBezTo>
                    <a:cubicBezTo>
                      <a:pt x="12471" y="2090"/>
                      <a:pt x="12022" y="2432"/>
                      <a:pt x="11567" y="2432"/>
                    </a:cubicBezTo>
                    <a:cubicBezTo>
                      <a:pt x="11301" y="2432"/>
                      <a:pt x="11032" y="2314"/>
                      <a:pt x="10847" y="2049"/>
                    </a:cubicBezTo>
                    <a:cubicBezTo>
                      <a:pt x="10560" y="1656"/>
                      <a:pt x="10095" y="1405"/>
                      <a:pt x="9630" y="1405"/>
                    </a:cubicBezTo>
                    <a:cubicBezTo>
                      <a:pt x="9129" y="1405"/>
                      <a:pt x="8663" y="1656"/>
                      <a:pt x="8341" y="2049"/>
                    </a:cubicBezTo>
                    <a:cubicBezTo>
                      <a:pt x="8055" y="2443"/>
                      <a:pt x="7983" y="2944"/>
                      <a:pt x="8162" y="3410"/>
                    </a:cubicBezTo>
                    <a:cubicBezTo>
                      <a:pt x="8198" y="3517"/>
                      <a:pt x="8198" y="3589"/>
                      <a:pt x="8198" y="3696"/>
                    </a:cubicBezTo>
                    <a:cubicBezTo>
                      <a:pt x="8198" y="4054"/>
                      <a:pt x="7983" y="4376"/>
                      <a:pt x="7697" y="4519"/>
                    </a:cubicBezTo>
                    <a:cubicBezTo>
                      <a:pt x="7558" y="4597"/>
                      <a:pt x="7405" y="4634"/>
                      <a:pt x="7256" y="4634"/>
                    </a:cubicBezTo>
                    <a:cubicBezTo>
                      <a:pt x="7061" y="4634"/>
                      <a:pt x="6873" y="4570"/>
                      <a:pt x="6730" y="4448"/>
                    </a:cubicBezTo>
                    <a:cubicBezTo>
                      <a:pt x="6451" y="4257"/>
                      <a:pt x="6135" y="4166"/>
                      <a:pt x="5824" y="4166"/>
                    </a:cubicBezTo>
                    <a:cubicBezTo>
                      <a:pt x="5261" y="4166"/>
                      <a:pt x="4716" y="4466"/>
                      <a:pt x="4440" y="5020"/>
                    </a:cubicBezTo>
                    <a:cubicBezTo>
                      <a:pt x="4189" y="5521"/>
                      <a:pt x="4261" y="6130"/>
                      <a:pt x="4583" y="6560"/>
                    </a:cubicBezTo>
                    <a:cubicBezTo>
                      <a:pt x="4726" y="6739"/>
                      <a:pt x="4762" y="6917"/>
                      <a:pt x="4797" y="7132"/>
                    </a:cubicBezTo>
                    <a:cubicBezTo>
                      <a:pt x="4762" y="7419"/>
                      <a:pt x="4619" y="7705"/>
                      <a:pt x="4368" y="7884"/>
                    </a:cubicBezTo>
                    <a:cubicBezTo>
                      <a:pt x="4221" y="8006"/>
                      <a:pt x="4024" y="8062"/>
                      <a:pt x="3823" y="8062"/>
                    </a:cubicBezTo>
                    <a:cubicBezTo>
                      <a:pt x="3730" y="8062"/>
                      <a:pt x="3635" y="8050"/>
                      <a:pt x="3545" y="8027"/>
                    </a:cubicBezTo>
                    <a:cubicBezTo>
                      <a:pt x="3385" y="7969"/>
                      <a:pt x="3222" y="7942"/>
                      <a:pt x="3060" y="7942"/>
                    </a:cubicBezTo>
                    <a:cubicBezTo>
                      <a:pt x="2422" y="7942"/>
                      <a:pt x="1812" y="8365"/>
                      <a:pt x="1612" y="8994"/>
                    </a:cubicBezTo>
                    <a:cubicBezTo>
                      <a:pt x="1397" y="9638"/>
                      <a:pt x="1648" y="10318"/>
                      <a:pt x="2184" y="10676"/>
                    </a:cubicBezTo>
                    <a:cubicBezTo>
                      <a:pt x="2435" y="10855"/>
                      <a:pt x="2578" y="11141"/>
                      <a:pt x="2578" y="11428"/>
                    </a:cubicBezTo>
                    <a:cubicBezTo>
                      <a:pt x="2578" y="11965"/>
                      <a:pt x="2149" y="12394"/>
                      <a:pt x="1648" y="12394"/>
                    </a:cubicBezTo>
                    <a:cubicBezTo>
                      <a:pt x="1625" y="12393"/>
                      <a:pt x="1603" y="12392"/>
                      <a:pt x="1581" y="12392"/>
                    </a:cubicBezTo>
                    <a:cubicBezTo>
                      <a:pt x="858" y="12392"/>
                      <a:pt x="248" y="12952"/>
                      <a:pt x="144" y="13647"/>
                    </a:cubicBezTo>
                    <a:cubicBezTo>
                      <a:pt x="1" y="14399"/>
                      <a:pt x="466" y="15114"/>
                      <a:pt x="1182" y="15329"/>
                    </a:cubicBezTo>
                    <a:cubicBezTo>
                      <a:pt x="1576" y="15472"/>
                      <a:pt x="1827" y="15830"/>
                      <a:pt x="1827" y="16224"/>
                    </a:cubicBezTo>
                    <a:cubicBezTo>
                      <a:pt x="1827" y="16654"/>
                      <a:pt x="1576" y="17012"/>
                      <a:pt x="1182" y="17119"/>
                    </a:cubicBezTo>
                    <a:cubicBezTo>
                      <a:pt x="538" y="17298"/>
                      <a:pt x="108" y="17906"/>
                      <a:pt x="108" y="18551"/>
                    </a:cubicBezTo>
                    <a:cubicBezTo>
                      <a:pt x="108" y="19389"/>
                      <a:pt x="756" y="20091"/>
                      <a:pt x="1586" y="20091"/>
                    </a:cubicBezTo>
                    <a:cubicBezTo>
                      <a:pt x="1606" y="20091"/>
                      <a:pt x="1627" y="20091"/>
                      <a:pt x="1648" y="20090"/>
                    </a:cubicBezTo>
                    <a:cubicBezTo>
                      <a:pt x="2578" y="20090"/>
                      <a:pt x="2936" y="21271"/>
                      <a:pt x="2184" y="21808"/>
                    </a:cubicBezTo>
                    <a:cubicBezTo>
                      <a:pt x="1791" y="22059"/>
                      <a:pt x="1540" y="22524"/>
                      <a:pt x="1540" y="23025"/>
                    </a:cubicBezTo>
                    <a:cubicBezTo>
                      <a:pt x="1540" y="23490"/>
                      <a:pt x="1791" y="23956"/>
                      <a:pt x="2149" y="24242"/>
                    </a:cubicBezTo>
                    <a:cubicBezTo>
                      <a:pt x="2411" y="24433"/>
                      <a:pt x="2721" y="24528"/>
                      <a:pt x="3037" y="24528"/>
                    </a:cubicBezTo>
                    <a:cubicBezTo>
                      <a:pt x="3195" y="24528"/>
                      <a:pt x="3354" y="24505"/>
                      <a:pt x="3509" y="24457"/>
                    </a:cubicBezTo>
                    <a:cubicBezTo>
                      <a:pt x="3607" y="24424"/>
                      <a:pt x="3708" y="24408"/>
                      <a:pt x="3809" y="24408"/>
                    </a:cubicBezTo>
                    <a:cubicBezTo>
                      <a:pt x="4150" y="24408"/>
                      <a:pt x="4480" y="24591"/>
                      <a:pt x="4619" y="24922"/>
                    </a:cubicBezTo>
                    <a:cubicBezTo>
                      <a:pt x="4797" y="25244"/>
                      <a:pt x="4762" y="25602"/>
                      <a:pt x="4547" y="25889"/>
                    </a:cubicBezTo>
                    <a:cubicBezTo>
                      <a:pt x="4368" y="26139"/>
                      <a:pt x="4261" y="26461"/>
                      <a:pt x="4261" y="26784"/>
                    </a:cubicBezTo>
                    <a:cubicBezTo>
                      <a:pt x="4261" y="27356"/>
                      <a:pt x="4583" y="27893"/>
                      <a:pt x="5120" y="28144"/>
                    </a:cubicBezTo>
                    <a:cubicBezTo>
                      <a:pt x="5329" y="28263"/>
                      <a:pt x="5557" y="28320"/>
                      <a:pt x="5782" y="28320"/>
                    </a:cubicBezTo>
                    <a:cubicBezTo>
                      <a:pt x="6098" y="28320"/>
                      <a:pt x="6409" y="28209"/>
                      <a:pt x="6659" y="28001"/>
                    </a:cubicBezTo>
                    <a:cubicBezTo>
                      <a:pt x="6828" y="27874"/>
                      <a:pt x="7026" y="27813"/>
                      <a:pt x="7222" y="27813"/>
                    </a:cubicBezTo>
                    <a:cubicBezTo>
                      <a:pt x="7524" y="27813"/>
                      <a:pt x="7824" y="27955"/>
                      <a:pt x="8019" y="28215"/>
                    </a:cubicBezTo>
                    <a:cubicBezTo>
                      <a:pt x="8198" y="28466"/>
                      <a:pt x="8234" y="28752"/>
                      <a:pt x="8126" y="29039"/>
                    </a:cubicBezTo>
                    <a:cubicBezTo>
                      <a:pt x="8055" y="29218"/>
                      <a:pt x="8055" y="29397"/>
                      <a:pt x="8055" y="29540"/>
                    </a:cubicBezTo>
                    <a:cubicBezTo>
                      <a:pt x="8055" y="30220"/>
                      <a:pt x="8484" y="30793"/>
                      <a:pt x="9129" y="30972"/>
                    </a:cubicBezTo>
                    <a:cubicBezTo>
                      <a:pt x="9284" y="31026"/>
                      <a:pt x="9444" y="31053"/>
                      <a:pt x="9603" y="31053"/>
                    </a:cubicBezTo>
                    <a:cubicBezTo>
                      <a:pt x="10066" y="31053"/>
                      <a:pt x="10518" y="30825"/>
                      <a:pt x="10811" y="30399"/>
                    </a:cubicBezTo>
                    <a:cubicBezTo>
                      <a:pt x="10954" y="30184"/>
                      <a:pt x="11241" y="30041"/>
                      <a:pt x="11563" y="30041"/>
                    </a:cubicBezTo>
                    <a:cubicBezTo>
                      <a:pt x="11813" y="30041"/>
                      <a:pt x="12064" y="30148"/>
                      <a:pt x="12243" y="30327"/>
                    </a:cubicBezTo>
                    <a:cubicBezTo>
                      <a:pt x="12422" y="30470"/>
                      <a:pt x="12493" y="30721"/>
                      <a:pt x="12493" y="30972"/>
                    </a:cubicBezTo>
                    <a:cubicBezTo>
                      <a:pt x="12458" y="31809"/>
                      <a:pt x="13138" y="32476"/>
                      <a:pt x="13968" y="32476"/>
                    </a:cubicBezTo>
                    <a:cubicBezTo>
                      <a:pt x="13989" y="32476"/>
                      <a:pt x="14011" y="32476"/>
                      <a:pt x="14033" y="32475"/>
                    </a:cubicBezTo>
                    <a:cubicBezTo>
                      <a:pt x="14058" y="32476"/>
                      <a:pt x="14083" y="32477"/>
                      <a:pt x="14107" y="32477"/>
                    </a:cubicBezTo>
                    <a:cubicBezTo>
                      <a:pt x="14724" y="32477"/>
                      <a:pt x="15292" y="32056"/>
                      <a:pt x="15464" y="31437"/>
                    </a:cubicBezTo>
                    <a:cubicBezTo>
                      <a:pt x="15590" y="30989"/>
                      <a:pt x="15974" y="30766"/>
                      <a:pt x="16359" y="30766"/>
                    </a:cubicBezTo>
                    <a:cubicBezTo>
                      <a:pt x="16744" y="30766"/>
                      <a:pt x="17129" y="30989"/>
                      <a:pt x="17254" y="31437"/>
                    </a:cubicBezTo>
                    <a:cubicBezTo>
                      <a:pt x="17433" y="32081"/>
                      <a:pt x="18006" y="32511"/>
                      <a:pt x="18686" y="32511"/>
                    </a:cubicBezTo>
                    <a:cubicBezTo>
                      <a:pt x="19545" y="32511"/>
                      <a:pt x="20261" y="31831"/>
                      <a:pt x="20225" y="30972"/>
                    </a:cubicBezTo>
                    <a:cubicBezTo>
                      <a:pt x="20225" y="30404"/>
                      <a:pt x="20700" y="30038"/>
                      <a:pt x="21176" y="30038"/>
                    </a:cubicBezTo>
                    <a:cubicBezTo>
                      <a:pt x="21450" y="30038"/>
                      <a:pt x="21724" y="30160"/>
                      <a:pt x="21907" y="30435"/>
                    </a:cubicBezTo>
                    <a:cubicBezTo>
                      <a:pt x="22194" y="30828"/>
                      <a:pt x="22659" y="31043"/>
                      <a:pt x="23124" y="31079"/>
                    </a:cubicBezTo>
                    <a:cubicBezTo>
                      <a:pt x="23626" y="31043"/>
                      <a:pt x="24091" y="30793"/>
                      <a:pt x="24377" y="30399"/>
                    </a:cubicBezTo>
                    <a:cubicBezTo>
                      <a:pt x="24664" y="30005"/>
                      <a:pt x="24735" y="29504"/>
                      <a:pt x="24592" y="29039"/>
                    </a:cubicBezTo>
                    <a:cubicBezTo>
                      <a:pt x="24556" y="28931"/>
                      <a:pt x="24520" y="28860"/>
                      <a:pt x="24520" y="28752"/>
                    </a:cubicBezTo>
                    <a:cubicBezTo>
                      <a:pt x="24520" y="28394"/>
                      <a:pt x="24735" y="28072"/>
                      <a:pt x="25057" y="27929"/>
                    </a:cubicBezTo>
                    <a:cubicBezTo>
                      <a:pt x="25181" y="27852"/>
                      <a:pt x="25325" y="27814"/>
                      <a:pt x="25472" y="27814"/>
                    </a:cubicBezTo>
                    <a:cubicBezTo>
                      <a:pt x="25664" y="27814"/>
                      <a:pt x="25861" y="27879"/>
                      <a:pt x="26024" y="28001"/>
                    </a:cubicBezTo>
                    <a:cubicBezTo>
                      <a:pt x="26293" y="28193"/>
                      <a:pt x="26604" y="28284"/>
                      <a:pt x="26912" y="28284"/>
                    </a:cubicBezTo>
                    <a:cubicBezTo>
                      <a:pt x="27463" y="28284"/>
                      <a:pt x="28003" y="27992"/>
                      <a:pt x="28279" y="27464"/>
                    </a:cubicBezTo>
                    <a:cubicBezTo>
                      <a:pt x="28529" y="26963"/>
                      <a:pt x="28494" y="26354"/>
                      <a:pt x="28136" y="25889"/>
                    </a:cubicBezTo>
                    <a:cubicBezTo>
                      <a:pt x="28028" y="25710"/>
                      <a:pt x="27957" y="25531"/>
                      <a:pt x="27957" y="25352"/>
                    </a:cubicBezTo>
                    <a:cubicBezTo>
                      <a:pt x="27957" y="25030"/>
                      <a:pt x="28100" y="24743"/>
                      <a:pt x="28350" y="24564"/>
                    </a:cubicBezTo>
                    <a:cubicBezTo>
                      <a:pt x="28507" y="24452"/>
                      <a:pt x="28678" y="24396"/>
                      <a:pt x="28853" y="24396"/>
                    </a:cubicBezTo>
                    <a:cubicBezTo>
                      <a:pt x="28959" y="24396"/>
                      <a:pt x="29066" y="24417"/>
                      <a:pt x="29174" y="24457"/>
                    </a:cubicBezTo>
                    <a:cubicBezTo>
                      <a:pt x="29353" y="24493"/>
                      <a:pt x="29496" y="24528"/>
                      <a:pt x="29675" y="24528"/>
                    </a:cubicBezTo>
                    <a:cubicBezTo>
                      <a:pt x="30355" y="24528"/>
                      <a:pt x="30928" y="24099"/>
                      <a:pt x="31107" y="23455"/>
                    </a:cubicBezTo>
                    <a:cubicBezTo>
                      <a:pt x="31321" y="22846"/>
                      <a:pt x="31071" y="22166"/>
                      <a:pt x="30534" y="21772"/>
                    </a:cubicBezTo>
                    <a:cubicBezTo>
                      <a:pt x="30283" y="21629"/>
                      <a:pt x="30140" y="21343"/>
                      <a:pt x="30140" y="21056"/>
                    </a:cubicBezTo>
                    <a:cubicBezTo>
                      <a:pt x="30140" y="20770"/>
                      <a:pt x="30248" y="20555"/>
                      <a:pt x="30427" y="20341"/>
                    </a:cubicBezTo>
                    <a:cubicBezTo>
                      <a:pt x="30606" y="20197"/>
                      <a:pt x="30820" y="20090"/>
                      <a:pt x="31071" y="20090"/>
                    </a:cubicBezTo>
                    <a:cubicBezTo>
                      <a:pt x="31092" y="20091"/>
                      <a:pt x="31112" y="20091"/>
                      <a:pt x="31133" y="20091"/>
                    </a:cubicBezTo>
                    <a:cubicBezTo>
                      <a:pt x="31962" y="20091"/>
                      <a:pt x="32610" y="19390"/>
                      <a:pt x="32610" y="18587"/>
                    </a:cubicBezTo>
                    <a:cubicBezTo>
                      <a:pt x="32610" y="17906"/>
                      <a:pt x="32181" y="17334"/>
                      <a:pt x="31536" y="17155"/>
                    </a:cubicBezTo>
                    <a:cubicBezTo>
                      <a:pt x="31142" y="17012"/>
                      <a:pt x="30892" y="16654"/>
                      <a:pt x="30892" y="16260"/>
                    </a:cubicBezTo>
                    <a:cubicBezTo>
                      <a:pt x="30892" y="15830"/>
                      <a:pt x="31142" y="15472"/>
                      <a:pt x="31536" y="15365"/>
                    </a:cubicBezTo>
                    <a:cubicBezTo>
                      <a:pt x="32181" y="15150"/>
                      <a:pt x="32610" y="14578"/>
                      <a:pt x="32610" y="13933"/>
                    </a:cubicBezTo>
                    <a:cubicBezTo>
                      <a:pt x="32610" y="13504"/>
                      <a:pt x="32431" y="13110"/>
                      <a:pt x="32145" y="12788"/>
                    </a:cubicBezTo>
                    <a:cubicBezTo>
                      <a:pt x="31887" y="12530"/>
                      <a:pt x="31572" y="12389"/>
                      <a:pt x="31225" y="12389"/>
                    </a:cubicBezTo>
                    <a:cubicBezTo>
                      <a:pt x="31186" y="12389"/>
                      <a:pt x="31146" y="12390"/>
                      <a:pt x="31107" y="12394"/>
                    </a:cubicBezTo>
                    <a:cubicBezTo>
                      <a:pt x="30570" y="12394"/>
                      <a:pt x="30140" y="11965"/>
                      <a:pt x="30140" y="11463"/>
                    </a:cubicBezTo>
                    <a:cubicBezTo>
                      <a:pt x="30140" y="11141"/>
                      <a:pt x="30283" y="10855"/>
                      <a:pt x="30534" y="10712"/>
                    </a:cubicBezTo>
                    <a:cubicBezTo>
                      <a:pt x="30928" y="10425"/>
                      <a:pt x="31178" y="9960"/>
                      <a:pt x="31178" y="9495"/>
                    </a:cubicBezTo>
                    <a:cubicBezTo>
                      <a:pt x="31178" y="8994"/>
                      <a:pt x="30928" y="8528"/>
                      <a:pt x="30534" y="8206"/>
                    </a:cubicBezTo>
                    <a:cubicBezTo>
                      <a:pt x="30285" y="8025"/>
                      <a:pt x="29992" y="7930"/>
                      <a:pt x="29693" y="7930"/>
                    </a:cubicBezTo>
                    <a:cubicBezTo>
                      <a:pt x="29520" y="7930"/>
                      <a:pt x="29344" y="7961"/>
                      <a:pt x="29174" y="8027"/>
                    </a:cubicBezTo>
                    <a:cubicBezTo>
                      <a:pt x="29066" y="8063"/>
                      <a:pt x="28959" y="8063"/>
                      <a:pt x="28852" y="8063"/>
                    </a:cubicBezTo>
                    <a:cubicBezTo>
                      <a:pt x="28494" y="8063"/>
                      <a:pt x="28171" y="7884"/>
                      <a:pt x="28028" y="7562"/>
                    </a:cubicBezTo>
                    <a:cubicBezTo>
                      <a:pt x="27885" y="7240"/>
                      <a:pt x="27921" y="6846"/>
                      <a:pt x="28136" y="6595"/>
                    </a:cubicBezTo>
                    <a:cubicBezTo>
                      <a:pt x="28315" y="6345"/>
                      <a:pt x="28422" y="6023"/>
                      <a:pt x="28422" y="5700"/>
                    </a:cubicBezTo>
                    <a:cubicBezTo>
                      <a:pt x="28422" y="5128"/>
                      <a:pt x="28100" y="4591"/>
                      <a:pt x="27563" y="4340"/>
                    </a:cubicBezTo>
                    <a:cubicBezTo>
                      <a:pt x="27349" y="4218"/>
                      <a:pt x="27115" y="4161"/>
                      <a:pt x="26884" y="4161"/>
                    </a:cubicBezTo>
                    <a:cubicBezTo>
                      <a:pt x="26574" y="4161"/>
                      <a:pt x="26270" y="4263"/>
                      <a:pt x="26024" y="4448"/>
                    </a:cubicBezTo>
                    <a:cubicBezTo>
                      <a:pt x="25845" y="4582"/>
                      <a:pt x="25634" y="4648"/>
                      <a:pt x="25429" y="4648"/>
                    </a:cubicBezTo>
                    <a:cubicBezTo>
                      <a:pt x="25143" y="4648"/>
                      <a:pt x="24866" y="4519"/>
                      <a:pt x="24699" y="4269"/>
                    </a:cubicBezTo>
                    <a:cubicBezTo>
                      <a:pt x="24520" y="4018"/>
                      <a:pt x="24449" y="3696"/>
                      <a:pt x="24556" y="3410"/>
                    </a:cubicBezTo>
                    <a:cubicBezTo>
                      <a:pt x="24628" y="3266"/>
                      <a:pt x="24664" y="3087"/>
                      <a:pt x="24664" y="2908"/>
                    </a:cubicBezTo>
                    <a:cubicBezTo>
                      <a:pt x="24628" y="2264"/>
                      <a:pt x="24198" y="1691"/>
                      <a:pt x="23590" y="1477"/>
                    </a:cubicBezTo>
                    <a:cubicBezTo>
                      <a:pt x="23451" y="1438"/>
                      <a:pt x="23310" y="1419"/>
                      <a:pt x="23171" y="1419"/>
                    </a:cubicBezTo>
                    <a:cubicBezTo>
                      <a:pt x="22667" y="1419"/>
                      <a:pt x="22188" y="1664"/>
                      <a:pt x="21907" y="2085"/>
                    </a:cubicBezTo>
                    <a:cubicBezTo>
                      <a:pt x="21779" y="2310"/>
                      <a:pt x="21535" y="2449"/>
                      <a:pt x="21279" y="2449"/>
                    </a:cubicBezTo>
                    <a:cubicBezTo>
                      <a:pt x="21250" y="2449"/>
                      <a:pt x="21221" y="2447"/>
                      <a:pt x="21192" y="2443"/>
                    </a:cubicBezTo>
                    <a:cubicBezTo>
                      <a:pt x="21155" y="2448"/>
                      <a:pt x="21118" y="2450"/>
                      <a:pt x="21082" y="2450"/>
                    </a:cubicBezTo>
                    <a:cubicBezTo>
                      <a:pt x="20842" y="2450"/>
                      <a:pt x="20631" y="2348"/>
                      <a:pt x="20476" y="2193"/>
                    </a:cubicBezTo>
                    <a:cubicBezTo>
                      <a:pt x="20332" y="2014"/>
                      <a:pt x="20225" y="1763"/>
                      <a:pt x="20225" y="1512"/>
                    </a:cubicBezTo>
                    <a:cubicBezTo>
                      <a:pt x="20260" y="675"/>
                      <a:pt x="19581" y="8"/>
                      <a:pt x="18751" y="8"/>
                    </a:cubicBezTo>
                    <a:cubicBezTo>
                      <a:pt x="18729" y="8"/>
                      <a:pt x="18708" y="8"/>
                      <a:pt x="18686" y="9"/>
                    </a:cubicBezTo>
                    <a:cubicBezTo>
                      <a:pt x="18661" y="8"/>
                      <a:pt x="18636" y="7"/>
                      <a:pt x="18611" y="7"/>
                    </a:cubicBezTo>
                    <a:cubicBezTo>
                      <a:pt x="17995" y="7"/>
                      <a:pt x="17426" y="428"/>
                      <a:pt x="17254" y="1047"/>
                    </a:cubicBezTo>
                    <a:cubicBezTo>
                      <a:pt x="17129" y="1495"/>
                      <a:pt x="16744" y="1718"/>
                      <a:pt x="16359" y="1718"/>
                    </a:cubicBezTo>
                    <a:cubicBezTo>
                      <a:pt x="15974" y="1718"/>
                      <a:pt x="15590" y="1495"/>
                      <a:pt x="15464" y="1047"/>
                    </a:cubicBezTo>
                    <a:cubicBezTo>
                      <a:pt x="15231" y="331"/>
                      <a:pt x="14638" y="1"/>
                      <a:pt x="14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8" name="Google Shape;3929;p77">
                <a:extLst>
                  <a:ext uri="{FF2B5EF4-FFF2-40B4-BE49-F238E27FC236}">
                    <a16:creationId xmlns:a16="http://schemas.microsoft.com/office/drawing/2014/main" id="{24CFB543-4F6A-411D-AE74-1D9D9C0F7E8D}"/>
                  </a:ext>
                </a:extLst>
              </p:cNvPr>
              <p:cNvSpPr/>
              <p:nvPr/>
            </p:nvSpPr>
            <p:spPr>
              <a:xfrm>
                <a:off x="5875735" y="1920236"/>
                <a:ext cx="272001" cy="265945"/>
              </a:xfrm>
              <a:custGeom>
                <a:avLst/>
                <a:gdLst/>
                <a:ahLst/>
                <a:cxnLst/>
                <a:rect l="l" t="t" r="r" b="b"/>
                <a:pathLst>
                  <a:path w="22862" h="22353" extrusionOk="0">
                    <a:moveTo>
                      <a:pt x="11463" y="6686"/>
                    </a:moveTo>
                    <a:cubicBezTo>
                      <a:pt x="12559" y="6686"/>
                      <a:pt x="13679" y="7095"/>
                      <a:pt x="14592" y="8009"/>
                    </a:cubicBezTo>
                    <a:cubicBezTo>
                      <a:pt x="17420" y="10836"/>
                      <a:pt x="15416" y="15669"/>
                      <a:pt x="11442" y="15669"/>
                    </a:cubicBezTo>
                    <a:cubicBezTo>
                      <a:pt x="8973" y="15669"/>
                      <a:pt x="6968" y="13664"/>
                      <a:pt x="6968" y="11194"/>
                    </a:cubicBezTo>
                    <a:cubicBezTo>
                      <a:pt x="6968" y="8481"/>
                      <a:pt x="9166" y="6686"/>
                      <a:pt x="11463" y="6686"/>
                    </a:cubicBezTo>
                    <a:close/>
                    <a:moveTo>
                      <a:pt x="9789" y="0"/>
                    </a:moveTo>
                    <a:cubicBezTo>
                      <a:pt x="9468" y="0"/>
                      <a:pt x="9152" y="233"/>
                      <a:pt x="9152" y="635"/>
                    </a:cubicBezTo>
                    <a:lnTo>
                      <a:pt x="9152" y="2174"/>
                    </a:lnTo>
                    <a:cubicBezTo>
                      <a:pt x="9152" y="2565"/>
                      <a:pt x="8826" y="2809"/>
                      <a:pt x="8498" y="2809"/>
                    </a:cubicBezTo>
                    <a:cubicBezTo>
                      <a:pt x="8316" y="2809"/>
                      <a:pt x="8134" y="2734"/>
                      <a:pt x="8006" y="2568"/>
                    </a:cubicBezTo>
                    <a:lnTo>
                      <a:pt x="7111" y="1279"/>
                    </a:lnTo>
                    <a:cubicBezTo>
                      <a:pt x="6987" y="1099"/>
                      <a:pt x="6810" y="1021"/>
                      <a:pt x="6633" y="1021"/>
                    </a:cubicBezTo>
                    <a:cubicBezTo>
                      <a:pt x="6248" y="1021"/>
                      <a:pt x="5866" y="1386"/>
                      <a:pt x="6037" y="1852"/>
                    </a:cubicBezTo>
                    <a:lnTo>
                      <a:pt x="6503" y="3319"/>
                    </a:lnTo>
                    <a:cubicBezTo>
                      <a:pt x="6639" y="3781"/>
                      <a:pt x="6301" y="4160"/>
                      <a:pt x="5911" y="4160"/>
                    </a:cubicBezTo>
                    <a:cubicBezTo>
                      <a:pt x="5787" y="4160"/>
                      <a:pt x="5657" y="4122"/>
                      <a:pt x="5536" y="4035"/>
                    </a:cubicBezTo>
                    <a:lnTo>
                      <a:pt x="4284" y="3141"/>
                    </a:lnTo>
                    <a:cubicBezTo>
                      <a:pt x="4140" y="2997"/>
                      <a:pt x="3981" y="2937"/>
                      <a:pt x="3830" y="2937"/>
                    </a:cubicBezTo>
                    <a:cubicBezTo>
                      <a:pt x="3337" y="2937"/>
                      <a:pt x="2923" y="3570"/>
                      <a:pt x="3389" y="4035"/>
                    </a:cubicBezTo>
                    <a:lnTo>
                      <a:pt x="4284" y="5288"/>
                    </a:lnTo>
                    <a:cubicBezTo>
                      <a:pt x="4600" y="5731"/>
                      <a:pt x="4274" y="6285"/>
                      <a:pt x="3798" y="6285"/>
                    </a:cubicBezTo>
                    <a:cubicBezTo>
                      <a:pt x="3736" y="6285"/>
                      <a:pt x="3670" y="6276"/>
                      <a:pt x="3603" y="6255"/>
                    </a:cubicBezTo>
                    <a:lnTo>
                      <a:pt x="2100" y="5754"/>
                    </a:lnTo>
                    <a:cubicBezTo>
                      <a:pt x="2031" y="5732"/>
                      <a:pt x="1964" y="5722"/>
                      <a:pt x="1901" y="5722"/>
                    </a:cubicBezTo>
                    <a:cubicBezTo>
                      <a:pt x="1337" y="5722"/>
                      <a:pt x="1016" y="6509"/>
                      <a:pt x="1563" y="6863"/>
                    </a:cubicBezTo>
                    <a:lnTo>
                      <a:pt x="2816" y="7758"/>
                    </a:lnTo>
                    <a:cubicBezTo>
                      <a:pt x="3317" y="8116"/>
                      <a:pt x="3031" y="8903"/>
                      <a:pt x="2458" y="8903"/>
                    </a:cubicBezTo>
                    <a:lnTo>
                      <a:pt x="883" y="8903"/>
                    </a:lnTo>
                    <a:cubicBezTo>
                      <a:pt x="871" y="8903"/>
                      <a:pt x="859" y="8903"/>
                      <a:pt x="847" y="8903"/>
                    </a:cubicBezTo>
                    <a:cubicBezTo>
                      <a:pt x="161" y="8903"/>
                      <a:pt x="0" y="9909"/>
                      <a:pt x="704" y="10120"/>
                    </a:cubicBezTo>
                    <a:lnTo>
                      <a:pt x="2172" y="10586"/>
                    </a:lnTo>
                    <a:cubicBezTo>
                      <a:pt x="2744" y="10801"/>
                      <a:pt x="2744" y="11624"/>
                      <a:pt x="2172" y="11803"/>
                    </a:cubicBezTo>
                    <a:lnTo>
                      <a:pt x="704" y="12268"/>
                    </a:lnTo>
                    <a:cubicBezTo>
                      <a:pt x="60" y="12519"/>
                      <a:pt x="239" y="13449"/>
                      <a:pt x="919" y="13485"/>
                    </a:cubicBezTo>
                    <a:lnTo>
                      <a:pt x="2458" y="13485"/>
                    </a:lnTo>
                    <a:cubicBezTo>
                      <a:pt x="2471" y="13484"/>
                      <a:pt x="2485" y="13484"/>
                      <a:pt x="2498" y="13484"/>
                    </a:cubicBezTo>
                    <a:cubicBezTo>
                      <a:pt x="3077" y="13484"/>
                      <a:pt x="3307" y="14245"/>
                      <a:pt x="2852" y="14595"/>
                    </a:cubicBezTo>
                    <a:lnTo>
                      <a:pt x="1563" y="15490"/>
                    </a:lnTo>
                    <a:cubicBezTo>
                      <a:pt x="1057" y="15870"/>
                      <a:pt x="1362" y="16641"/>
                      <a:pt x="1910" y="16641"/>
                    </a:cubicBezTo>
                    <a:cubicBezTo>
                      <a:pt x="1981" y="16641"/>
                      <a:pt x="2057" y="16628"/>
                      <a:pt x="2136" y="16599"/>
                    </a:cubicBezTo>
                    <a:lnTo>
                      <a:pt x="3603" y="16134"/>
                    </a:lnTo>
                    <a:cubicBezTo>
                      <a:pt x="3670" y="16113"/>
                      <a:pt x="3736" y="16103"/>
                      <a:pt x="3800" y="16103"/>
                    </a:cubicBezTo>
                    <a:cubicBezTo>
                      <a:pt x="4281" y="16103"/>
                      <a:pt x="4635" y="16658"/>
                      <a:pt x="4319" y="17100"/>
                    </a:cubicBezTo>
                    <a:lnTo>
                      <a:pt x="3424" y="18353"/>
                    </a:lnTo>
                    <a:cubicBezTo>
                      <a:pt x="2954" y="18796"/>
                      <a:pt x="3383" y="19432"/>
                      <a:pt x="3883" y="19432"/>
                    </a:cubicBezTo>
                    <a:cubicBezTo>
                      <a:pt x="4029" y="19432"/>
                      <a:pt x="4182" y="19378"/>
                      <a:pt x="4319" y="19248"/>
                    </a:cubicBezTo>
                    <a:lnTo>
                      <a:pt x="5572" y="18353"/>
                    </a:lnTo>
                    <a:cubicBezTo>
                      <a:pt x="5685" y="18266"/>
                      <a:pt x="5811" y="18228"/>
                      <a:pt x="5934" y="18228"/>
                    </a:cubicBezTo>
                    <a:cubicBezTo>
                      <a:pt x="6317" y="18228"/>
                      <a:pt x="6674" y="18600"/>
                      <a:pt x="6539" y="19033"/>
                    </a:cubicBezTo>
                    <a:lnTo>
                      <a:pt x="6037" y="20501"/>
                    </a:lnTo>
                    <a:cubicBezTo>
                      <a:pt x="5892" y="20985"/>
                      <a:pt x="6255" y="21355"/>
                      <a:pt x="6638" y="21355"/>
                    </a:cubicBezTo>
                    <a:cubicBezTo>
                      <a:pt x="6821" y="21355"/>
                      <a:pt x="7008" y="21270"/>
                      <a:pt x="7147" y="21074"/>
                    </a:cubicBezTo>
                    <a:lnTo>
                      <a:pt x="8042" y="19821"/>
                    </a:lnTo>
                    <a:cubicBezTo>
                      <a:pt x="8174" y="19636"/>
                      <a:pt x="8365" y="19553"/>
                      <a:pt x="8553" y="19553"/>
                    </a:cubicBezTo>
                    <a:cubicBezTo>
                      <a:pt x="8874" y="19553"/>
                      <a:pt x="9187" y="19795"/>
                      <a:pt x="9187" y="20179"/>
                    </a:cubicBezTo>
                    <a:lnTo>
                      <a:pt x="9187" y="21754"/>
                    </a:lnTo>
                    <a:cubicBezTo>
                      <a:pt x="9227" y="22114"/>
                      <a:pt x="9513" y="22306"/>
                      <a:pt x="9807" y="22306"/>
                    </a:cubicBezTo>
                    <a:cubicBezTo>
                      <a:pt x="10040" y="22306"/>
                      <a:pt x="10278" y="22186"/>
                      <a:pt x="10404" y="21933"/>
                    </a:cubicBezTo>
                    <a:lnTo>
                      <a:pt x="10834" y="20429"/>
                    </a:lnTo>
                    <a:cubicBezTo>
                      <a:pt x="10923" y="20143"/>
                      <a:pt x="11174" y="20000"/>
                      <a:pt x="11425" y="20000"/>
                    </a:cubicBezTo>
                    <a:cubicBezTo>
                      <a:pt x="11675" y="20000"/>
                      <a:pt x="11926" y="20143"/>
                      <a:pt x="12015" y="20429"/>
                    </a:cubicBezTo>
                    <a:lnTo>
                      <a:pt x="12516" y="21897"/>
                    </a:lnTo>
                    <a:cubicBezTo>
                      <a:pt x="12610" y="22211"/>
                      <a:pt x="12856" y="22353"/>
                      <a:pt x="13102" y="22353"/>
                    </a:cubicBezTo>
                    <a:cubicBezTo>
                      <a:pt x="13417" y="22353"/>
                      <a:pt x="13733" y="22120"/>
                      <a:pt x="13733" y="21718"/>
                    </a:cubicBezTo>
                    <a:lnTo>
                      <a:pt x="13733" y="20179"/>
                    </a:lnTo>
                    <a:cubicBezTo>
                      <a:pt x="13733" y="19770"/>
                      <a:pt x="14051" y="19519"/>
                      <a:pt x="14374" y="19519"/>
                    </a:cubicBezTo>
                    <a:cubicBezTo>
                      <a:pt x="14560" y="19519"/>
                      <a:pt x="14748" y="19602"/>
                      <a:pt x="14879" y="19785"/>
                    </a:cubicBezTo>
                    <a:lnTo>
                      <a:pt x="15774" y="21038"/>
                    </a:lnTo>
                    <a:cubicBezTo>
                      <a:pt x="15902" y="21236"/>
                      <a:pt x="16087" y="21320"/>
                      <a:pt x="16271" y="21320"/>
                    </a:cubicBezTo>
                    <a:cubicBezTo>
                      <a:pt x="16652" y="21320"/>
                      <a:pt x="17028" y="20959"/>
                      <a:pt x="16883" y="20501"/>
                    </a:cubicBezTo>
                    <a:lnTo>
                      <a:pt x="16382" y="19033"/>
                    </a:lnTo>
                    <a:cubicBezTo>
                      <a:pt x="16246" y="18572"/>
                      <a:pt x="16584" y="18193"/>
                      <a:pt x="16974" y="18193"/>
                    </a:cubicBezTo>
                    <a:cubicBezTo>
                      <a:pt x="17098" y="18193"/>
                      <a:pt x="17228" y="18231"/>
                      <a:pt x="17349" y="18317"/>
                    </a:cubicBezTo>
                    <a:lnTo>
                      <a:pt x="18601" y="19212"/>
                    </a:lnTo>
                    <a:cubicBezTo>
                      <a:pt x="18739" y="19342"/>
                      <a:pt x="18892" y="19396"/>
                      <a:pt x="19038" y="19396"/>
                    </a:cubicBezTo>
                    <a:cubicBezTo>
                      <a:pt x="19538" y="19396"/>
                      <a:pt x="19967" y="18761"/>
                      <a:pt x="19496" y="18317"/>
                    </a:cubicBezTo>
                    <a:lnTo>
                      <a:pt x="18601" y="17065"/>
                    </a:lnTo>
                    <a:cubicBezTo>
                      <a:pt x="18285" y="16622"/>
                      <a:pt x="18611" y="16068"/>
                      <a:pt x="19111" y="16068"/>
                    </a:cubicBezTo>
                    <a:cubicBezTo>
                      <a:pt x="19177" y="16068"/>
                      <a:pt x="19246" y="16077"/>
                      <a:pt x="19317" y="16098"/>
                    </a:cubicBezTo>
                    <a:lnTo>
                      <a:pt x="20785" y="16564"/>
                    </a:lnTo>
                    <a:cubicBezTo>
                      <a:pt x="20864" y="16593"/>
                      <a:pt x="20940" y="16606"/>
                      <a:pt x="21011" y="16606"/>
                    </a:cubicBezTo>
                    <a:cubicBezTo>
                      <a:pt x="21558" y="16606"/>
                      <a:pt x="21860" y="15838"/>
                      <a:pt x="21322" y="15490"/>
                    </a:cubicBezTo>
                    <a:lnTo>
                      <a:pt x="20069" y="14595"/>
                    </a:lnTo>
                    <a:cubicBezTo>
                      <a:pt x="19568" y="14237"/>
                      <a:pt x="19854" y="13449"/>
                      <a:pt x="20463" y="13449"/>
                    </a:cubicBezTo>
                    <a:lnTo>
                      <a:pt x="22002" y="13449"/>
                    </a:lnTo>
                    <a:cubicBezTo>
                      <a:pt x="22718" y="13449"/>
                      <a:pt x="22861" y="12447"/>
                      <a:pt x="22181" y="12232"/>
                    </a:cubicBezTo>
                    <a:lnTo>
                      <a:pt x="20678" y="11767"/>
                    </a:lnTo>
                    <a:cubicBezTo>
                      <a:pt x="20105" y="11588"/>
                      <a:pt x="20105" y="10765"/>
                      <a:pt x="20678" y="10586"/>
                    </a:cubicBezTo>
                    <a:lnTo>
                      <a:pt x="22145" y="10120"/>
                    </a:lnTo>
                    <a:cubicBezTo>
                      <a:pt x="22861" y="9906"/>
                      <a:pt x="22682" y="8868"/>
                      <a:pt x="21966" y="8868"/>
                    </a:cubicBezTo>
                    <a:lnTo>
                      <a:pt x="20427" y="8868"/>
                    </a:lnTo>
                    <a:cubicBezTo>
                      <a:pt x="20413" y="8868"/>
                      <a:pt x="20399" y="8869"/>
                      <a:pt x="20385" y="8869"/>
                    </a:cubicBezTo>
                    <a:cubicBezTo>
                      <a:pt x="19772" y="8869"/>
                      <a:pt x="19543" y="8108"/>
                      <a:pt x="20033" y="7758"/>
                    </a:cubicBezTo>
                    <a:lnTo>
                      <a:pt x="21286" y="6863"/>
                    </a:lnTo>
                    <a:cubicBezTo>
                      <a:pt x="21831" y="6479"/>
                      <a:pt x="21515" y="5721"/>
                      <a:pt x="20954" y="5721"/>
                    </a:cubicBezTo>
                    <a:cubicBezTo>
                      <a:pt x="20889" y="5721"/>
                      <a:pt x="20820" y="5731"/>
                      <a:pt x="20749" y="5754"/>
                    </a:cubicBezTo>
                    <a:lnTo>
                      <a:pt x="19246" y="6219"/>
                    </a:lnTo>
                    <a:cubicBezTo>
                      <a:pt x="19171" y="6247"/>
                      <a:pt x="19098" y="6260"/>
                      <a:pt x="19029" y="6260"/>
                    </a:cubicBezTo>
                    <a:cubicBezTo>
                      <a:pt x="18566" y="6260"/>
                      <a:pt x="18254" y="5688"/>
                      <a:pt x="18566" y="5252"/>
                    </a:cubicBezTo>
                    <a:lnTo>
                      <a:pt x="19461" y="4035"/>
                    </a:lnTo>
                    <a:cubicBezTo>
                      <a:pt x="19926" y="3570"/>
                      <a:pt x="19512" y="2937"/>
                      <a:pt x="19020" y="2937"/>
                    </a:cubicBezTo>
                    <a:cubicBezTo>
                      <a:pt x="18868" y="2937"/>
                      <a:pt x="18709" y="2997"/>
                      <a:pt x="18566" y="3141"/>
                    </a:cubicBezTo>
                    <a:lnTo>
                      <a:pt x="17313" y="4035"/>
                    </a:lnTo>
                    <a:cubicBezTo>
                      <a:pt x="17199" y="4108"/>
                      <a:pt x="17078" y="4141"/>
                      <a:pt x="16961" y="4141"/>
                    </a:cubicBezTo>
                    <a:cubicBezTo>
                      <a:pt x="16562" y="4141"/>
                      <a:pt x="16208" y="3762"/>
                      <a:pt x="16346" y="3319"/>
                    </a:cubicBezTo>
                    <a:lnTo>
                      <a:pt x="16847" y="1852"/>
                    </a:lnTo>
                    <a:cubicBezTo>
                      <a:pt x="16872" y="1454"/>
                      <a:pt x="16552" y="1177"/>
                      <a:pt x="16210" y="1177"/>
                    </a:cubicBezTo>
                    <a:cubicBezTo>
                      <a:pt x="16059" y="1177"/>
                      <a:pt x="15905" y="1231"/>
                      <a:pt x="15774" y="1351"/>
                    </a:cubicBezTo>
                    <a:lnTo>
                      <a:pt x="14879" y="2604"/>
                    </a:lnTo>
                    <a:cubicBezTo>
                      <a:pt x="14751" y="2770"/>
                      <a:pt x="14569" y="2845"/>
                      <a:pt x="14387" y="2845"/>
                    </a:cubicBezTo>
                    <a:cubicBezTo>
                      <a:pt x="14059" y="2845"/>
                      <a:pt x="13733" y="2601"/>
                      <a:pt x="13733" y="2210"/>
                    </a:cubicBezTo>
                    <a:lnTo>
                      <a:pt x="13733" y="671"/>
                    </a:lnTo>
                    <a:cubicBezTo>
                      <a:pt x="13753" y="269"/>
                      <a:pt x="13435" y="36"/>
                      <a:pt x="13114" y="36"/>
                    </a:cubicBezTo>
                    <a:cubicBezTo>
                      <a:pt x="12863" y="36"/>
                      <a:pt x="12610" y="178"/>
                      <a:pt x="12516" y="492"/>
                    </a:cubicBezTo>
                    <a:lnTo>
                      <a:pt x="12051" y="1959"/>
                    </a:lnTo>
                    <a:cubicBezTo>
                      <a:pt x="11962" y="2246"/>
                      <a:pt x="11711" y="2389"/>
                      <a:pt x="11456" y="2389"/>
                    </a:cubicBezTo>
                    <a:cubicBezTo>
                      <a:pt x="11201" y="2389"/>
                      <a:pt x="10941" y="2246"/>
                      <a:pt x="10834" y="1959"/>
                    </a:cubicBezTo>
                    <a:lnTo>
                      <a:pt x="10404" y="456"/>
                    </a:lnTo>
                    <a:cubicBezTo>
                      <a:pt x="10295" y="142"/>
                      <a:pt x="10040" y="0"/>
                      <a:pt x="978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69" name="Google Shape;3930;p77">
                <a:extLst>
                  <a:ext uri="{FF2B5EF4-FFF2-40B4-BE49-F238E27FC236}">
                    <a16:creationId xmlns:a16="http://schemas.microsoft.com/office/drawing/2014/main" id="{71903BF9-0456-48CC-A87C-D51CF1D15981}"/>
                  </a:ext>
                </a:extLst>
              </p:cNvPr>
              <p:cNvSpPr/>
              <p:nvPr/>
            </p:nvSpPr>
            <p:spPr>
              <a:xfrm>
                <a:off x="5721854" y="2144978"/>
                <a:ext cx="50683" cy="160557"/>
              </a:xfrm>
              <a:custGeom>
                <a:avLst/>
                <a:gdLst/>
                <a:ahLst/>
                <a:cxnLst/>
                <a:rect l="l" t="t" r="r" b="b"/>
                <a:pathLst>
                  <a:path w="4260" h="13495" extrusionOk="0">
                    <a:moveTo>
                      <a:pt x="0" y="0"/>
                    </a:moveTo>
                    <a:lnTo>
                      <a:pt x="0" y="13495"/>
                    </a:lnTo>
                    <a:lnTo>
                      <a:pt x="4260" y="13495"/>
                    </a:lnTo>
                    <a:lnTo>
                      <a:pt x="426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0" name="Google Shape;3931;p77">
                <a:extLst>
                  <a:ext uri="{FF2B5EF4-FFF2-40B4-BE49-F238E27FC236}">
                    <a16:creationId xmlns:a16="http://schemas.microsoft.com/office/drawing/2014/main" id="{494FE981-CD1A-41FD-918F-CA27CAA456A9}"/>
                  </a:ext>
                </a:extLst>
              </p:cNvPr>
              <p:cNvSpPr/>
              <p:nvPr/>
            </p:nvSpPr>
            <p:spPr>
              <a:xfrm>
                <a:off x="5690766" y="2301262"/>
                <a:ext cx="112860" cy="66448"/>
              </a:xfrm>
              <a:custGeom>
                <a:avLst/>
                <a:gdLst/>
                <a:ahLst/>
                <a:cxnLst/>
                <a:rect l="l" t="t" r="r" b="b"/>
                <a:pathLst>
                  <a:path w="9486" h="5585" extrusionOk="0">
                    <a:moveTo>
                      <a:pt x="0" y="1"/>
                    </a:moveTo>
                    <a:cubicBezTo>
                      <a:pt x="1611" y="1862"/>
                      <a:pt x="3222" y="3723"/>
                      <a:pt x="4868" y="5585"/>
                    </a:cubicBezTo>
                    <a:cubicBezTo>
                      <a:pt x="6407" y="3723"/>
                      <a:pt x="7947" y="1862"/>
                      <a:pt x="9486"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1" name="Google Shape;3932;p77">
                <a:extLst>
                  <a:ext uri="{FF2B5EF4-FFF2-40B4-BE49-F238E27FC236}">
                    <a16:creationId xmlns:a16="http://schemas.microsoft.com/office/drawing/2014/main" id="{B64C5C92-05CC-47D2-B328-D570D510BC70}"/>
                  </a:ext>
                </a:extLst>
              </p:cNvPr>
              <p:cNvSpPr/>
              <p:nvPr/>
            </p:nvSpPr>
            <p:spPr>
              <a:xfrm>
                <a:off x="5903265" y="3103172"/>
                <a:ext cx="145233" cy="157392"/>
              </a:xfrm>
              <a:custGeom>
                <a:avLst/>
                <a:gdLst/>
                <a:ahLst/>
                <a:cxnLst/>
                <a:rect l="l" t="t" r="r" b="b"/>
                <a:pathLst>
                  <a:path w="12207" h="13229" extrusionOk="0">
                    <a:moveTo>
                      <a:pt x="3258" y="0"/>
                    </a:moveTo>
                    <a:lnTo>
                      <a:pt x="1" y="9164"/>
                    </a:lnTo>
                    <a:cubicBezTo>
                      <a:pt x="595" y="8844"/>
                      <a:pt x="1277" y="8670"/>
                      <a:pt x="1963" y="8670"/>
                    </a:cubicBezTo>
                    <a:cubicBezTo>
                      <a:pt x="2351" y="8670"/>
                      <a:pt x="2740" y="8725"/>
                      <a:pt x="3115" y="8842"/>
                    </a:cubicBezTo>
                    <a:cubicBezTo>
                      <a:pt x="4690" y="9379"/>
                      <a:pt x="5835" y="11061"/>
                      <a:pt x="5835" y="12994"/>
                    </a:cubicBezTo>
                    <a:cubicBezTo>
                      <a:pt x="6349" y="13153"/>
                      <a:pt x="6870" y="13229"/>
                      <a:pt x="7378" y="13229"/>
                    </a:cubicBezTo>
                    <a:cubicBezTo>
                      <a:pt x="8815" y="13229"/>
                      <a:pt x="10142" y="12620"/>
                      <a:pt x="10882" y="11562"/>
                    </a:cubicBezTo>
                    <a:cubicBezTo>
                      <a:pt x="12207" y="9701"/>
                      <a:pt x="11670" y="6622"/>
                      <a:pt x="9236" y="5119"/>
                    </a:cubicBezTo>
                    <a:lnTo>
                      <a:pt x="3258" y="0"/>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2" name="Google Shape;3933;p77">
                <a:extLst>
                  <a:ext uri="{FF2B5EF4-FFF2-40B4-BE49-F238E27FC236}">
                    <a16:creationId xmlns:a16="http://schemas.microsoft.com/office/drawing/2014/main" id="{22663399-15F4-432C-A87A-F0CBC7FCABD2}"/>
                  </a:ext>
                </a:extLst>
              </p:cNvPr>
              <p:cNvSpPr/>
              <p:nvPr/>
            </p:nvSpPr>
            <p:spPr>
              <a:xfrm>
                <a:off x="5579609" y="3200267"/>
                <a:ext cx="124365" cy="164209"/>
              </a:xfrm>
              <a:custGeom>
                <a:avLst/>
                <a:gdLst/>
                <a:ahLst/>
                <a:cxnLst/>
                <a:rect l="l" t="t" r="r" b="b"/>
                <a:pathLst>
                  <a:path w="10453" h="13802" extrusionOk="0">
                    <a:moveTo>
                      <a:pt x="8520" y="1"/>
                    </a:moveTo>
                    <a:lnTo>
                      <a:pt x="1" y="4761"/>
                    </a:lnTo>
                    <a:cubicBezTo>
                      <a:pt x="1075" y="4976"/>
                      <a:pt x="1969" y="5620"/>
                      <a:pt x="2578" y="6551"/>
                    </a:cubicBezTo>
                    <a:cubicBezTo>
                      <a:pt x="3437" y="8019"/>
                      <a:pt x="3186" y="10023"/>
                      <a:pt x="1898" y="11455"/>
                    </a:cubicBezTo>
                    <a:cubicBezTo>
                      <a:pt x="2803" y="12934"/>
                      <a:pt x="4319" y="13802"/>
                      <a:pt x="5802" y="13802"/>
                    </a:cubicBezTo>
                    <a:cubicBezTo>
                      <a:pt x="6078" y="13802"/>
                      <a:pt x="6353" y="13772"/>
                      <a:pt x="6623" y="13710"/>
                    </a:cubicBezTo>
                    <a:cubicBezTo>
                      <a:pt x="8842" y="13173"/>
                      <a:pt x="10453" y="10524"/>
                      <a:pt x="9630" y="7768"/>
                    </a:cubicBezTo>
                    <a:cubicBezTo>
                      <a:pt x="9272" y="5191"/>
                      <a:pt x="8878" y="2578"/>
                      <a:pt x="8520"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3" name="Google Shape;3934;p77">
                <a:extLst>
                  <a:ext uri="{FF2B5EF4-FFF2-40B4-BE49-F238E27FC236}">
                    <a16:creationId xmlns:a16="http://schemas.microsoft.com/office/drawing/2014/main" id="{5AEFC2E4-6524-416F-8708-755C96DE05DE}"/>
                  </a:ext>
                </a:extLst>
              </p:cNvPr>
              <p:cNvSpPr/>
              <p:nvPr/>
            </p:nvSpPr>
            <p:spPr>
              <a:xfrm>
                <a:off x="6043809" y="3132749"/>
                <a:ext cx="36632" cy="59797"/>
              </a:xfrm>
              <a:custGeom>
                <a:avLst/>
                <a:gdLst/>
                <a:ahLst/>
                <a:cxnLst/>
                <a:rect l="l" t="t" r="r" b="b"/>
                <a:pathLst>
                  <a:path w="3079" h="5026" extrusionOk="0">
                    <a:moveTo>
                      <a:pt x="951" y="0"/>
                    </a:moveTo>
                    <a:cubicBezTo>
                      <a:pt x="474" y="0"/>
                      <a:pt x="1" y="421"/>
                      <a:pt x="179" y="1022"/>
                    </a:cubicBezTo>
                    <a:lnTo>
                      <a:pt x="1432" y="4494"/>
                    </a:lnTo>
                    <a:cubicBezTo>
                      <a:pt x="1548" y="4842"/>
                      <a:pt x="1875" y="5026"/>
                      <a:pt x="2205" y="5026"/>
                    </a:cubicBezTo>
                    <a:cubicBezTo>
                      <a:pt x="2282" y="5026"/>
                      <a:pt x="2359" y="5016"/>
                      <a:pt x="2434" y="4995"/>
                    </a:cubicBezTo>
                    <a:cubicBezTo>
                      <a:pt x="2864" y="4816"/>
                      <a:pt x="3078" y="4387"/>
                      <a:pt x="2935" y="3957"/>
                    </a:cubicBezTo>
                    <a:lnTo>
                      <a:pt x="1682" y="521"/>
                    </a:lnTo>
                    <a:cubicBezTo>
                      <a:pt x="1534" y="156"/>
                      <a:pt x="1241" y="0"/>
                      <a:pt x="951"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4" name="Google Shape;3935;p77">
                <a:extLst>
                  <a:ext uri="{FF2B5EF4-FFF2-40B4-BE49-F238E27FC236}">
                    <a16:creationId xmlns:a16="http://schemas.microsoft.com/office/drawing/2014/main" id="{53DC8204-0FE9-4D6E-9D89-DDEB52DB99C8}"/>
                  </a:ext>
                </a:extLst>
              </p:cNvPr>
              <p:cNvSpPr/>
              <p:nvPr/>
            </p:nvSpPr>
            <p:spPr>
              <a:xfrm>
                <a:off x="6020109" y="3144932"/>
                <a:ext cx="36478" cy="60130"/>
              </a:xfrm>
              <a:custGeom>
                <a:avLst/>
                <a:gdLst/>
                <a:ahLst/>
                <a:cxnLst/>
                <a:rect l="l" t="t" r="r" b="b"/>
                <a:pathLst>
                  <a:path w="3066" h="5054" extrusionOk="0">
                    <a:moveTo>
                      <a:pt x="989" y="0"/>
                    </a:moveTo>
                    <a:cubicBezTo>
                      <a:pt x="500" y="0"/>
                      <a:pt x="1" y="445"/>
                      <a:pt x="202" y="1072"/>
                    </a:cubicBezTo>
                    <a:lnTo>
                      <a:pt x="1455" y="4544"/>
                    </a:lnTo>
                    <a:cubicBezTo>
                      <a:pt x="1568" y="4855"/>
                      <a:pt x="1882" y="5054"/>
                      <a:pt x="2202" y="5054"/>
                    </a:cubicBezTo>
                    <a:cubicBezTo>
                      <a:pt x="2288" y="5054"/>
                      <a:pt x="2374" y="5040"/>
                      <a:pt x="2457" y="5009"/>
                    </a:cubicBezTo>
                    <a:cubicBezTo>
                      <a:pt x="2851" y="4866"/>
                      <a:pt x="3066" y="4401"/>
                      <a:pt x="2923" y="4007"/>
                    </a:cubicBezTo>
                    <a:lnTo>
                      <a:pt x="1706" y="535"/>
                    </a:lnTo>
                    <a:cubicBezTo>
                      <a:pt x="1572" y="160"/>
                      <a:pt x="1282" y="0"/>
                      <a:pt x="989"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5" name="Google Shape;3936;p77">
                <a:extLst>
                  <a:ext uri="{FF2B5EF4-FFF2-40B4-BE49-F238E27FC236}">
                    <a16:creationId xmlns:a16="http://schemas.microsoft.com/office/drawing/2014/main" id="{04E852CD-45E3-4922-B82D-E58BA54674A3}"/>
                  </a:ext>
                </a:extLst>
              </p:cNvPr>
              <p:cNvSpPr/>
              <p:nvPr/>
            </p:nvSpPr>
            <p:spPr>
              <a:xfrm>
                <a:off x="5702259" y="3293804"/>
                <a:ext cx="42022" cy="58131"/>
              </a:xfrm>
              <a:custGeom>
                <a:avLst/>
                <a:gdLst/>
                <a:ahLst/>
                <a:cxnLst/>
                <a:rect l="l" t="t" r="r" b="b"/>
                <a:pathLst>
                  <a:path w="3532" h="4886" extrusionOk="0">
                    <a:moveTo>
                      <a:pt x="2486" y="0"/>
                    </a:moveTo>
                    <a:cubicBezTo>
                      <a:pt x="2227" y="0"/>
                      <a:pt x="1970" y="131"/>
                      <a:pt x="1826" y="443"/>
                    </a:cubicBezTo>
                    <a:lnTo>
                      <a:pt x="215" y="3736"/>
                    </a:lnTo>
                    <a:cubicBezTo>
                      <a:pt x="1" y="4130"/>
                      <a:pt x="180" y="4595"/>
                      <a:pt x="573" y="4810"/>
                    </a:cubicBezTo>
                    <a:cubicBezTo>
                      <a:pt x="686" y="4861"/>
                      <a:pt x="805" y="4886"/>
                      <a:pt x="922" y="4886"/>
                    </a:cubicBezTo>
                    <a:cubicBezTo>
                      <a:pt x="1211" y="4886"/>
                      <a:pt x="1484" y="4733"/>
                      <a:pt x="1611" y="4452"/>
                    </a:cubicBezTo>
                    <a:lnTo>
                      <a:pt x="3222" y="1159"/>
                    </a:lnTo>
                    <a:cubicBezTo>
                      <a:pt x="3532" y="516"/>
                      <a:pt x="3002" y="0"/>
                      <a:pt x="2486"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6" name="Google Shape;3937;p77">
                <a:extLst>
                  <a:ext uri="{FF2B5EF4-FFF2-40B4-BE49-F238E27FC236}">
                    <a16:creationId xmlns:a16="http://schemas.microsoft.com/office/drawing/2014/main" id="{F4A22409-AAB3-4585-B5D9-D472C4FD9F46}"/>
                  </a:ext>
                </a:extLst>
              </p:cNvPr>
              <p:cNvSpPr/>
              <p:nvPr/>
            </p:nvSpPr>
            <p:spPr>
              <a:xfrm>
                <a:off x="5677132" y="3285702"/>
                <a:ext cx="42022" cy="58143"/>
              </a:xfrm>
              <a:custGeom>
                <a:avLst/>
                <a:gdLst/>
                <a:ahLst/>
                <a:cxnLst/>
                <a:rect l="l" t="t" r="r" b="b"/>
                <a:pathLst>
                  <a:path w="3532" h="4887" extrusionOk="0">
                    <a:moveTo>
                      <a:pt x="2476" y="1"/>
                    </a:moveTo>
                    <a:cubicBezTo>
                      <a:pt x="2211" y="1"/>
                      <a:pt x="1946" y="132"/>
                      <a:pt x="1790" y="444"/>
                    </a:cubicBezTo>
                    <a:lnTo>
                      <a:pt x="180" y="3773"/>
                    </a:lnTo>
                    <a:cubicBezTo>
                      <a:pt x="1" y="4166"/>
                      <a:pt x="144" y="4632"/>
                      <a:pt x="538" y="4811"/>
                    </a:cubicBezTo>
                    <a:cubicBezTo>
                      <a:pt x="651" y="4862"/>
                      <a:pt x="770" y="4887"/>
                      <a:pt x="887" y="4887"/>
                    </a:cubicBezTo>
                    <a:cubicBezTo>
                      <a:pt x="1178" y="4887"/>
                      <a:pt x="1458" y="4734"/>
                      <a:pt x="1612" y="4453"/>
                    </a:cubicBezTo>
                    <a:lnTo>
                      <a:pt x="3222" y="1160"/>
                    </a:lnTo>
                    <a:cubicBezTo>
                      <a:pt x="3532" y="517"/>
                      <a:pt x="3002" y="1"/>
                      <a:pt x="2476"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sp>
            <p:nvSpPr>
              <p:cNvPr id="77" name="Google Shape;3938;p77">
                <a:extLst>
                  <a:ext uri="{FF2B5EF4-FFF2-40B4-BE49-F238E27FC236}">
                    <a16:creationId xmlns:a16="http://schemas.microsoft.com/office/drawing/2014/main" id="{4828A861-8948-44BB-B34D-21C7D4D18D3C}"/>
                  </a:ext>
                </a:extLst>
              </p:cNvPr>
              <p:cNvSpPr/>
              <p:nvPr/>
            </p:nvSpPr>
            <p:spPr>
              <a:xfrm>
                <a:off x="4879069" y="3417454"/>
                <a:ext cx="1311259" cy="6829"/>
              </a:xfrm>
              <a:custGeom>
                <a:avLst/>
                <a:gdLst/>
                <a:ahLst/>
                <a:cxnLst/>
                <a:rect l="l" t="t" r="r" b="b"/>
                <a:pathLst>
                  <a:path w="110213" h="574" extrusionOk="0">
                    <a:moveTo>
                      <a:pt x="287" y="1"/>
                    </a:moveTo>
                    <a:cubicBezTo>
                      <a:pt x="143" y="1"/>
                      <a:pt x="0" y="108"/>
                      <a:pt x="0" y="287"/>
                    </a:cubicBezTo>
                    <a:cubicBezTo>
                      <a:pt x="0" y="466"/>
                      <a:pt x="143" y="574"/>
                      <a:pt x="287" y="574"/>
                    </a:cubicBezTo>
                    <a:lnTo>
                      <a:pt x="109926" y="574"/>
                    </a:lnTo>
                    <a:cubicBezTo>
                      <a:pt x="110069" y="574"/>
                      <a:pt x="110213" y="430"/>
                      <a:pt x="110213" y="287"/>
                    </a:cubicBezTo>
                    <a:cubicBezTo>
                      <a:pt x="110213" y="108"/>
                      <a:pt x="110069" y="1"/>
                      <a:pt x="1099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grpSp>
        <p:sp>
          <p:nvSpPr>
            <p:cNvPr id="18" name="Google Shape;3939;p77">
              <a:extLst>
                <a:ext uri="{FF2B5EF4-FFF2-40B4-BE49-F238E27FC236}">
                  <a16:creationId xmlns:a16="http://schemas.microsoft.com/office/drawing/2014/main" id="{61EFFC8F-F201-47EC-9F3D-E971A30AFA7A}"/>
                </a:ext>
              </a:extLst>
            </p:cNvPr>
            <p:cNvSpPr/>
            <p:nvPr/>
          </p:nvSpPr>
          <p:spPr>
            <a:xfrm>
              <a:off x="5076503" y="3928768"/>
              <a:ext cx="1074" cy="361"/>
            </a:xfrm>
            <a:custGeom>
              <a:avLst/>
              <a:gdLst/>
              <a:ahLst/>
              <a:cxnLst/>
              <a:rect l="l" t="t" r="r" b="b"/>
              <a:pathLst>
                <a:path w="78" h="32" extrusionOk="0">
                  <a:moveTo>
                    <a:pt x="77" y="1"/>
                  </a:moveTo>
                  <a:cubicBezTo>
                    <a:pt x="62" y="32"/>
                    <a:pt x="16" y="32"/>
                    <a:pt x="0" y="32"/>
                  </a:cubicBezTo>
                  <a:close/>
                </a:path>
              </a:pathLst>
            </a:custGeom>
            <a:solidFill>
              <a:srgbClr val="FAF3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highlight>
                  <a:schemeClr val="lt2"/>
                </a:highlight>
              </a:endParaRPr>
            </a:p>
          </p:txBody>
        </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86"/>
        <p:cNvGrpSpPr/>
        <p:nvPr/>
      </p:nvGrpSpPr>
      <p:grpSpPr>
        <a:xfrm>
          <a:off x="0" y="0"/>
          <a:ext cx="0" cy="0"/>
          <a:chOff x="0" y="0"/>
          <a:chExt cx="0" cy="0"/>
        </a:xfrm>
      </p:grpSpPr>
      <p:sp>
        <p:nvSpPr>
          <p:cNvPr id="2788" name="Google Shape;2788;p60"/>
          <p:cNvSpPr txBox="1">
            <a:spLocks noGrp="1"/>
          </p:cNvSpPr>
          <p:nvPr>
            <p:ph type="title"/>
          </p:nvPr>
        </p:nvSpPr>
        <p:spPr>
          <a:xfrm>
            <a:off x="3833452" y="946652"/>
            <a:ext cx="5112877" cy="3012168"/>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US" sz="4800" dirty="0" err="1"/>
              <a:t>Gepaste</a:t>
            </a:r>
            <a:r>
              <a:rPr lang="en-US" sz="4800" dirty="0"/>
              <a:t> </a:t>
            </a:r>
            <a:r>
              <a:rPr lang="en-US" sz="4800" dirty="0" err="1"/>
              <a:t>maniere</a:t>
            </a:r>
            <a:r>
              <a:rPr lang="en-US" sz="4800" dirty="0"/>
              <a:t> om ‘n </a:t>
            </a:r>
            <a:r>
              <a:rPr lang="en-US" sz="4800" dirty="0" err="1"/>
              <a:t>verhouding</a:t>
            </a:r>
            <a:r>
              <a:rPr lang="en-US" sz="4800" dirty="0"/>
              <a:t> </a:t>
            </a:r>
            <a:r>
              <a:rPr lang="en-US" sz="4800" dirty="0" err="1"/>
              <a:t>te</a:t>
            </a:r>
            <a:r>
              <a:rPr lang="en-US" sz="4800" dirty="0"/>
              <a:t> </a:t>
            </a:r>
            <a:r>
              <a:rPr lang="en-US" sz="4800" dirty="0" err="1"/>
              <a:t>behou</a:t>
            </a:r>
            <a:endParaRPr lang="en-US" sz="4800" dirty="0"/>
          </a:p>
        </p:txBody>
      </p:sp>
      <p:grpSp>
        <p:nvGrpSpPr>
          <p:cNvPr id="2791" name="Google Shape;2791;p60"/>
          <p:cNvGrpSpPr/>
          <p:nvPr/>
        </p:nvGrpSpPr>
        <p:grpSpPr>
          <a:xfrm>
            <a:off x="1268878" y="1223075"/>
            <a:ext cx="2447609" cy="2697334"/>
            <a:chOff x="1268878" y="1223075"/>
            <a:chExt cx="2447609" cy="2697334"/>
          </a:xfrm>
        </p:grpSpPr>
        <p:grpSp>
          <p:nvGrpSpPr>
            <p:cNvPr id="2792" name="Google Shape;2792;p60"/>
            <p:cNvGrpSpPr/>
            <p:nvPr/>
          </p:nvGrpSpPr>
          <p:grpSpPr>
            <a:xfrm>
              <a:off x="1268878" y="1223075"/>
              <a:ext cx="2444893" cy="2697334"/>
              <a:chOff x="1268878" y="1458613"/>
              <a:chExt cx="2444893" cy="2697334"/>
            </a:xfrm>
          </p:grpSpPr>
          <p:grpSp>
            <p:nvGrpSpPr>
              <p:cNvPr id="2793" name="Google Shape;2793;p60"/>
              <p:cNvGrpSpPr/>
              <p:nvPr/>
            </p:nvGrpSpPr>
            <p:grpSpPr>
              <a:xfrm>
                <a:off x="1268878" y="1458613"/>
                <a:ext cx="2444893" cy="2697334"/>
                <a:chOff x="1268878" y="1458613"/>
                <a:chExt cx="2444893" cy="2697334"/>
              </a:xfrm>
            </p:grpSpPr>
            <p:sp>
              <p:nvSpPr>
                <p:cNvPr id="2794" name="Google Shape;2794;p60"/>
                <p:cNvSpPr/>
                <p:nvPr/>
              </p:nvSpPr>
              <p:spPr>
                <a:xfrm flipH="1">
                  <a:off x="2385050" y="1463440"/>
                  <a:ext cx="1208750" cy="1501918"/>
                </a:xfrm>
                <a:custGeom>
                  <a:avLst/>
                  <a:gdLst/>
                  <a:ahLst/>
                  <a:cxnLst/>
                  <a:rect l="l" t="t" r="r" b="b"/>
                  <a:pathLst>
                    <a:path w="13771" h="17111" extrusionOk="0">
                      <a:moveTo>
                        <a:pt x="7557" y="0"/>
                      </a:moveTo>
                      <a:cubicBezTo>
                        <a:pt x="6780" y="0"/>
                        <a:pt x="5984" y="149"/>
                        <a:pt x="5201" y="468"/>
                      </a:cubicBezTo>
                      <a:cubicBezTo>
                        <a:pt x="1104" y="2141"/>
                        <a:pt x="1" y="7438"/>
                        <a:pt x="3104" y="10590"/>
                      </a:cubicBezTo>
                      <a:cubicBezTo>
                        <a:pt x="3746" y="12759"/>
                        <a:pt x="4389" y="14929"/>
                        <a:pt x="5031" y="17111"/>
                      </a:cubicBezTo>
                      <a:lnTo>
                        <a:pt x="10098" y="17111"/>
                      </a:lnTo>
                      <a:cubicBezTo>
                        <a:pt x="10801" y="14868"/>
                        <a:pt x="11492" y="12638"/>
                        <a:pt x="12195" y="10396"/>
                      </a:cubicBezTo>
                      <a:lnTo>
                        <a:pt x="12171" y="10396"/>
                      </a:lnTo>
                      <a:cubicBezTo>
                        <a:pt x="13201" y="9256"/>
                        <a:pt x="13771" y="7777"/>
                        <a:pt x="13771" y="6238"/>
                      </a:cubicBezTo>
                      <a:cubicBezTo>
                        <a:pt x="13771" y="2659"/>
                        <a:pt x="10844" y="0"/>
                        <a:pt x="7557"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5" name="Google Shape;2795;p60"/>
                <p:cNvSpPr/>
                <p:nvPr/>
              </p:nvSpPr>
              <p:spPr>
                <a:xfrm flipH="1">
                  <a:off x="2386103" y="1458613"/>
                  <a:ext cx="1185314" cy="1511047"/>
                </a:xfrm>
                <a:custGeom>
                  <a:avLst/>
                  <a:gdLst/>
                  <a:ahLst/>
                  <a:cxnLst/>
                  <a:rect l="l" t="t" r="r" b="b"/>
                  <a:pathLst>
                    <a:path w="13504" h="17215" extrusionOk="0">
                      <a:moveTo>
                        <a:pt x="6771" y="133"/>
                      </a:moveTo>
                      <a:cubicBezTo>
                        <a:pt x="9184" y="133"/>
                        <a:pt x="11367" y="1539"/>
                        <a:pt x="12376" y="3735"/>
                      </a:cubicBezTo>
                      <a:cubicBezTo>
                        <a:pt x="13407" y="5966"/>
                        <a:pt x="13007" y="8608"/>
                        <a:pt x="11358" y="10438"/>
                      </a:cubicBezTo>
                      <a:cubicBezTo>
                        <a:pt x="11346" y="10451"/>
                        <a:pt x="11346" y="10463"/>
                        <a:pt x="11358" y="10475"/>
                      </a:cubicBezTo>
                      <a:cubicBezTo>
                        <a:pt x="11358" y="10487"/>
                        <a:pt x="11370" y="10487"/>
                        <a:pt x="11370" y="10499"/>
                      </a:cubicBezTo>
                      <a:lnTo>
                        <a:pt x="9273" y="17142"/>
                      </a:lnTo>
                      <a:lnTo>
                        <a:pt x="4279" y="17142"/>
                      </a:lnTo>
                      <a:lnTo>
                        <a:pt x="2364" y="10681"/>
                      </a:lnTo>
                      <a:cubicBezTo>
                        <a:pt x="2364" y="10669"/>
                        <a:pt x="2364" y="10645"/>
                        <a:pt x="2352" y="10632"/>
                      </a:cubicBezTo>
                      <a:cubicBezTo>
                        <a:pt x="631" y="8887"/>
                        <a:pt x="109" y="6269"/>
                        <a:pt x="1043" y="3978"/>
                      </a:cubicBezTo>
                      <a:cubicBezTo>
                        <a:pt x="1964" y="1699"/>
                        <a:pt x="4158" y="184"/>
                        <a:pt x="6619" y="135"/>
                      </a:cubicBezTo>
                      <a:cubicBezTo>
                        <a:pt x="6669" y="134"/>
                        <a:pt x="6720" y="133"/>
                        <a:pt x="6771" y="133"/>
                      </a:cubicBezTo>
                      <a:close/>
                      <a:moveTo>
                        <a:pt x="6747" y="0"/>
                      </a:moveTo>
                      <a:cubicBezTo>
                        <a:pt x="6696" y="0"/>
                        <a:pt x="6645" y="1"/>
                        <a:pt x="6594" y="2"/>
                      </a:cubicBezTo>
                      <a:cubicBezTo>
                        <a:pt x="4097" y="75"/>
                        <a:pt x="1879" y="1602"/>
                        <a:pt x="934" y="3929"/>
                      </a:cubicBezTo>
                      <a:cubicBezTo>
                        <a:pt x="0" y="6244"/>
                        <a:pt x="521" y="8899"/>
                        <a:pt x="2279" y="10681"/>
                      </a:cubicBezTo>
                      <a:lnTo>
                        <a:pt x="4219" y="17190"/>
                      </a:lnTo>
                      <a:cubicBezTo>
                        <a:pt x="4219" y="17202"/>
                        <a:pt x="4231" y="17214"/>
                        <a:pt x="4255" y="17214"/>
                      </a:cubicBezTo>
                      <a:lnTo>
                        <a:pt x="4243" y="17202"/>
                      </a:lnTo>
                      <a:lnTo>
                        <a:pt x="9310" y="17202"/>
                      </a:lnTo>
                      <a:cubicBezTo>
                        <a:pt x="9322" y="17202"/>
                        <a:pt x="9334" y="17202"/>
                        <a:pt x="9346" y="17178"/>
                      </a:cubicBezTo>
                      <a:lnTo>
                        <a:pt x="11443" y="10475"/>
                      </a:lnTo>
                      <a:cubicBezTo>
                        <a:pt x="11443" y="10463"/>
                        <a:pt x="11443" y="10451"/>
                        <a:pt x="11443" y="10451"/>
                      </a:cubicBezTo>
                      <a:cubicBezTo>
                        <a:pt x="13104" y="8584"/>
                        <a:pt x="13504" y="5905"/>
                        <a:pt x="12449" y="3638"/>
                      </a:cubicBezTo>
                      <a:cubicBezTo>
                        <a:pt x="11416" y="1418"/>
                        <a:pt x="9185" y="0"/>
                        <a:pt x="6747" y="0"/>
                      </a:cubicBezTo>
                      <a:close/>
                    </a:path>
                  </a:pathLst>
                </a:custGeom>
                <a:solidFill>
                  <a:srgbClr val="24212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6" name="Google Shape;2796;p60"/>
                <p:cNvSpPr/>
                <p:nvPr/>
              </p:nvSpPr>
              <p:spPr>
                <a:xfrm flipH="1">
                  <a:off x="2704196" y="2962998"/>
                  <a:ext cx="541660" cy="81192"/>
                </a:xfrm>
                <a:custGeom>
                  <a:avLst/>
                  <a:gdLst/>
                  <a:ahLst/>
                  <a:cxnLst/>
                  <a:rect l="l" t="t" r="r" b="b"/>
                  <a:pathLst>
                    <a:path w="6171" h="925" extrusionOk="0">
                      <a:moveTo>
                        <a:pt x="5528" y="63"/>
                      </a:moveTo>
                      <a:cubicBezTo>
                        <a:pt x="6013" y="100"/>
                        <a:pt x="6013" y="815"/>
                        <a:pt x="5528" y="851"/>
                      </a:cubicBezTo>
                      <a:lnTo>
                        <a:pt x="619" y="851"/>
                      </a:lnTo>
                      <a:cubicBezTo>
                        <a:pt x="134" y="815"/>
                        <a:pt x="134" y="100"/>
                        <a:pt x="619" y="63"/>
                      </a:cubicBezTo>
                      <a:close/>
                      <a:moveTo>
                        <a:pt x="5573" y="1"/>
                      </a:moveTo>
                      <a:cubicBezTo>
                        <a:pt x="5558" y="1"/>
                        <a:pt x="5543" y="1"/>
                        <a:pt x="5528" y="3"/>
                      </a:cubicBezTo>
                      <a:lnTo>
                        <a:pt x="619" y="3"/>
                      </a:lnTo>
                      <a:cubicBezTo>
                        <a:pt x="0" y="3"/>
                        <a:pt x="0" y="924"/>
                        <a:pt x="619" y="924"/>
                      </a:cubicBezTo>
                      <a:lnTo>
                        <a:pt x="5528" y="924"/>
                      </a:lnTo>
                      <a:cubicBezTo>
                        <a:pt x="5539" y="924"/>
                        <a:pt x="5551" y="925"/>
                        <a:pt x="5562" y="925"/>
                      </a:cubicBezTo>
                      <a:cubicBezTo>
                        <a:pt x="6167" y="925"/>
                        <a:pt x="6171" y="1"/>
                        <a:pt x="5573" y="1"/>
                      </a:cubicBezTo>
                      <a:close/>
                    </a:path>
                  </a:pathLst>
                </a:custGeom>
                <a:solidFill>
                  <a:schemeClr val="lt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7" name="Google Shape;2797;p60"/>
                <p:cNvSpPr/>
                <p:nvPr/>
              </p:nvSpPr>
              <p:spPr>
                <a:xfrm flipH="1">
                  <a:off x="2712359" y="3046209"/>
                  <a:ext cx="530337" cy="80929"/>
                </a:xfrm>
                <a:custGeom>
                  <a:avLst/>
                  <a:gdLst/>
                  <a:ahLst/>
                  <a:cxnLst/>
                  <a:rect l="l" t="t" r="r" b="b"/>
                  <a:pathLst>
                    <a:path w="6042" h="922" extrusionOk="0">
                      <a:moveTo>
                        <a:pt x="5515" y="60"/>
                      </a:moveTo>
                      <a:cubicBezTo>
                        <a:pt x="6038" y="60"/>
                        <a:pt x="6041" y="838"/>
                        <a:pt x="5527" y="838"/>
                      </a:cubicBezTo>
                      <a:cubicBezTo>
                        <a:pt x="5515" y="838"/>
                        <a:pt x="5504" y="837"/>
                        <a:pt x="5492" y="836"/>
                      </a:cubicBezTo>
                      <a:lnTo>
                        <a:pt x="583" y="836"/>
                      </a:lnTo>
                      <a:cubicBezTo>
                        <a:pt x="98" y="812"/>
                        <a:pt x="98" y="97"/>
                        <a:pt x="583" y="61"/>
                      </a:cubicBezTo>
                      <a:lnTo>
                        <a:pt x="5492" y="61"/>
                      </a:lnTo>
                      <a:cubicBezTo>
                        <a:pt x="5500" y="60"/>
                        <a:pt x="5508" y="60"/>
                        <a:pt x="5515" y="60"/>
                      </a:cubicBezTo>
                      <a:close/>
                      <a:moveTo>
                        <a:pt x="583" y="0"/>
                      </a:moveTo>
                      <a:cubicBezTo>
                        <a:pt x="1" y="24"/>
                        <a:pt x="1" y="885"/>
                        <a:pt x="583" y="921"/>
                      </a:cubicBezTo>
                      <a:lnTo>
                        <a:pt x="5504" y="921"/>
                      </a:lnTo>
                      <a:cubicBezTo>
                        <a:pt x="5758" y="921"/>
                        <a:pt x="5965" y="715"/>
                        <a:pt x="5952" y="461"/>
                      </a:cubicBezTo>
                      <a:cubicBezTo>
                        <a:pt x="5952" y="206"/>
                        <a:pt x="5746" y="0"/>
                        <a:pt x="5492" y="0"/>
                      </a:cubicBezTo>
                      <a:close/>
                    </a:path>
                  </a:pathLst>
                </a:custGeom>
                <a:solidFill>
                  <a:schemeClr val="lt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8" name="Google Shape;2798;p60"/>
                <p:cNvSpPr/>
                <p:nvPr/>
              </p:nvSpPr>
              <p:spPr>
                <a:xfrm flipH="1">
                  <a:off x="2706390" y="3129157"/>
                  <a:ext cx="527791" cy="80929"/>
                </a:xfrm>
                <a:custGeom>
                  <a:avLst/>
                  <a:gdLst/>
                  <a:ahLst/>
                  <a:cxnLst/>
                  <a:rect l="l" t="t" r="r" b="b"/>
                  <a:pathLst>
                    <a:path w="6013" h="922" extrusionOk="0">
                      <a:moveTo>
                        <a:pt x="5395" y="61"/>
                      </a:moveTo>
                      <a:cubicBezTo>
                        <a:pt x="5613" y="61"/>
                        <a:pt x="5783" y="243"/>
                        <a:pt x="5783" y="461"/>
                      </a:cubicBezTo>
                      <a:cubicBezTo>
                        <a:pt x="5783" y="667"/>
                        <a:pt x="5613" y="849"/>
                        <a:pt x="5395" y="849"/>
                      </a:cubicBezTo>
                      <a:lnTo>
                        <a:pt x="486" y="849"/>
                      </a:lnTo>
                      <a:cubicBezTo>
                        <a:pt x="1" y="813"/>
                        <a:pt x="1" y="98"/>
                        <a:pt x="486" y="61"/>
                      </a:cubicBezTo>
                      <a:close/>
                      <a:moveTo>
                        <a:pt x="486" y="1"/>
                      </a:moveTo>
                      <a:cubicBezTo>
                        <a:pt x="231" y="1"/>
                        <a:pt x="25" y="207"/>
                        <a:pt x="25" y="473"/>
                      </a:cubicBezTo>
                      <a:cubicBezTo>
                        <a:pt x="25" y="716"/>
                        <a:pt x="231" y="922"/>
                        <a:pt x="486" y="922"/>
                      </a:cubicBezTo>
                      <a:lnTo>
                        <a:pt x="5395" y="922"/>
                      </a:lnTo>
                      <a:cubicBezTo>
                        <a:pt x="5516" y="922"/>
                        <a:pt x="5637" y="873"/>
                        <a:pt x="5722" y="788"/>
                      </a:cubicBezTo>
                      <a:cubicBezTo>
                        <a:pt x="6013" y="498"/>
                        <a:pt x="5807" y="13"/>
                        <a:pt x="5395" y="1"/>
                      </a:cubicBezTo>
                      <a:close/>
                    </a:path>
                  </a:pathLst>
                </a:custGeom>
                <a:solidFill>
                  <a:schemeClr val="lt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9" name="Google Shape;2799;p60"/>
                <p:cNvSpPr/>
                <p:nvPr/>
              </p:nvSpPr>
              <p:spPr>
                <a:xfrm flipH="1">
                  <a:off x="2705249" y="3203678"/>
                  <a:ext cx="540606" cy="80929"/>
                </a:xfrm>
                <a:custGeom>
                  <a:avLst/>
                  <a:gdLst/>
                  <a:ahLst/>
                  <a:cxnLst/>
                  <a:rect l="l" t="t" r="r" b="b"/>
                  <a:pathLst>
                    <a:path w="6159" h="922" extrusionOk="0">
                      <a:moveTo>
                        <a:pt x="5562" y="72"/>
                      </a:moveTo>
                      <a:cubicBezTo>
                        <a:pt x="6074" y="72"/>
                        <a:pt x="6074" y="850"/>
                        <a:pt x="5562" y="850"/>
                      </a:cubicBezTo>
                      <a:cubicBezTo>
                        <a:pt x="5551" y="850"/>
                        <a:pt x="5539" y="849"/>
                        <a:pt x="5528" y="849"/>
                      </a:cubicBezTo>
                      <a:lnTo>
                        <a:pt x="619" y="849"/>
                      </a:lnTo>
                      <a:cubicBezTo>
                        <a:pt x="522" y="849"/>
                        <a:pt x="425" y="812"/>
                        <a:pt x="352" y="739"/>
                      </a:cubicBezTo>
                      <a:cubicBezTo>
                        <a:pt x="97" y="485"/>
                        <a:pt x="279" y="73"/>
                        <a:pt x="619" y="73"/>
                      </a:cubicBezTo>
                      <a:lnTo>
                        <a:pt x="5528" y="73"/>
                      </a:lnTo>
                      <a:cubicBezTo>
                        <a:pt x="5539" y="72"/>
                        <a:pt x="5551" y="72"/>
                        <a:pt x="5562" y="72"/>
                      </a:cubicBezTo>
                      <a:close/>
                      <a:moveTo>
                        <a:pt x="619" y="0"/>
                      </a:moveTo>
                      <a:cubicBezTo>
                        <a:pt x="0" y="0"/>
                        <a:pt x="0" y="921"/>
                        <a:pt x="619" y="921"/>
                      </a:cubicBezTo>
                      <a:lnTo>
                        <a:pt x="5528" y="921"/>
                      </a:lnTo>
                      <a:cubicBezTo>
                        <a:pt x="5661" y="921"/>
                        <a:pt x="5770" y="873"/>
                        <a:pt x="5855" y="788"/>
                      </a:cubicBezTo>
                      <a:cubicBezTo>
                        <a:pt x="6158" y="497"/>
                        <a:pt x="5952" y="0"/>
                        <a:pt x="5528" y="0"/>
                      </a:cubicBezTo>
                      <a:close/>
                    </a:path>
                  </a:pathLst>
                </a:custGeom>
                <a:solidFill>
                  <a:schemeClr val="lt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0" name="Google Shape;2800;p60"/>
                <p:cNvSpPr/>
                <p:nvPr/>
              </p:nvSpPr>
              <p:spPr>
                <a:xfrm flipH="1">
                  <a:off x="2737199" y="2176441"/>
                  <a:ext cx="461872" cy="793223"/>
                </a:xfrm>
                <a:custGeom>
                  <a:avLst/>
                  <a:gdLst/>
                  <a:ahLst/>
                  <a:cxnLst/>
                  <a:rect l="l" t="t" r="r" b="b"/>
                  <a:pathLst>
                    <a:path w="5262" h="9037" extrusionOk="0">
                      <a:moveTo>
                        <a:pt x="2790" y="1"/>
                      </a:moveTo>
                      <a:cubicBezTo>
                        <a:pt x="2782" y="1"/>
                        <a:pt x="2773" y="9"/>
                        <a:pt x="2764" y="18"/>
                      </a:cubicBezTo>
                      <a:cubicBezTo>
                        <a:pt x="2377" y="491"/>
                        <a:pt x="1831" y="818"/>
                        <a:pt x="1225" y="951"/>
                      </a:cubicBezTo>
                      <a:cubicBezTo>
                        <a:pt x="1064" y="982"/>
                        <a:pt x="900" y="997"/>
                        <a:pt x="736" y="997"/>
                      </a:cubicBezTo>
                      <a:cubicBezTo>
                        <a:pt x="506" y="997"/>
                        <a:pt x="276" y="967"/>
                        <a:pt x="49" y="903"/>
                      </a:cubicBezTo>
                      <a:cubicBezTo>
                        <a:pt x="25" y="903"/>
                        <a:pt x="1" y="927"/>
                        <a:pt x="13" y="951"/>
                      </a:cubicBezTo>
                      <a:lnTo>
                        <a:pt x="1237" y="9000"/>
                      </a:lnTo>
                      <a:cubicBezTo>
                        <a:pt x="1237" y="9012"/>
                        <a:pt x="1261" y="9036"/>
                        <a:pt x="1274" y="9036"/>
                      </a:cubicBezTo>
                      <a:cubicBezTo>
                        <a:pt x="1298" y="9024"/>
                        <a:pt x="1310" y="9012"/>
                        <a:pt x="1310" y="8988"/>
                      </a:cubicBezTo>
                      <a:lnTo>
                        <a:pt x="86" y="988"/>
                      </a:lnTo>
                      <a:lnTo>
                        <a:pt x="86" y="988"/>
                      </a:lnTo>
                      <a:cubicBezTo>
                        <a:pt x="300" y="1043"/>
                        <a:pt x="519" y="1071"/>
                        <a:pt x="739" y="1071"/>
                      </a:cubicBezTo>
                      <a:cubicBezTo>
                        <a:pt x="905" y="1071"/>
                        <a:pt x="1071" y="1055"/>
                        <a:pt x="1237" y="1024"/>
                      </a:cubicBezTo>
                      <a:cubicBezTo>
                        <a:pt x="1831" y="891"/>
                        <a:pt x="2377" y="576"/>
                        <a:pt x="2777" y="115"/>
                      </a:cubicBezTo>
                      <a:cubicBezTo>
                        <a:pt x="2946" y="612"/>
                        <a:pt x="3358" y="976"/>
                        <a:pt x="3880" y="1097"/>
                      </a:cubicBezTo>
                      <a:cubicBezTo>
                        <a:pt x="3976" y="1115"/>
                        <a:pt x="4072" y="1123"/>
                        <a:pt x="4168" y="1123"/>
                      </a:cubicBezTo>
                      <a:cubicBezTo>
                        <a:pt x="4533" y="1123"/>
                        <a:pt x="4889" y="997"/>
                        <a:pt x="5177" y="757"/>
                      </a:cubicBezTo>
                      <a:lnTo>
                        <a:pt x="5177" y="757"/>
                      </a:lnTo>
                      <a:lnTo>
                        <a:pt x="3528" y="8770"/>
                      </a:lnTo>
                      <a:cubicBezTo>
                        <a:pt x="3516" y="8782"/>
                        <a:pt x="3528" y="8806"/>
                        <a:pt x="3552" y="8806"/>
                      </a:cubicBezTo>
                      <a:cubicBezTo>
                        <a:pt x="3559" y="8809"/>
                        <a:pt x="3564" y="8811"/>
                        <a:pt x="3569" y="8811"/>
                      </a:cubicBezTo>
                      <a:cubicBezTo>
                        <a:pt x="3583" y="8811"/>
                        <a:pt x="3592" y="8800"/>
                        <a:pt x="3601" y="8782"/>
                      </a:cubicBezTo>
                      <a:lnTo>
                        <a:pt x="5261" y="660"/>
                      </a:lnTo>
                      <a:cubicBezTo>
                        <a:pt x="5261" y="648"/>
                        <a:pt x="5261" y="624"/>
                        <a:pt x="5249" y="624"/>
                      </a:cubicBezTo>
                      <a:cubicBezTo>
                        <a:pt x="5237" y="618"/>
                        <a:pt x="5228" y="615"/>
                        <a:pt x="5221" y="615"/>
                      </a:cubicBezTo>
                      <a:cubicBezTo>
                        <a:pt x="5213" y="615"/>
                        <a:pt x="5207" y="618"/>
                        <a:pt x="5201" y="624"/>
                      </a:cubicBezTo>
                      <a:cubicBezTo>
                        <a:pt x="4915" y="900"/>
                        <a:pt x="4541" y="1048"/>
                        <a:pt x="4157" y="1048"/>
                      </a:cubicBezTo>
                      <a:cubicBezTo>
                        <a:pt x="4069" y="1048"/>
                        <a:pt x="3980" y="1040"/>
                        <a:pt x="3892" y="1024"/>
                      </a:cubicBezTo>
                      <a:cubicBezTo>
                        <a:pt x="3383" y="903"/>
                        <a:pt x="2971" y="527"/>
                        <a:pt x="2825" y="30"/>
                      </a:cubicBezTo>
                      <a:cubicBezTo>
                        <a:pt x="2825" y="18"/>
                        <a:pt x="2813" y="6"/>
                        <a:pt x="2801" y="6"/>
                      </a:cubicBezTo>
                      <a:cubicBezTo>
                        <a:pt x="2797" y="2"/>
                        <a:pt x="2794" y="1"/>
                        <a:pt x="2790" y="1"/>
                      </a:cubicBezTo>
                      <a:close/>
                    </a:path>
                  </a:pathLst>
                </a:custGeom>
                <a:solidFill>
                  <a:srgbClr val="24212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1" name="Google Shape;2801;p60"/>
                <p:cNvSpPr/>
                <p:nvPr/>
              </p:nvSpPr>
              <p:spPr>
                <a:xfrm flipH="1">
                  <a:off x="2572271" y="1651543"/>
                  <a:ext cx="793837" cy="509709"/>
                </a:xfrm>
                <a:custGeom>
                  <a:avLst/>
                  <a:gdLst/>
                  <a:ahLst/>
                  <a:cxnLst/>
                  <a:rect l="l" t="t" r="r" b="b"/>
                  <a:pathLst>
                    <a:path w="9044" h="5807" extrusionOk="0">
                      <a:moveTo>
                        <a:pt x="4222" y="0"/>
                      </a:moveTo>
                      <a:cubicBezTo>
                        <a:pt x="3914" y="0"/>
                        <a:pt x="3601" y="34"/>
                        <a:pt x="3286" y="107"/>
                      </a:cubicBezTo>
                      <a:cubicBezTo>
                        <a:pt x="2049" y="398"/>
                        <a:pt x="461" y="1380"/>
                        <a:pt x="231" y="2883"/>
                      </a:cubicBezTo>
                      <a:cubicBezTo>
                        <a:pt x="195" y="3113"/>
                        <a:pt x="1" y="4156"/>
                        <a:pt x="692" y="4750"/>
                      </a:cubicBezTo>
                      <a:cubicBezTo>
                        <a:pt x="971" y="4990"/>
                        <a:pt x="1344" y="5112"/>
                        <a:pt x="1748" y="5112"/>
                      </a:cubicBezTo>
                      <a:cubicBezTo>
                        <a:pt x="2098" y="5112"/>
                        <a:pt x="2470" y="5020"/>
                        <a:pt x="2825" y="4834"/>
                      </a:cubicBezTo>
                      <a:cubicBezTo>
                        <a:pt x="3007" y="5089"/>
                        <a:pt x="3237" y="5295"/>
                        <a:pt x="3504" y="5465"/>
                      </a:cubicBezTo>
                      <a:cubicBezTo>
                        <a:pt x="3940" y="5720"/>
                        <a:pt x="4395" y="5806"/>
                        <a:pt x="4833" y="5806"/>
                      </a:cubicBezTo>
                      <a:cubicBezTo>
                        <a:pt x="5310" y="5806"/>
                        <a:pt x="5767" y="5705"/>
                        <a:pt x="6158" y="5610"/>
                      </a:cubicBezTo>
                      <a:cubicBezTo>
                        <a:pt x="7274" y="5356"/>
                        <a:pt x="8280" y="5125"/>
                        <a:pt x="8619" y="4313"/>
                      </a:cubicBezTo>
                      <a:cubicBezTo>
                        <a:pt x="9043" y="3283"/>
                        <a:pt x="8086" y="2071"/>
                        <a:pt x="7843" y="1768"/>
                      </a:cubicBezTo>
                      <a:cubicBezTo>
                        <a:pt x="7061" y="784"/>
                        <a:pt x="5704" y="0"/>
                        <a:pt x="4222" y="0"/>
                      </a:cubicBezTo>
                      <a:close/>
                    </a:path>
                  </a:pathLst>
                </a:custGeom>
                <a:solidFill>
                  <a:schemeClr val="dk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2" name="Google Shape;2802;p60"/>
                <p:cNvSpPr/>
                <p:nvPr/>
              </p:nvSpPr>
              <p:spPr>
                <a:xfrm flipH="1">
                  <a:off x="2567005" y="1630740"/>
                  <a:ext cx="773561" cy="516468"/>
                </a:xfrm>
                <a:custGeom>
                  <a:avLst/>
                  <a:gdLst/>
                  <a:ahLst/>
                  <a:cxnLst/>
                  <a:rect l="l" t="t" r="r" b="b"/>
                  <a:pathLst>
                    <a:path w="8813" h="5884" extrusionOk="0">
                      <a:moveTo>
                        <a:pt x="4178" y="78"/>
                      </a:moveTo>
                      <a:cubicBezTo>
                        <a:pt x="5675" y="78"/>
                        <a:pt x="7004" y="888"/>
                        <a:pt x="7758" y="1823"/>
                      </a:cubicBezTo>
                      <a:cubicBezTo>
                        <a:pt x="8740" y="3059"/>
                        <a:pt x="8716" y="3883"/>
                        <a:pt x="8522" y="4332"/>
                      </a:cubicBezTo>
                      <a:cubicBezTo>
                        <a:pt x="8195" y="5132"/>
                        <a:pt x="7176" y="5362"/>
                        <a:pt x="6098" y="5617"/>
                      </a:cubicBezTo>
                      <a:cubicBezTo>
                        <a:pt x="5738" y="5694"/>
                        <a:pt x="5277" y="5798"/>
                        <a:pt x="4787" y="5798"/>
                      </a:cubicBezTo>
                      <a:cubicBezTo>
                        <a:pt x="4352" y="5798"/>
                        <a:pt x="3895" y="5716"/>
                        <a:pt x="3467" y="5459"/>
                      </a:cubicBezTo>
                      <a:cubicBezTo>
                        <a:pt x="3213" y="5302"/>
                        <a:pt x="2982" y="5096"/>
                        <a:pt x="2801" y="4853"/>
                      </a:cubicBezTo>
                      <a:cubicBezTo>
                        <a:pt x="2789" y="4841"/>
                        <a:pt x="2776" y="4841"/>
                        <a:pt x="2764" y="4841"/>
                      </a:cubicBezTo>
                      <a:lnTo>
                        <a:pt x="2752" y="4841"/>
                      </a:lnTo>
                      <a:cubicBezTo>
                        <a:pt x="2401" y="5022"/>
                        <a:pt x="2034" y="5114"/>
                        <a:pt x="1690" y="5114"/>
                      </a:cubicBezTo>
                      <a:cubicBezTo>
                        <a:pt x="1299" y="5114"/>
                        <a:pt x="938" y="4995"/>
                        <a:pt x="667" y="4756"/>
                      </a:cubicBezTo>
                      <a:cubicBezTo>
                        <a:pt x="231" y="4393"/>
                        <a:pt x="85" y="3786"/>
                        <a:pt x="207" y="2950"/>
                      </a:cubicBezTo>
                      <a:lnTo>
                        <a:pt x="207" y="2926"/>
                      </a:lnTo>
                      <a:cubicBezTo>
                        <a:pt x="425" y="1471"/>
                        <a:pt x="1928" y="489"/>
                        <a:pt x="3237" y="186"/>
                      </a:cubicBezTo>
                      <a:cubicBezTo>
                        <a:pt x="3555" y="112"/>
                        <a:pt x="3870" y="78"/>
                        <a:pt x="4178" y="78"/>
                      </a:cubicBezTo>
                      <a:close/>
                      <a:moveTo>
                        <a:pt x="4182" y="1"/>
                      </a:moveTo>
                      <a:cubicBezTo>
                        <a:pt x="3865" y="1"/>
                        <a:pt x="3541" y="36"/>
                        <a:pt x="3213" y="114"/>
                      </a:cubicBezTo>
                      <a:cubicBezTo>
                        <a:pt x="1892" y="417"/>
                        <a:pt x="352" y="1423"/>
                        <a:pt x="134" y="2902"/>
                      </a:cubicBezTo>
                      <a:lnTo>
                        <a:pt x="134" y="2938"/>
                      </a:lnTo>
                      <a:cubicBezTo>
                        <a:pt x="1" y="3799"/>
                        <a:pt x="158" y="4429"/>
                        <a:pt x="607" y="4817"/>
                      </a:cubicBezTo>
                      <a:cubicBezTo>
                        <a:pt x="898" y="5062"/>
                        <a:pt x="1281" y="5188"/>
                        <a:pt x="1694" y="5188"/>
                      </a:cubicBezTo>
                      <a:cubicBezTo>
                        <a:pt x="2037" y="5188"/>
                        <a:pt x="2401" y="5102"/>
                        <a:pt x="2752" y="4926"/>
                      </a:cubicBezTo>
                      <a:cubicBezTo>
                        <a:pt x="2946" y="5168"/>
                        <a:pt x="3176" y="5362"/>
                        <a:pt x="3431" y="5532"/>
                      </a:cubicBezTo>
                      <a:cubicBezTo>
                        <a:pt x="3843" y="5762"/>
                        <a:pt x="4304" y="5883"/>
                        <a:pt x="4776" y="5883"/>
                      </a:cubicBezTo>
                      <a:cubicBezTo>
                        <a:pt x="5225" y="5859"/>
                        <a:pt x="5673" y="5799"/>
                        <a:pt x="6110" y="5677"/>
                      </a:cubicBezTo>
                      <a:cubicBezTo>
                        <a:pt x="7213" y="5423"/>
                        <a:pt x="8243" y="5180"/>
                        <a:pt x="8595" y="4356"/>
                      </a:cubicBezTo>
                      <a:cubicBezTo>
                        <a:pt x="8789" y="3871"/>
                        <a:pt x="8813" y="3035"/>
                        <a:pt x="7807" y="1774"/>
                      </a:cubicBezTo>
                      <a:cubicBezTo>
                        <a:pt x="7054" y="821"/>
                        <a:pt x="5704" y="1"/>
                        <a:pt x="4182" y="1"/>
                      </a:cubicBezTo>
                      <a:close/>
                    </a:path>
                  </a:pathLst>
                </a:custGeom>
                <a:solidFill>
                  <a:srgbClr val="24212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3" name="Google Shape;2803;p60"/>
                <p:cNvSpPr/>
                <p:nvPr/>
              </p:nvSpPr>
              <p:spPr>
                <a:xfrm flipH="1">
                  <a:off x="2731842" y="1861766"/>
                  <a:ext cx="146935" cy="96026"/>
                </a:xfrm>
                <a:custGeom>
                  <a:avLst/>
                  <a:gdLst/>
                  <a:ahLst/>
                  <a:cxnLst/>
                  <a:rect l="l" t="t" r="r" b="b"/>
                  <a:pathLst>
                    <a:path w="1674" h="1094" extrusionOk="0">
                      <a:moveTo>
                        <a:pt x="1556" y="0"/>
                      </a:moveTo>
                      <a:cubicBezTo>
                        <a:pt x="1530" y="0"/>
                        <a:pt x="1501" y="18"/>
                        <a:pt x="1515" y="39"/>
                      </a:cubicBezTo>
                      <a:cubicBezTo>
                        <a:pt x="1540" y="148"/>
                        <a:pt x="1600" y="536"/>
                        <a:pt x="1358" y="791"/>
                      </a:cubicBezTo>
                      <a:cubicBezTo>
                        <a:pt x="1188" y="973"/>
                        <a:pt x="934" y="985"/>
                        <a:pt x="619" y="1009"/>
                      </a:cubicBezTo>
                      <a:cubicBezTo>
                        <a:pt x="550" y="1018"/>
                        <a:pt x="483" y="1022"/>
                        <a:pt x="416" y="1022"/>
                      </a:cubicBezTo>
                      <a:cubicBezTo>
                        <a:pt x="294" y="1022"/>
                        <a:pt x="174" y="1008"/>
                        <a:pt x="49" y="985"/>
                      </a:cubicBezTo>
                      <a:cubicBezTo>
                        <a:pt x="37" y="985"/>
                        <a:pt x="12" y="997"/>
                        <a:pt x="12" y="1009"/>
                      </a:cubicBezTo>
                      <a:cubicBezTo>
                        <a:pt x="0" y="1033"/>
                        <a:pt x="25" y="1058"/>
                        <a:pt x="37" y="1058"/>
                      </a:cubicBezTo>
                      <a:cubicBezTo>
                        <a:pt x="170" y="1082"/>
                        <a:pt x="315" y="1094"/>
                        <a:pt x="449" y="1094"/>
                      </a:cubicBezTo>
                      <a:lnTo>
                        <a:pt x="619" y="1094"/>
                      </a:lnTo>
                      <a:cubicBezTo>
                        <a:pt x="946" y="1070"/>
                        <a:pt x="1225" y="1045"/>
                        <a:pt x="1406" y="839"/>
                      </a:cubicBezTo>
                      <a:cubicBezTo>
                        <a:pt x="1673" y="573"/>
                        <a:pt x="1612" y="148"/>
                        <a:pt x="1588" y="27"/>
                      </a:cubicBezTo>
                      <a:cubicBezTo>
                        <a:pt x="1588" y="8"/>
                        <a:pt x="1573" y="0"/>
                        <a:pt x="1556" y="0"/>
                      </a:cubicBezTo>
                      <a:close/>
                    </a:path>
                  </a:pathLst>
                </a:custGeom>
                <a:solidFill>
                  <a:srgbClr val="24212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4" name="Google Shape;2804;p60"/>
                <p:cNvSpPr/>
                <p:nvPr/>
              </p:nvSpPr>
              <p:spPr>
                <a:xfrm flipH="1">
                  <a:off x="2741496" y="1868086"/>
                  <a:ext cx="55386" cy="48276"/>
                </a:xfrm>
                <a:custGeom>
                  <a:avLst/>
                  <a:gdLst/>
                  <a:ahLst/>
                  <a:cxnLst/>
                  <a:rect l="l" t="t" r="r" b="b"/>
                  <a:pathLst>
                    <a:path w="631" h="550" extrusionOk="0">
                      <a:moveTo>
                        <a:pt x="35" y="0"/>
                      </a:moveTo>
                      <a:cubicBezTo>
                        <a:pt x="17" y="0"/>
                        <a:pt x="1" y="18"/>
                        <a:pt x="1" y="28"/>
                      </a:cubicBezTo>
                      <a:cubicBezTo>
                        <a:pt x="1" y="137"/>
                        <a:pt x="25" y="246"/>
                        <a:pt x="98" y="331"/>
                      </a:cubicBezTo>
                      <a:cubicBezTo>
                        <a:pt x="146" y="404"/>
                        <a:pt x="219" y="452"/>
                        <a:pt x="304" y="489"/>
                      </a:cubicBezTo>
                      <a:cubicBezTo>
                        <a:pt x="401" y="525"/>
                        <a:pt x="498" y="549"/>
                        <a:pt x="595" y="549"/>
                      </a:cubicBezTo>
                      <a:cubicBezTo>
                        <a:pt x="607" y="549"/>
                        <a:pt x="631" y="537"/>
                        <a:pt x="631" y="525"/>
                      </a:cubicBezTo>
                      <a:cubicBezTo>
                        <a:pt x="631" y="501"/>
                        <a:pt x="607" y="476"/>
                        <a:pt x="595" y="476"/>
                      </a:cubicBezTo>
                      <a:cubicBezTo>
                        <a:pt x="498" y="476"/>
                        <a:pt x="413" y="452"/>
                        <a:pt x="340" y="428"/>
                      </a:cubicBezTo>
                      <a:cubicBezTo>
                        <a:pt x="267" y="392"/>
                        <a:pt x="195" y="355"/>
                        <a:pt x="158" y="295"/>
                      </a:cubicBezTo>
                      <a:cubicBezTo>
                        <a:pt x="98" y="222"/>
                        <a:pt x="73" y="125"/>
                        <a:pt x="73" y="40"/>
                      </a:cubicBezTo>
                      <a:cubicBezTo>
                        <a:pt x="73" y="16"/>
                        <a:pt x="61" y="4"/>
                        <a:pt x="49" y="4"/>
                      </a:cubicBezTo>
                      <a:cubicBezTo>
                        <a:pt x="45" y="1"/>
                        <a:pt x="40" y="0"/>
                        <a:pt x="35" y="0"/>
                      </a:cubicBezTo>
                      <a:close/>
                    </a:path>
                  </a:pathLst>
                </a:custGeom>
                <a:solidFill>
                  <a:srgbClr val="24212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5" name="Google Shape;2805;p60"/>
                <p:cNvSpPr/>
                <p:nvPr/>
              </p:nvSpPr>
              <p:spPr>
                <a:xfrm flipH="1">
                  <a:off x="2778713" y="1882832"/>
                  <a:ext cx="41605" cy="21768"/>
                </a:xfrm>
                <a:custGeom>
                  <a:avLst/>
                  <a:gdLst/>
                  <a:ahLst/>
                  <a:cxnLst/>
                  <a:rect l="l" t="t" r="r" b="b"/>
                  <a:pathLst>
                    <a:path w="474" h="248" extrusionOk="0">
                      <a:moveTo>
                        <a:pt x="44" y="1"/>
                      </a:moveTo>
                      <a:cubicBezTo>
                        <a:pt x="38" y="1"/>
                        <a:pt x="32" y="2"/>
                        <a:pt x="25" y="5"/>
                      </a:cubicBezTo>
                      <a:cubicBezTo>
                        <a:pt x="13" y="18"/>
                        <a:pt x="1" y="30"/>
                        <a:pt x="13" y="54"/>
                      </a:cubicBezTo>
                      <a:cubicBezTo>
                        <a:pt x="37" y="139"/>
                        <a:pt x="98" y="199"/>
                        <a:pt x="183" y="236"/>
                      </a:cubicBezTo>
                      <a:cubicBezTo>
                        <a:pt x="219" y="248"/>
                        <a:pt x="256" y="248"/>
                        <a:pt x="292" y="248"/>
                      </a:cubicBezTo>
                      <a:lnTo>
                        <a:pt x="328" y="248"/>
                      </a:lnTo>
                      <a:cubicBezTo>
                        <a:pt x="365" y="248"/>
                        <a:pt x="401" y="248"/>
                        <a:pt x="449" y="236"/>
                      </a:cubicBezTo>
                      <a:cubicBezTo>
                        <a:pt x="462" y="236"/>
                        <a:pt x="474" y="211"/>
                        <a:pt x="474" y="187"/>
                      </a:cubicBezTo>
                      <a:cubicBezTo>
                        <a:pt x="474" y="175"/>
                        <a:pt x="449" y="163"/>
                        <a:pt x="437" y="163"/>
                      </a:cubicBezTo>
                      <a:cubicBezTo>
                        <a:pt x="401" y="163"/>
                        <a:pt x="365" y="175"/>
                        <a:pt x="328" y="175"/>
                      </a:cubicBezTo>
                      <a:lnTo>
                        <a:pt x="316" y="175"/>
                      </a:lnTo>
                      <a:cubicBezTo>
                        <a:pt x="280" y="175"/>
                        <a:pt x="243" y="175"/>
                        <a:pt x="207" y="163"/>
                      </a:cubicBezTo>
                      <a:cubicBezTo>
                        <a:pt x="146" y="139"/>
                        <a:pt x="98" y="90"/>
                        <a:pt x="74" y="30"/>
                      </a:cubicBezTo>
                      <a:cubicBezTo>
                        <a:pt x="74" y="12"/>
                        <a:pt x="61" y="1"/>
                        <a:pt x="44" y="1"/>
                      </a:cubicBezTo>
                      <a:close/>
                    </a:path>
                  </a:pathLst>
                </a:custGeom>
                <a:solidFill>
                  <a:srgbClr val="24212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6" name="Google Shape;2806;p60"/>
                <p:cNvSpPr/>
                <p:nvPr/>
              </p:nvSpPr>
              <p:spPr>
                <a:xfrm flipH="1">
                  <a:off x="1443334" y="3333400"/>
                  <a:ext cx="2095982" cy="357595"/>
                </a:xfrm>
                <a:custGeom>
                  <a:avLst/>
                  <a:gdLst/>
                  <a:ahLst/>
                  <a:cxnLst/>
                  <a:rect l="l" t="t" r="r" b="b"/>
                  <a:pathLst>
                    <a:path w="36704" h="4074" extrusionOk="0">
                      <a:moveTo>
                        <a:pt x="35671" y="1"/>
                      </a:moveTo>
                      <a:cubicBezTo>
                        <a:pt x="35664" y="1"/>
                        <a:pt x="35656" y="1"/>
                        <a:pt x="35649" y="1"/>
                      </a:cubicBezTo>
                      <a:lnTo>
                        <a:pt x="1042" y="61"/>
                      </a:lnTo>
                      <a:cubicBezTo>
                        <a:pt x="461" y="74"/>
                        <a:pt x="0" y="546"/>
                        <a:pt x="0" y="1128"/>
                      </a:cubicBezTo>
                      <a:lnTo>
                        <a:pt x="0" y="3019"/>
                      </a:lnTo>
                      <a:cubicBezTo>
                        <a:pt x="0" y="3601"/>
                        <a:pt x="473" y="4074"/>
                        <a:pt x="1055" y="4074"/>
                      </a:cubicBezTo>
                      <a:lnTo>
                        <a:pt x="35661" y="4001"/>
                      </a:lnTo>
                      <a:cubicBezTo>
                        <a:pt x="36243" y="4001"/>
                        <a:pt x="36704" y="3528"/>
                        <a:pt x="36704" y="2946"/>
                      </a:cubicBezTo>
                      <a:lnTo>
                        <a:pt x="36704" y="1055"/>
                      </a:lnTo>
                      <a:cubicBezTo>
                        <a:pt x="36704" y="469"/>
                        <a:pt x="36243" y="1"/>
                        <a:pt x="35671" y="1"/>
                      </a:cubicBezTo>
                      <a:close/>
                    </a:path>
                  </a:pathLst>
                </a:custGeom>
                <a:solidFill>
                  <a:schemeClr val="accen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7" name="Google Shape;2807;p60"/>
                <p:cNvSpPr/>
                <p:nvPr/>
              </p:nvSpPr>
              <p:spPr>
                <a:xfrm flipH="1">
                  <a:off x="1268878" y="3671690"/>
                  <a:ext cx="2444893" cy="128941"/>
                </a:xfrm>
                <a:custGeom>
                  <a:avLst/>
                  <a:gdLst/>
                  <a:ahLst/>
                  <a:cxnLst/>
                  <a:rect l="l" t="t" r="r" b="b"/>
                  <a:pathLst>
                    <a:path w="42814" h="1469" extrusionOk="0">
                      <a:moveTo>
                        <a:pt x="42129" y="0"/>
                      </a:moveTo>
                      <a:cubicBezTo>
                        <a:pt x="42115" y="0"/>
                        <a:pt x="42100" y="1"/>
                        <a:pt x="42086" y="1"/>
                      </a:cubicBezTo>
                      <a:lnTo>
                        <a:pt x="885" y="74"/>
                      </a:lnTo>
                      <a:cubicBezTo>
                        <a:pt x="0" y="111"/>
                        <a:pt x="0" y="1419"/>
                        <a:pt x="885" y="1468"/>
                      </a:cubicBezTo>
                      <a:lnTo>
                        <a:pt x="885" y="1468"/>
                      </a:lnTo>
                      <a:lnTo>
                        <a:pt x="42086" y="1383"/>
                      </a:lnTo>
                      <a:cubicBezTo>
                        <a:pt x="42100" y="1384"/>
                        <a:pt x="42115" y="1385"/>
                        <a:pt x="42129" y="1385"/>
                      </a:cubicBezTo>
                      <a:cubicBezTo>
                        <a:pt x="42509" y="1385"/>
                        <a:pt x="42813" y="1078"/>
                        <a:pt x="42813" y="692"/>
                      </a:cubicBezTo>
                      <a:cubicBezTo>
                        <a:pt x="42813" y="307"/>
                        <a:pt x="42509" y="0"/>
                        <a:pt x="42129" y="0"/>
                      </a:cubicBezTo>
                      <a:close/>
                      <a:moveTo>
                        <a:pt x="885" y="1468"/>
                      </a:moveTo>
                      <a:lnTo>
                        <a:pt x="873" y="1468"/>
                      </a:lnTo>
                      <a:lnTo>
                        <a:pt x="885" y="1468"/>
                      </a:lnTo>
                      <a:cubicBezTo>
                        <a:pt x="885" y="1468"/>
                        <a:pt x="885" y="1468"/>
                        <a:pt x="885" y="1468"/>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8" name="Google Shape;2808;p60"/>
                <p:cNvSpPr/>
                <p:nvPr/>
              </p:nvSpPr>
              <p:spPr>
                <a:xfrm flipH="1">
                  <a:off x="1271305" y="3793085"/>
                  <a:ext cx="2440040" cy="359702"/>
                </a:xfrm>
                <a:custGeom>
                  <a:avLst/>
                  <a:gdLst/>
                  <a:ahLst/>
                  <a:cxnLst/>
                  <a:rect l="l" t="t" r="r" b="b"/>
                  <a:pathLst>
                    <a:path w="42729" h="4098" extrusionOk="0">
                      <a:moveTo>
                        <a:pt x="41759" y="0"/>
                      </a:moveTo>
                      <a:lnTo>
                        <a:pt x="970" y="85"/>
                      </a:lnTo>
                      <a:cubicBezTo>
                        <a:pt x="425" y="85"/>
                        <a:pt x="1" y="522"/>
                        <a:pt x="1" y="1055"/>
                      </a:cubicBezTo>
                      <a:lnTo>
                        <a:pt x="1" y="3140"/>
                      </a:lnTo>
                      <a:cubicBezTo>
                        <a:pt x="1" y="3673"/>
                        <a:pt x="437" y="4097"/>
                        <a:pt x="970" y="4097"/>
                      </a:cubicBezTo>
                      <a:lnTo>
                        <a:pt x="41771" y="4025"/>
                      </a:lnTo>
                      <a:cubicBezTo>
                        <a:pt x="42304" y="4025"/>
                        <a:pt x="42729" y="3588"/>
                        <a:pt x="42729" y="3055"/>
                      </a:cubicBezTo>
                      <a:lnTo>
                        <a:pt x="42729" y="970"/>
                      </a:lnTo>
                      <a:cubicBezTo>
                        <a:pt x="42729" y="437"/>
                        <a:pt x="42292" y="0"/>
                        <a:pt x="41759"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9" name="Google Shape;2809;p60"/>
                <p:cNvSpPr/>
                <p:nvPr/>
              </p:nvSpPr>
              <p:spPr>
                <a:xfrm flipH="1">
                  <a:off x="1268878" y="3789837"/>
                  <a:ext cx="2444893" cy="366110"/>
                </a:xfrm>
                <a:custGeom>
                  <a:avLst/>
                  <a:gdLst/>
                  <a:ahLst/>
                  <a:cxnLst/>
                  <a:rect l="l" t="t" r="r" b="b"/>
                  <a:pathLst>
                    <a:path w="42814" h="4171" extrusionOk="0">
                      <a:moveTo>
                        <a:pt x="41807" y="74"/>
                      </a:moveTo>
                      <a:cubicBezTo>
                        <a:pt x="42316" y="74"/>
                        <a:pt x="42728" y="486"/>
                        <a:pt x="42728" y="1007"/>
                      </a:cubicBezTo>
                      <a:lnTo>
                        <a:pt x="42728" y="3092"/>
                      </a:lnTo>
                      <a:cubicBezTo>
                        <a:pt x="42728" y="3601"/>
                        <a:pt x="42316" y="4013"/>
                        <a:pt x="41807" y="4025"/>
                      </a:cubicBezTo>
                      <a:lnTo>
                        <a:pt x="1006" y="4098"/>
                      </a:lnTo>
                      <a:cubicBezTo>
                        <a:pt x="485" y="4098"/>
                        <a:pt x="73" y="3686"/>
                        <a:pt x="73" y="3165"/>
                      </a:cubicBezTo>
                      <a:lnTo>
                        <a:pt x="73" y="1080"/>
                      </a:lnTo>
                      <a:cubicBezTo>
                        <a:pt x="73" y="571"/>
                        <a:pt x="485" y="159"/>
                        <a:pt x="1006" y="159"/>
                      </a:cubicBezTo>
                      <a:lnTo>
                        <a:pt x="41807" y="74"/>
                      </a:lnTo>
                      <a:close/>
                      <a:moveTo>
                        <a:pt x="41795" y="1"/>
                      </a:moveTo>
                      <a:lnTo>
                        <a:pt x="1006" y="74"/>
                      </a:lnTo>
                      <a:cubicBezTo>
                        <a:pt x="449" y="74"/>
                        <a:pt x="0" y="534"/>
                        <a:pt x="0" y="1080"/>
                      </a:cubicBezTo>
                      <a:lnTo>
                        <a:pt x="0" y="3165"/>
                      </a:lnTo>
                      <a:cubicBezTo>
                        <a:pt x="0" y="3722"/>
                        <a:pt x="449" y="4171"/>
                        <a:pt x="1006" y="4171"/>
                      </a:cubicBezTo>
                      <a:lnTo>
                        <a:pt x="41807" y="4098"/>
                      </a:lnTo>
                      <a:cubicBezTo>
                        <a:pt x="42352" y="4098"/>
                        <a:pt x="42813" y="3637"/>
                        <a:pt x="42801" y="3092"/>
                      </a:cubicBezTo>
                      <a:lnTo>
                        <a:pt x="42801" y="995"/>
                      </a:lnTo>
                      <a:cubicBezTo>
                        <a:pt x="42801" y="449"/>
                        <a:pt x="42352" y="1"/>
                        <a:pt x="41795" y="1"/>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0" name="Google Shape;2810;p60"/>
                <p:cNvSpPr/>
                <p:nvPr/>
              </p:nvSpPr>
              <p:spPr>
                <a:xfrm flipH="1">
                  <a:off x="1741291" y="2282211"/>
                  <a:ext cx="208641" cy="300190"/>
                </a:xfrm>
                <a:custGeom>
                  <a:avLst/>
                  <a:gdLst/>
                  <a:ahLst/>
                  <a:cxnLst/>
                  <a:rect l="l" t="t" r="r" b="b"/>
                  <a:pathLst>
                    <a:path w="2377" h="3420" extrusionOk="0">
                      <a:moveTo>
                        <a:pt x="1091" y="1"/>
                      </a:moveTo>
                      <a:cubicBezTo>
                        <a:pt x="1031" y="13"/>
                        <a:pt x="970" y="122"/>
                        <a:pt x="922" y="583"/>
                      </a:cubicBezTo>
                      <a:cubicBezTo>
                        <a:pt x="885" y="983"/>
                        <a:pt x="861" y="1371"/>
                        <a:pt x="837" y="1771"/>
                      </a:cubicBezTo>
                      <a:cubicBezTo>
                        <a:pt x="533" y="1656"/>
                        <a:pt x="318" y="1596"/>
                        <a:pt x="192" y="1596"/>
                      </a:cubicBezTo>
                      <a:cubicBezTo>
                        <a:pt x="132" y="1596"/>
                        <a:pt x="93" y="1610"/>
                        <a:pt x="73" y="1637"/>
                      </a:cubicBezTo>
                      <a:cubicBezTo>
                        <a:pt x="0" y="1759"/>
                        <a:pt x="267" y="2098"/>
                        <a:pt x="873" y="2656"/>
                      </a:cubicBezTo>
                      <a:cubicBezTo>
                        <a:pt x="1273" y="2910"/>
                        <a:pt x="1661" y="3165"/>
                        <a:pt x="2061" y="3419"/>
                      </a:cubicBezTo>
                      <a:cubicBezTo>
                        <a:pt x="2303" y="2801"/>
                        <a:pt x="2376" y="2146"/>
                        <a:pt x="2255" y="1504"/>
                      </a:cubicBezTo>
                      <a:cubicBezTo>
                        <a:pt x="2146" y="1286"/>
                        <a:pt x="1988" y="1116"/>
                        <a:pt x="1782" y="995"/>
                      </a:cubicBezTo>
                      <a:cubicBezTo>
                        <a:pt x="1649" y="910"/>
                        <a:pt x="1491" y="849"/>
                        <a:pt x="1334" y="825"/>
                      </a:cubicBezTo>
                      <a:cubicBezTo>
                        <a:pt x="1370" y="631"/>
                        <a:pt x="1358" y="425"/>
                        <a:pt x="1285" y="231"/>
                      </a:cubicBezTo>
                      <a:cubicBezTo>
                        <a:pt x="1261" y="183"/>
                        <a:pt x="1152" y="1"/>
                        <a:pt x="1091" y="1"/>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1" name="Google Shape;2811;p60"/>
                <p:cNvSpPr/>
                <p:nvPr/>
              </p:nvSpPr>
              <p:spPr>
                <a:xfrm flipH="1">
                  <a:off x="1830733" y="2355679"/>
                  <a:ext cx="12815" cy="71361"/>
                </a:xfrm>
                <a:custGeom>
                  <a:avLst/>
                  <a:gdLst/>
                  <a:ahLst/>
                  <a:cxnLst/>
                  <a:rect l="l" t="t" r="r" b="b"/>
                  <a:pathLst>
                    <a:path w="146" h="813" extrusionOk="0">
                      <a:moveTo>
                        <a:pt x="134" y="0"/>
                      </a:moveTo>
                      <a:cubicBezTo>
                        <a:pt x="122" y="0"/>
                        <a:pt x="110" y="12"/>
                        <a:pt x="110" y="12"/>
                      </a:cubicBezTo>
                      <a:cubicBezTo>
                        <a:pt x="61" y="194"/>
                        <a:pt x="37" y="364"/>
                        <a:pt x="13" y="546"/>
                      </a:cubicBezTo>
                      <a:cubicBezTo>
                        <a:pt x="0" y="631"/>
                        <a:pt x="0" y="715"/>
                        <a:pt x="0" y="788"/>
                      </a:cubicBezTo>
                      <a:cubicBezTo>
                        <a:pt x="0" y="800"/>
                        <a:pt x="13" y="812"/>
                        <a:pt x="25" y="812"/>
                      </a:cubicBezTo>
                      <a:cubicBezTo>
                        <a:pt x="25" y="812"/>
                        <a:pt x="37" y="800"/>
                        <a:pt x="37" y="800"/>
                      </a:cubicBezTo>
                      <a:cubicBezTo>
                        <a:pt x="37" y="715"/>
                        <a:pt x="49" y="631"/>
                        <a:pt x="49" y="546"/>
                      </a:cubicBezTo>
                      <a:cubicBezTo>
                        <a:pt x="73" y="364"/>
                        <a:pt x="97" y="194"/>
                        <a:pt x="146" y="25"/>
                      </a:cubicBezTo>
                      <a:cubicBezTo>
                        <a:pt x="146" y="12"/>
                        <a:pt x="134" y="0"/>
                        <a:pt x="134" y="0"/>
                      </a:cubicBezTo>
                      <a:close/>
                    </a:path>
                  </a:pathLst>
                </a:custGeom>
                <a:solidFill>
                  <a:srgbClr val="F25353"/>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2" name="Google Shape;2812;p60"/>
                <p:cNvSpPr/>
                <p:nvPr/>
              </p:nvSpPr>
              <p:spPr>
                <a:xfrm flipH="1">
                  <a:off x="1757265" y="2430025"/>
                  <a:ext cx="81631" cy="34232"/>
                </a:xfrm>
                <a:custGeom>
                  <a:avLst/>
                  <a:gdLst/>
                  <a:ahLst/>
                  <a:cxnLst/>
                  <a:rect l="l" t="t" r="r" b="b"/>
                  <a:pathLst>
                    <a:path w="930" h="390" extrusionOk="0">
                      <a:moveTo>
                        <a:pt x="21" y="1"/>
                      </a:moveTo>
                      <a:cubicBezTo>
                        <a:pt x="12" y="1"/>
                        <a:pt x="1" y="11"/>
                        <a:pt x="8" y="26"/>
                      </a:cubicBezTo>
                      <a:cubicBezTo>
                        <a:pt x="33" y="100"/>
                        <a:pt x="96" y="140"/>
                        <a:pt x="164" y="140"/>
                      </a:cubicBezTo>
                      <a:cubicBezTo>
                        <a:pt x="197" y="140"/>
                        <a:pt x="231" y="131"/>
                        <a:pt x="263" y="111"/>
                      </a:cubicBezTo>
                      <a:cubicBezTo>
                        <a:pt x="263" y="147"/>
                        <a:pt x="275" y="184"/>
                        <a:pt x="299" y="220"/>
                      </a:cubicBezTo>
                      <a:cubicBezTo>
                        <a:pt x="335" y="262"/>
                        <a:pt x="387" y="284"/>
                        <a:pt x="438" y="284"/>
                      </a:cubicBezTo>
                      <a:cubicBezTo>
                        <a:pt x="490" y="284"/>
                        <a:pt x="541" y="262"/>
                        <a:pt x="578" y="220"/>
                      </a:cubicBezTo>
                      <a:cubicBezTo>
                        <a:pt x="590" y="244"/>
                        <a:pt x="590" y="268"/>
                        <a:pt x="614" y="293"/>
                      </a:cubicBezTo>
                      <a:cubicBezTo>
                        <a:pt x="638" y="341"/>
                        <a:pt x="699" y="378"/>
                        <a:pt x="760" y="390"/>
                      </a:cubicBezTo>
                      <a:lnTo>
                        <a:pt x="784" y="390"/>
                      </a:lnTo>
                      <a:cubicBezTo>
                        <a:pt x="869" y="365"/>
                        <a:pt x="929" y="293"/>
                        <a:pt x="917" y="208"/>
                      </a:cubicBezTo>
                      <a:cubicBezTo>
                        <a:pt x="929" y="196"/>
                        <a:pt x="917" y="184"/>
                        <a:pt x="905" y="184"/>
                      </a:cubicBezTo>
                      <a:cubicBezTo>
                        <a:pt x="881" y="184"/>
                        <a:pt x="881" y="196"/>
                        <a:pt x="881" y="208"/>
                      </a:cubicBezTo>
                      <a:cubicBezTo>
                        <a:pt x="893" y="268"/>
                        <a:pt x="844" y="341"/>
                        <a:pt x="772" y="353"/>
                      </a:cubicBezTo>
                      <a:cubicBezTo>
                        <a:pt x="766" y="354"/>
                        <a:pt x="761" y="355"/>
                        <a:pt x="755" y="355"/>
                      </a:cubicBezTo>
                      <a:cubicBezTo>
                        <a:pt x="692" y="355"/>
                        <a:pt x="650" y="292"/>
                        <a:pt x="638" y="281"/>
                      </a:cubicBezTo>
                      <a:cubicBezTo>
                        <a:pt x="614" y="244"/>
                        <a:pt x="614" y="208"/>
                        <a:pt x="602" y="171"/>
                      </a:cubicBezTo>
                      <a:cubicBezTo>
                        <a:pt x="602" y="171"/>
                        <a:pt x="602" y="159"/>
                        <a:pt x="590" y="159"/>
                      </a:cubicBezTo>
                      <a:cubicBezTo>
                        <a:pt x="590" y="159"/>
                        <a:pt x="578" y="159"/>
                        <a:pt x="566" y="171"/>
                      </a:cubicBezTo>
                      <a:cubicBezTo>
                        <a:pt x="554" y="208"/>
                        <a:pt x="517" y="244"/>
                        <a:pt x="469" y="256"/>
                      </a:cubicBezTo>
                      <a:cubicBezTo>
                        <a:pt x="460" y="258"/>
                        <a:pt x="452" y="259"/>
                        <a:pt x="443" y="259"/>
                      </a:cubicBezTo>
                      <a:cubicBezTo>
                        <a:pt x="400" y="259"/>
                        <a:pt x="355" y="236"/>
                        <a:pt x="335" y="196"/>
                      </a:cubicBezTo>
                      <a:cubicBezTo>
                        <a:pt x="299" y="159"/>
                        <a:pt x="287" y="111"/>
                        <a:pt x="299" y="75"/>
                      </a:cubicBezTo>
                      <a:cubicBezTo>
                        <a:pt x="299" y="62"/>
                        <a:pt x="299" y="50"/>
                        <a:pt x="287" y="50"/>
                      </a:cubicBezTo>
                      <a:lnTo>
                        <a:pt x="263" y="50"/>
                      </a:lnTo>
                      <a:cubicBezTo>
                        <a:pt x="243" y="80"/>
                        <a:pt x="206" y="102"/>
                        <a:pt x="167" y="102"/>
                      </a:cubicBezTo>
                      <a:cubicBezTo>
                        <a:pt x="159" y="102"/>
                        <a:pt x="150" y="101"/>
                        <a:pt x="141" y="99"/>
                      </a:cubicBezTo>
                      <a:cubicBezTo>
                        <a:pt x="93" y="99"/>
                        <a:pt x="57" y="62"/>
                        <a:pt x="32" y="14"/>
                      </a:cubicBezTo>
                      <a:cubicBezTo>
                        <a:pt x="32" y="5"/>
                        <a:pt x="27" y="1"/>
                        <a:pt x="21" y="1"/>
                      </a:cubicBezTo>
                      <a:close/>
                    </a:path>
                  </a:pathLst>
                </a:custGeom>
                <a:solidFill>
                  <a:srgbClr val="F25353"/>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3" name="Google Shape;2813;p60"/>
                <p:cNvSpPr/>
                <p:nvPr/>
              </p:nvSpPr>
              <p:spPr>
                <a:xfrm flipH="1">
                  <a:off x="1798783" y="2371654"/>
                  <a:ext cx="16063" cy="54333"/>
                </a:xfrm>
                <a:custGeom>
                  <a:avLst/>
                  <a:gdLst/>
                  <a:ahLst/>
                  <a:cxnLst/>
                  <a:rect l="l" t="t" r="r" b="b"/>
                  <a:pathLst>
                    <a:path w="183" h="619" extrusionOk="0">
                      <a:moveTo>
                        <a:pt x="170" y="0"/>
                      </a:moveTo>
                      <a:cubicBezTo>
                        <a:pt x="158" y="0"/>
                        <a:pt x="146" y="0"/>
                        <a:pt x="146" y="12"/>
                      </a:cubicBezTo>
                      <a:lnTo>
                        <a:pt x="1" y="594"/>
                      </a:lnTo>
                      <a:cubicBezTo>
                        <a:pt x="1" y="594"/>
                        <a:pt x="1" y="618"/>
                        <a:pt x="13" y="618"/>
                      </a:cubicBezTo>
                      <a:cubicBezTo>
                        <a:pt x="25" y="606"/>
                        <a:pt x="25" y="606"/>
                        <a:pt x="37" y="594"/>
                      </a:cubicBezTo>
                      <a:lnTo>
                        <a:pt x="183" y="24"/>
                      </a:lnTo>
                      <a:cubicBezTo>
                        <a:pt x="183" y="12"/>
                        <a:pt x="183" y="0"/>
                        <a:pt x="170" y="0"/>
                      </a:cubicBezTo>
                      <a:close/>
                    </a:path>
                  </a:pathLst>
                </a:custGeom>
                <a:solidFill>
                  <a:srgbClr val="F25353"/>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4" name="Google Shape;2814;p60"/>
                <p:cNvSpPr/>
                <p:nvPr/>
              </p:nvSpPr>
              <p:spPr>
                <a:xfrm flipH="1">
                  <a:off x="2388200" y="2575907"/>
                  <a:ext cx="243751" cy="351188"/>
                </a:xfrm>
                <a:custGeom>
                  <a:avLst/>
                  <a:gdLst/>
                  <a:ahLst/>
                  <a:cxnLst/>
                  <a:rect l="l" t="t" r="r" b="b"/>
                  <a:pathLst>
                    <a:path w="2777" h="4001" extrusionOk="0">
                      <a:moveTo>
                        <a:pt x="2194" y="0"/>
                      </a:moveTo>
                      <a:cubicBezTo>
                        <a:pt x="1952" y="49"/>
                        <a:pt x="1710" y="146"/>
                        <a:pt x="1504" y="279"/>
                      </a:cubicBezTo>
                      <a:cubicBezTo>
                        <a:pt x="1213" y="461"/>
                        <a:pt x="946" y="740"/>
                        <a:pt x="619" y="1419"/>
                      </a:cubicBezTo>
                      <a:cubicBezTo>
                        <a:pt x="304" y="2097"/>
                        <a:pt x="97" y="2825"/>
                        <a:pt x="0" y="3564"/>
                      </a:cubicBezTo>
                      <a:lnTo>
                        <a:pt x="2485" y="4000"/>
                      </a:lnTo>
                      <a:cubicBezTo>
                        <a:pt x="2582" y="3043"/>
                        <a:pt x="2679" y="2085"/>
                        <a:pt x="2776" y="1128"/>
                      </a:cubicBezTo>
                      <a:lnTo>
                        <a:pt x="2194" y="0"/>
                      </a:lnTo>
                      <a:close/>
                    </a:path>
                  </a:pathLst>
                </a:custGeom>
                <a:solidFill>
                  <a:schemeClr val="accen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5" name="Google Shape;2815;p60"/>
                <p:cNvSpPr/>
                <p:nvPr/>
              </p:nvSpPr>
              <p:spPr>
                <a:xfrm flipH="1">
                  <a:off x="2026478" y="2529035"/>
                  <a:ext cx="486274" cy="688332"/>
                </a:xfrm>
                <a:custGeom>
                  <a:avLst/>
                  <a:gdLst/>
                  <a:ahLst/>
                  <a:cxnLst/>
                  <a:rect l="l" t="t" r="r" b="b"/>
                  <a:pathLst>
                    <a:path w="5540" h="7842" extrusionOk="0">
                      <a:moveTo>
                        <a:pt x="2804" y="1"/>
                      </a:moveTo>
                      <a:cubicBezTo>
                        <a:pt x="1260" y="1"/>
                        <a:pt x="240" y="974"/>
                        <a:pt x="0" y="1213"/>
                      </a:cubicBezTo>
                      <a:lnTo>
                        <a:pt x="1176" y="7553"/>
                      </a:lnTo>
                      <a:cubicBezTo>
                        <a:pt x="1718" y="7747"/>
                        <a:pt x="2282" y="7842"/>
                        <a:pt x="2843" y="7842"/>
                      </a:cubicBezTo>
                      <a:cubicBezTo>
                        <a:pt x="3788" y="7842"/>
                        <a:pt x="4726" y="7573"/>
                        <a:pt x="5540" y="7056"/>
                      </a:cubicBezTo>
                      <a:cubicBezTo>
                        <a:pt x="5297" y="4886"/>
                        <a:pt x="5043" y="2716"/>
                        <a:pt x="4800" y="559"/>
                      </a:cubicBezTo>
                      <a:cubicBezTo>
                        <a:pt x="4218" y="207"/>
                        <a:pt x="3540" y="13"/>
                        <a:pt x="2861" y="1"/>
                      </a:cubicBezTo>
                      <a:cubicBezTo>
                        <a:pt x="2842" y="1"/>
                        <a:pt x="2823" y="1"/>
                        <a:pt x="2804" y="1"/>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6" name="Google Shape;2816;p60"/>
                <p:cNvSpPr/>
                <p:nvPr/>
              </p:nvSpPr>
              <p:spPr>
                <a:xfrm flipH="1">
                  <a:off x="1960472" y="3097206"/>
                  <a:ext cx="624695" cy="274648"/>
                </a:xfrm>
                <a:custGeom>
                  <a:avLst/>
                  <a:gdLst/>
                  <a:ahLst/>
                  <a:cxnLst/>
                  <a:rect l="l" t="t" r="r" b="b"/>
                  <a:pathLst>
                    <a:path w="7117" h="3129" extrusionOk="0">
                      <a:moveTo>
                        <a:pt x="6316" y="1"/>
                      </a:moveTo>
                      <a:cubicBezTo>
                        <a:pt x="6171" y="195"/>
                        <a:pt x="5952" y="340"/>
                        <a:pt x="5722" y="401"/>
                      </a:cubicBezTo>
                      <a:cubicBezTo>
                        <a:pt x="5674" y="413"/>
                        <a:pt x="5613" y="413"/>
                        <a:pt x="5565" y="413"/>
                      </a:cubicBezTo>
                      <a:cubicBezTo>
                        <a:pt x="5565" y="419"/>
                        <a:pt x="5562" y="422"/>
                        <a:pt x="5558" y="422"/>
                      </a:cubicBezTo>
                      <a:cubicBezTo>
                        <a:pt x="5555" y="422"/>
                        <a:pt x="5552" y="419"/>
                        <a:pt x="5552" y="413"/>
                      </a:cubicBezTo>
                      <a:cubicBezTo>
                        <a:pt x="5512" y="418"/>
                        <a:pt x="5470" y="421"/>
                        <a:pt x="5427" y="421"/>
                      </a:cubicBezTo>
                      <a:cubicBezTo>
                        <a:pt x="5367" y="421"/>
                        <a:pt x="5306" y="415"/>
                        <a:pt x="5249" y="401"/>
                      </a:cubicBezTo>
                      <a:lnTo>
                        <a:pt x="5213" y="401"/>
                      </a:lnTo>
                      <a:cubicBezTo>
                        <a:pt x="5177" y="389"/>
                        <a:pt x="5128" y="377"/>
                        <a:pt x="5092" y="365"/>
                      </a:cubicBezTo>
                      <a:lnTo>
                        <a:pt x="4983" y="365"/>
                      </a:lnTo>
                      <a:lnTo>
                        <a:pt x="4425" y="389"/>
                      </a:lnTo>
                      <a:lnTo>
                        <a:pt x="3661" y="425"/>
                      </a:lnTo>
                      <a:lnTo>
                        <a:pt x="3443" y="425"/>
                      </a:lnTo>
                      <a:lnTo>
                        <a:pt x="2510" y="462"/>
                      </a:lnTo>
                      <a:lnTo>
                        <a:pt x="1904" y="498"/>
                      </a:lnTo>
                      <a:lnTo>
                        <a:pt x="813" y="558"/>
                      </a:lnTo>
                      <a:lnTo>
                        <a:pt x="449" y="571"/>
                      </a:lnTo>
                      <a:lnTo>
                        <a:pt x="231" y="583"/>
                      </a:lnTo>
                      <a:lnTo>
                        <a:pt x="1" y="595"/>
                      </a:lnTo>
                      <a:lnTo>
                        <a:pt x="1" y="740"/>
                      </a:lnTo>
                      <a:lnTo>
                        <a:pt x="61" y="1807"/>
                      </a:lnTo>
                      <a:lnTo>
                        <a:pt x="61" y="2049"/>
                      </a:lnTo>
                      <a:lnTo>
                        <a:pt x="110" y="2995"/>
                      </a:lnTo>
                      <a:lnTo>
                        <a:pt x="122" y="3128"/>
                      </a:lnTo>
                      <a:lnTo>
                        <a:pt x="158" y="3128"/>
                      </a:lnTo>
                      <a:lnTo>
                        <a:pt x="449" y="3104"/>
                      </a:lnTo>
                      <a:lnTo>
                        <a:pt x="1249" y="3068"/>
                      </a:lnTo>
                      <a:lnTo>
                        <a:pt x="1407" y="3055"/>
                      </a:lnTo>
                      <a:lnTo>
                        <a:pt x="1443" y="2752"/>
                      </a:lnTo>
                      <a:lnTo>
                        <a:pt x="1455" y="2619"/>
                      </a:lnTo>
                      <a:lnTo>
                        <a:pt x="2789" y="2619"/>
                      </a:lnTo>
                      <a:cubicBezTo>
                        <a:pt x="2777" y="2752"/>
                        <a:pt x="2752" y="2874"/>
                        <a:pt x="2728" y="2983"/>
                      </a:cubicBezTo>
                      <a:lnTo>
                        <a:pt x="3116" y="2971"/>
                      </a:lnTo>
                      <a:lnTo>
                        <a:pt x="5237" y="2862"/>
                      </a:lnTo>
                      <a:lnTo>
                        <a:pt x="5262" y="2643"/>
                      </a:lnTo>
                      <a:cubicBezTo>
                        <a:pt x="5698" y="2643"/>
                        <a:pt x="6158" y="2631"/>
                        <a:pt x="6607" y="2619"/>
                      </a:cubicBezTo>
                      <a:cubicBezTo>
                        <a:pt x="6813" y="2377"/>
                        <a:pt x="6946" y="2074"/>
                        <a:pt x="7007" y="1759"/>
                      </a:cubicBezTo>
                      <a:cubicBezTo>
                        <a:pt x="7116" y="1068"/>
                        <a:pt x="6765" y="522"/>
                        <a:pt x="6546" y="231"/>
                      </a:cubicBezTo>
                      <a:cubicBezTo>
                        <a:pt x="6474" y="146"/>
                        <a:pt x="6401" y="74"/>
                        <a:pt x="6316" y="1"/>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7" name="Google Shape;2817;p60"/>
                <p:cNvSpPr/>
                <p:nvPr/>
              </p:nvSpPr>
              <p:spPr>
                <a:xfrm flipH="1">
                  <a:off x="2454208" y="3231327"/>
                  <a:ext cx="290535" cy="685786"/>
                </a:xfrm>
                <a:custGeom>
                  <a:avLst/>
                  <a:gdLst/>
                  <a:ahLst/>
                  <a:cxnLst/>
                  <a:rect l="l" t="t" r="r" b="b"/>
                  <a:pathLst>
                    <a:path w="3310" h="7813" extrusionOk="0">
                      <a:moveTo>
                        <a:pt x="1019" y="0"/>
                      </a:moveTo>
                      <a:cubicBezTo>
                        <a:pt x="995" y="109"/>
                        <a:pt x="946" y="315"/>
                        <a:pt x="898" y="558"/>
                      </a:cubicBezTo>
                      <a:cubicBezTo>
                        <a:pt x="776" y="1188"/>
                        <a:pt x="643" y="2049"/>
                        <a:pt x="643" y="2049"/>
                      </a:cubicBezTo>
                      <a:lnTo>
                        <a:pt x="643" y="2097"/>
                      </a:lnTo>
                      <a:lnTo>
                        <a:pt x="595" y="2521"/>
                      </a:lnTo>
                      <a:cubicBezTo>
                        <a:pt x="607" y="2546"/>
                        <a:pt x="607" y="2570"/>
                        <a:pt x="595" y="2594"/>
                      </a:cubicBezTo>
                      <a:lnTo>
                        <a:pt x="558" y="2970"/>
                      </a:lnTo>
                      <a:lnTo>
                        <a:pt x="546" y="3079"/>
                      </a:lnTo>
                      <a:lnTo>
                        <a:pt x="510" y="3443"/>
                      </a:lnTo>
                      <a:lnTo>
                        <a:pt x="498" y="3552"/>
                      </a:lnTo>
                      <a:lnTo>
                        <a:pt x="461" y="3915"/>
                      </a:lnTo>
                      <a:lnTo>
                        <a:pt x="461" y="4025"/>
                      </a:lnTo>
                      <a:lnTo>
                        <a:pt x="413" y="4400"/>
                      </a:lnTo>
                      <a:lnTo>
                        <a:pt x="413" y="4509"/>
                      </a:lnTo>
                      <a:lnTo>
                        <a:pt x="376" y="4873"/>
                      </a:lnTo>
                      <a:lnTo>
                        <a:pt x="364" y="4970"/>
                      </a:lnTo>
                      <a:lnTo>
                        <a:pt x="328" y="5346"/>
                      </a:lnTo>
                      <a:lnTo>
                        <a:pt x="279" y="5806"/>
                      </a:lnTo>
                      <a:cubicBezTo>
                        <a:pt x="255" y="6012"/>
                        <a:pt x="243" y="6206"/>
                        <a:pt x="219" y="6400"/>
                      </a:cubicBezTo>
                      <a:cubicBezTo>
                        <a:pt x="207" y="6534"/>
                        <a:pt x="195" y="6667"/>
                        <a:pt x="182" y="6788"/>
                      </a:cubicBezTo>
                      <a:cubicBezTo>
                        <a:pt x="170" y="6837"/>
                        <a:pt x="158" y="6873"/>
                        <a:pt x="146" y="6909"/>
                      </a:cubicBezTo>
                      <a:cubicBezTo>
                        <a:pt x="122" y="6958"/>
                        <a:pt x="110" y="7006"/>
                        <a:pt x="98" y="7067"/>
                      </a:cubicBezTo>
                      <a:cubicBezTo>
                        <a:pt x="1" y="7418"/>
                        <a:pt x="73" y="7588"/>
                        <a:pt x="146" y="7673"/>
                      </a:cubicBezTo>
                      <a:cubicBezTo>
                        <a:pt x="237" y="7771"/>
                        <a:pt x="383" y="7813"/>
                        <a:pt x="563" y="7813"/>
                      </a:cubicBezTo>
                      <a:cubicBezTo>
                        <a:pt x="672" y="7813"/>
                        <a:pt x="794" y="7797"/>
                        <a:pt x="922" y="7770"/>
                      </a:cubicBezTo>
                      <a:lnTo>
                        <a:pt x="934" y="7770"/>
                      </a:lnTo>
                      <a:cubicBezTo>
                        <a:pt x="1576" y="7625"/>
                        <a:pt x="2376" y="7212"/>
                        <a:pt x="2643" y="7079"/>
                      </a:cubicBezTo>
                      <a:cubicBezTo>
                        <a:pt x="2655" y="7067"/>
                        <a:pt x="2679" y="7055"/>
                        <a:pt x="2704" y="7043"/>
                      </a:cubicBezTo>
                      <a:lnTo>
                        <a:pt x="2704" y="7006"/>
                      </a:lnTo>
                      <a:lnTo>
                        <a:pt x="2740" y="6534"/>
                      </a:lnTo>
                      <a:lnTo>
                        <a:pt x="2740" y="6522"/>
                      </a:lnTo>
                      <a:lnTo>
                        <a:pt x="2764" y="6352"/>
                      </a:lnTo>
                      <a:lnTo>
                        <a:pt x="2776" y="6170"/>
                      </a:lnTo>
                      <a:lnTo>
                        <a:pt x="3237" y="1527"/>
                      </a:lnTo>
                      <a:lnTo>
                        <a:pt x="3261" y="1224"/>
                      </a:lnTo>
                      <a:lnTo>
                        <a:pt x="3286" y="1091"/>
                      </a:lnTo>
                      <a:lnTo>
                        <a:pt x="3298" y="909"/>
                      </a:lnTo>
                      <a:lnTo>
                        <a:pt x="3298" y="812"/>
                      </a:lnTo>
                      <a:lnTo>
                        <a:pt x="3310" y="727"/>
                      </a:lnTo>
                      <a:lnTo>
                        <a:pt x="3104" y="655"/>
                      </a:lnTo>
                      <a:cubicBezTo>
                        <a:pt x="2692" y="534"/>
                        <a:pt x="2279" y="400"/>
                        <a:pt x="1867" y="267"/>
                      </a:cubicBezTo>
                      <a:lnTo>
                        <a:pt x="1019" y="0"/>
                      </a:ln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8" name="Google Shape;2818;p60"/>
                <p:cNvSpPr/>
                <p:nvPr/>
              </p:nvSpPr>
              <p:spPr>
                <a:xfrm flipH="1">
                  <a:off x="2439285" y="3135915"/>
                  <a:ext cx="234184" cy="226811"/>
                </a:xfrm>
                <a:custGeom>
                  <a:avLst/>
                  <a:gdLst/>
                  <a:ahLst/>
                  <a:cxnLst/>
                  <a:rect l="l" t="t" r="r" b="b"/>
                  <a:pathLst>
                    <a:path w="2668" h="2584" extrusionOk="0">
                      <a:moveTo>
                        <a:pt x="1281" y="0"/>
                      </a:moveTo>
                      <a:cubicBezTo>
                        <a:pt x="1079" y="0"/>
                        <a:pt x="877" y="46"/>
                        <a:pt x="692" y="142"/>
                      </a:cubicBezTo>
                      <a:cubicBezTo>
                        <a:pt x="655" y="154"/>
                        <a:pt x="631" y="166"/>
                        <a:pt x="595" y="190"/>
                      </a:cubicBezTo>
                      <a:cubicBezTo>
                        <a:pt x="461" y="263"/>
                        <a:pt x="352" y="372"/>
                        <a:pt x="267" y="493"/>
                      </a:cubicBezTo>
                      <a:cubicBezTo>
                        <a:pt x="231" y="530"/>
                        <a:pt x="195" y="578"/>
                        <a:pt x="170" y="639"/>
                      </a:cubicBezTo>
                      <a:cubicBezTo>
                        <a:pt x="98" y="748"/>
                        <a:pt x="61" y="869"/>
                        <a:pt x="37" y="1002"/>
                      </a:cubicBezTo>
                      <a:cubicBezTo>
                        <a:pt x="37" y="1002"/>
                        <a:pt x="37" y="1014"/>
                        <a:pt x="37" y="1014"/>
                      </a:cubicBezTo>
                      <a:lnTo>
                        <a:pt x="13" y="1184"/>
                      </a:lnTo>
                      <a:cubicBezTo>
                        <a:pt x="1" y="1693"/>
                        <a:pt x="280" y="2154"/>
                        <a:pt x="716" y="2396"/>
                      </a:cubicBezTo>
                      <a:cubicBezTo>
                        <a:pt x="928" y="2523"/>
                        <a:pt x="1160" y="2584"/>
                        <a:pt x="1389" y="2584"/>
                      </a:cubicBezTo>
                      <a:cubicBezTo>
                        <a:pt x="1816" y="2584"/>
                        <a:pt x="2229" y="2375"/>
                        <a:pt x="2474" y="1996"/>
                      </a:cubicBezTo>
                      <a:cubicBezTo>
                        <a:pt x="2486" y="1984"/>
                        <a:pt x="2498" y="1960"/>
                        <a:pt x="2510" y="1948"/>
                      </a:cubicBezTo>
                      <a:cubicBezTo>
                        <a:pt x="2558" y="1851"/>
                        <a:pt x="2595" y="1754"/>
                        <a:pt x="2631" y="1657"/>
                      </a:cubicBezTo>
                      <a:cubicBezTo>
                        <a:pt x="2655" y="1548"/>
                        <a:pt x="2667" y="1451"/>
                        <a:pt x="2667" y="1342"/>
                      </a:cubicBezTo>
                      <a:cubicBezTo>
                        <a:pt x="2643" y="857"/>
                        <a:pt x="2377" y="421"/>
                        <a:pt x="1964" y="178"/>
                      </a:cubicBezTo>
                      <a:cubicBezTo>
                        <a:pt x="1750" y="61"/>
                        <a:pt x="1515" y="0"/>
                        <a:pt x="1281"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9" name="Google Shape;2819;p60"/>
                <p:cNvSpPr/>
                <p:nvPr/>
              </p:nvSpPr>
              <p:spPr>
                <a:xfrm flipH="1">
                  <a:off x="2452104" y="3768602"/>
                  <a:ext cx="547979" cy="176691"/>
                </a:xfrm>
                <a:custGeom>
                  <a:avLst/>
                  <a:gdLst/>
                  <a:ahLst/>
                  <a:cxnLst/>
                  <a:rect l="l" t="t" r="r" b="b"/>
                  <a:pathLst>
                    <a:path w="6243" h="2013" extrusionOk="0">
                      <a:moveTo>
                        <a:pt x="2621" y="0"/>
                      </a:moveTo>
                      <a:cubicBezTo>
                        <a:pt x="1286" y="0"/>
                        <a:pt x="277" y="518"/>
                        <a:pt x="61" y="1237"/>
                      </a:cubicBezTo>
                      <a:lnTo>
                        <a:pt x="61" y="1249"/>
                      </a:lnTo>
                      <a:cubicBezTo>
                        <a:pt x="25" y="1382"/>
                        <a:pt x="0" y="1528"/>
                        <a:pt x="25" y="1661"/>
                      </a:cubicBezTo>
                      <a:cubicBezTo>
                        <a:pt x="37" y="1782"/>
                        <a:pt x="61" y="1904"/>
                        <a:pt x="97" y="2013"/>
                      </a:cubicBezTo>
                      <a:lnTo>
                        <a:pt x="982" y="2013"/>
                      </a:lnTo>
                      <a:cubicBezTo>
                        <a:pt x="2679" y="2001"/>
                        <a:pt x="4388" y="1988"/>
                        <a:pt x="6085" y="1976"/>
                      </a:cubicBezTo>
                      <a:cubicBezTo>
                        <a:pt x="6170" y="1916"/>
                        <a:pt x="6219" y="1831"/>
                        <a:pt x="6243" y="1734"/>
                      </a:cubicBezTo>
                      <a:cubicBezTo>
                        <a:pt x="6243" y="1710"/>
                        <a:pt x="6231" y="1685"/>
                        <a:pt x="6231" y="1661"/>
                      </a:cubicBezTo>
                      <a:cubicBezTo>
                        <a:pt x="6195" y="1552"/>
                        <a:pt x="6134" y="1455"/>
                        <a:pt x="6049" y="1370"/>
                      </a:cubicBezTo>
                      <a:cubicBezTo>
                        <a:pt x="6013" y="1346"/>
                        <a:pt x="5976" y="1310"/>
                        <a:pt x="5952" y="1261"/>
                      </a:cubicBezTo>
                      <a:cubicBezTo>
                        <a:pt x="5940" y="1249"/>
                        <a:pt x="5928" y="1225"/>
                        <a:pt x="5916" y="1201"/>
                      </a:cubicBezTo>
                      <a:cubicBezTo>
                        <a:pt x="5904" y="1188"/>
                        <a:pt x="5891" y="1176"/>
                        <a:pt x="5879" y="1152"/>
                      </a:cubicBezTo>
                      <a:cubicBezTo>
                        <a:pt x="5831" y="1055"/>
                        <a:pt x="5795" y="946"/>
                        <a:pt x="5758" y="837"/>
                      </a:cubicBezTo>
                      <a:cubicBezTo>
                        <a:pt x="5710" y="643"/>
                        <a:pt x="5673" y="449"/>
                        <a:pt x="5649" y="255"/>
                      </a:cubicBezTo>
                      <a:cubicBezTo>
                        <a:pt x="5649" y="207"/>
                        <a:pt x="5637" y="170"/>
                        <a:pt x="5637" y="122"/>
                      </a:cubicBezTo>
                      <a:lnTo>
                        <a:pt x="5407" y="110"/>
                      </a:lnTo>
                      <a:lnTo>
                        <a:pt x="3722" y="37"/>
                      </a:lnTo>
                      <a:lnTo>
                        <a:pt x="3576" y="37"/>
                      </a:lnTo>
                      <a:lnTo>
                        <a:pt x="3140" y="13"/>
                      </a:lnTo>
                      <a:lnTo>
                        <a:pt x="3055" y="13"/>
                      </a:lnTo>
                      <a:cubicBezTo>
                        <a:pt x="2922" y="1"/>
                        <a:pt x="2801" y="1"/>
                        <a:pt x="2667" y="1"/>
                      </a:cubicBezTo>
                      <a:cubicBezTo>
                        <a:pt x="2652" y="0"/>
                        <a:pt x="2636" y="0"/>
                        <a:pt x="2621"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0" name="Google Shape;2820;p60"/>
                <p:cNvSpPr/>
                <p:nvPr/>
              </p:nvSpPr>
              <p:spPr>
                <a:xfrm flipH="1">
                  <a:off x="2454210" y="3720764"/>
                  <a:ext cx="546926" cy="227776"/>
                </a:xfrm>
                <a:custGeom>
                  <a:avLst/>
                  <a:gdLst/>
                  <a:ahLst/>
                  <a:cxnLst/>
                  <a:rect l="l" t="t" r="r" b="b"/>
                  <a:pathLst>
                    <a:path w="6231" h="2595" extrusionOk="0">
                      <a:moveTo>
                        <a:pt x="3164" y="0"/>
                      </a:moveTo>
                      <a:cubicBezTo>
                        <a:pt x="3116" y="61"/>
                        <a:pt x="3055" y="158"/>
                        <a:pt x="2982" y="267"/>
                      </a:cubicBezTo>
                      <a:cubicBezTo>
                        <a:pt x="2841" y="441"/>
                        <a:pt x="2621" y="537"/>
                        <a:pt x="2393" y="537"/>
                      </a:cubicBezTo>
                      <a:cubicBezTo>
                        <a:pt x="2367" y="537"/>
                        <a:pt x="2341" y="536"/>
                        <a:pt x="2316" y="533"/>
                      </a:cubicBezTo>
                      <a:cubicBezTo>
                        <a:pt x="2203" y="486"/>
                        <a:pt x="2066" y="463"/>
                        <a:pt x="1915" y="463"/>
                      </a:cubicBezTo>
                      <a:cubicBezTo>
                        <a:pt x="1416" y="463"/>
                        <a:pt x="773" y="714"/>
                        <a:pt x="400" y="1152"/>
                      </a:cubicBezTo>
                      <a:cubicBezTo>
                        <a:pt x="231" y="1346"/>
                        <a:pt x="122" y="1576"/>
                        <a:pt x="49" y="1818"/>
                      </a:cubicBezTo>
                      <a:lnTo>
                        <a:pt x="49" y="1830"/>
                      </a:lnTo>
                      <a:cubicBezTo>
                        <a:pt x="12" y="1964"/>
                        <a:pt x="0" y="2109"/>
                        <a:pt x="12" y="2255"/>
                      </a:cubicBezTo>
                      <a:cubicBezTo>
                        <a:pt x="25" y="2364"/>
                        <a:pt x="49" y="2485"/>
                        <a:pt x="85" y="2594"/>
                      </a:cubicBezTo>
                      <a:lnTo>
                        <a:pt x="970" y="2594"/>
                      </a:lnTo>
                      <a:cubicBezTo>
                        <a:pt x="2667" y="2582"/>
                        <a:pt x="4376" y="2570"/>
                        <a:pt x="6073" y="2558"/>
                      </a:cubicBezTo>
                      <a:cubicBezTo>
                        <a:pt x="6110" y="2533"/>
                        <a:pt x="6146" y="2497"/>
                        <a:pt x="6170" y="2461"/>
                      </a:cubicBezTo>
                      <a:cubicBezTo>
                        <a:pt x="6194" y="2424"/>
                        <a:pt x="6219" y="2376"/>
                        <a:pt x="6231" y="2315"/>
                      </a:cubicBezTo>
                      <a:cubicBezTo>
                        <a:pt x="6231" y="2182"/>
                        <a:pt x="6158" y="2049"/>
                        <a:pt x="6037" y="1964"/>
                      </a:cubicBezTo>
                      <a:cubicBezTo>
                        <a:pt x="6000" y="1939"/>
                        <a:pt x="5964" y="1903"/>
                        <a:pt x="5940" y="1855"/>
                      </a:cubicBezTo>
                      <a:cubicBezTo>
                        <a:pt x="5928" y="1842"/>
                        <a:pt x="5916" y="1818"/>
                        <a:pt x="5903" y="1794"/>
                      </a:cubicBezTo>
                      <a:cubicBezTo>
                        <a:pt x="5891" y="1782"/>
                        <a:pt x="5879" y="1770"/>
                        <a:pt x="5867" y="1746"/>
                      </a:cubicBezTo>
                      <a:cubicBezTo>
                        <a:pt x="5831" y="1649"/>
                        <a:pt x="5782" y="1539"/>
                        <a:pt x="5746" y="1430"/>
                      </a:cubicBezTo>
                      <a:cubicBezTo>
                        <a:pt x="5673" y="1261"/>
                        <a:pt x="5540" y="1127"/>
                        <a:pt x="5370" y="1042"/>
                      </a:cubicBezTo>
                      <a:cubicBezTo>
                        <a:pt x="5288" y="1005"/>
                        <a:pt x="5206" y="990"/>
                        <a:pt x="5123" y="990"/>
                      </a:cubicBezTo>
                      <a:cubicBezTo>
                        <a:pt x="4730" y="990"/>
                        <a:pt x="4339" y="1345"/>
                        <a:pt x="3966" y="1345"/>
                      </a:cubicBezTo>
                      <a:cubicBezTo>
                        <a:pt x="3912" y="1345"/>
                        <a:pt x="3859" y="1338"/>
                        <a:pt x="3806" y="1321"/>
                      </a:cubicBezTo>
                      <a:cubicBezTo>
                        <a:pt x="3564" y="1249"/>
                        <a:pt x="3297" y="946"/>
                        <a:pt x="3164" y="0"/>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1" name="Google Shape;2821;p60"/>
                <p:cNvSpPr/>
                <p:nvPr/>
              </p:nvSpPr>
              <p:spPr>
                <a:xfrm flipH="1">
                  <a:off x="2270142" y="3064291"/>
                  <a:ext cx="342674" cy="262886"/>
                </a:xfrm>
                <a:custGeom>
                  <a:avLst/>
                  <a:gdLst/>
                  <a:ahLst/>
                  <a:cxnLst/>
                  <a:rect l="l" t="t" r="r" b="b"/>
                  <a:pathLst>
                    <a:path w="3904" h="2995" extrusionOk="0">
                      <a:moveTo>
                        <a:pt x="2037" y="0"/>
                      </a:moveTo>
                      <a:lnTo>
                        <a:pt x="2037" y="0"/>
                      </a:lnTo>
                      <a:cubicBezTo>
                        <a:pt x="2073" y="133"/>
                        <a:pt x="2098" y="279"/>
                        <a:pt x="2122" y="412"/>
                      </a:cubicBezTo>
                      <a:cubicBezTo>
                        <a:pt x="2134" y="509"/>
                        <a:pt x="2158" y="606"/>
                        <a:pt x="2170" y="703"/>
                      </a:cubicBezTo>
                      <a:cubicBezTo>
                        <a:pt x="2183" y="727"/>
                        <a:pt x="2183" y="764"/>
                        <a:pt x="2183" y="788"/>
                      </a:cubicBezTo>
                      <a:cubicBezTo>
                        <a:pt x="2122" y="776"/>
                        <a:pt x="2061" y="752"/>
                        <a:pt x="1989" y="752"/>
                      </a:cubicBezTo>
                      <a:cubicBezTo>
                        <a:pt x="1795" y="727"/>
                        <a:pt x="1589" y="703"/>
                        <a:pt x="1383" y="691"/>
                      </a:cubicBezTo>
                      <a:cubicBezTo>
                        <a:pt x="1303" y="685"/>
                        <a:pt x="1224" y="682"/>
                        <a:pt x="1144" y="682"/>
                      </a:cubicBezTo>
                      <a:cubicBezTo>
                        <a:pt x="897" y="682"/>
                        <a:pt x="651" y="712"/>
                        <a:pt x="413" y="776"/>
                      </a:cubicBezTo>
                      <a:cubicBezTo>
                        <a:pt x="267" y="824"/>
                        <a:pt x="134" y="885"/>
                        <a:pt x="1" y="958"/>
                      </a:cubicBezTo>
                      <a:lnTo>
                        <a:pt x="13" y="958"/>
                      </a:lnTo>
                      <a:cubicBezTo>
                        <a:pt x="110" y="1006"/>
                        <a:pt x="207" y="1055"/>
                        <a:pt x="304" y="1115"/>
                      </a:cubicBezTo>
                      <a:cubicBezTo>
                        <a:pt x="607" y="1285"/>
                        <a:pt x="873" y="1515"/>
                        <a:pt x="1092" y="1770"/>
                      </a:cubicBezTo>
                      <a:cubicBezTo>
                        <a:pt x="1298" y="2012"/>
                        <a:pt x="1467" y="2279"/>
                        <a:pt x="1601" y="2558"/>
                      </a:cubicBezTo>
                      <a:cubicBezTo>
                        <a:pt x="1649" y="2667"/>
                        <a:pt x="1698" y="2776"/>
                        <a:pt x="1734" y="2885"/>
                      </a:cubicBezTo>
                      <a:cubicBezTo>
                        <a:pt x="1746" y="2921"/>
                        <a:pt x="1758" y="2958"/>
                        <a:pt x="1770" y="2994"/>
                      </a:cubicBezTo>
                      <a:lnTo>
                        <a:pt x="3698" y="2994"/>
                      </a:lnTo>
                      <a:cubicBezTo>
                        <a:pt x="3722" y="2643"/>
                        <a:pt x="3746" y="2291"/>
                        <a:pt x="3770" y="1927"/>
                      </a:cubicBezTo>
                      <a:cubicBezTo>
                        <a:pt x="3783" y="1867"/>
                        <a:pt x="3795" y="1806"/>
                        <a:pt x="3795" y="1734"/>
                      </a:cubicBezTo>
                      <a:cubicBezTo>
                        <a:pt x="3807" y="1479"/>
                        <a:pt x="3831" y="1212"/>
                        <a:pt x="3855" y="958"/>
                      </a:cubicBezTo>
                      <a:lnTo>
                        <a:pt x="3855" y="849"/>
                      </a:lnTo>
                      <a:lnTo>
                        <a:pt x="3855" y="837"/>
                      </a:lnTo>
                      <a:cubicBezTo>
                        <a:pt x="3855" y="824"/>
                        <a:pt x="3855" y="812"/>
                        <a:pt x="3855" y="800"/>
                      </a:cubicBezTo>
                      <a:cubicBezTo>
                        <a:pt x="3855" y="715"/>
                        <a:pt x="3867" y="630"/>
                        <a:pt x="3867" y="546"/>
                      </a:cubicBezTo>
                      <a:cubicBezTo>
                        <a:pt x="3880" y="509"/>
                        <a:pt x="3880" y="473"/>
                        <a:pt x="3880" y="437"/>
                      </a:cubicBezTo>
                      <a:cubicBezTo>
                        <a:pt x="3892" y="315"/>
                        <a:pt x="3904" y="194"/>
                        <a:pt x="3904" y="73"/>
                      </a:cubicBezTo>
                      <a:lnTo>
                        <a:pt x="3831" y="73"/>
                      </a:lnTo>
                      <a:cubicBezTo>
                        <a:pt x="3237" y="49"/>
                        <a:pt x="2643" y="24"/>
                        <a:pt x="2037" y="0"/>
                      </a:cubicBezTo>
                      <a:close/>
                    </a:path>
                  </a:pathLst>
                </a:custGeom>
                <a:solidFill>
                  <a:schemeClr val="lt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2" name="Google Shape;2822;p60"/>
                <p:cNvSpPr/>
                <p:nvPr/>
              </p:nvSpPr>
              <p:spPr>
                <a:xfrm flipH="1">
                  <a:off x="2119080" y="3221760"/>
                  <a:ext cx="293695" cy="686137"/>
                </a:xfrm>
                <a:custGeom>
                  <a:avLst/>
                  <a:gdLst/>
                  <a:ahLst/>
                  <a:cxnLst/>
                  <a:rect l="l" t="t" r="r" b="b"/>
                  <a:pathLst>
                    <a:path w="3346" h="7817" extrusionOk="0">
                      <a:moveTo>
                        <a:pt x="1043" y="0"/>
                      </a:moveTo>
                      <a:cubicBezTo>
                        <a:pt x="1019" y="109"/>
                        <a:pt x="982" y="303"/>
                        <a:pt x="922" y="558"/>
                      </a:cubicBezTo>
                      <a:cubicBezTo>
                        <a:pt x="885" y="764"/>
                        <a:pt x="849" y="982"/>
                        <a:pt x="813" y="1200"/>
                      </a:cubicBezTo>
                      <a:cubicBezTo>
                        <a:pt x="788" y="1321"/>
                        <a:pt x="764" y="1455"/>
                        <a:pt x="752" y="1564"/>
                      </a:cubicBezTo>
                      <a:cubicBezTo>
                        <a:pt x="704" y="1843"/>
                        <a:pt x="667" y="2049"/>
                        <a:pt x="667" y="2049"/>
                      </a:cubicBezTo>
                      <a:lnTo>
                        <a:pt x="667" y="2097"/>
                      </a:lnTo>
                      <a:lnTo>
                        <a:pt x="631" y="2521"/>
                      </a:lnTo>
                      <a:cubicBezTo>
                        <a:pt x="631" y="2546"/>
                        <a:pt x="631" y="2570"/>
                        <a:pt x="619" y="2594"/>
                      </a:cubicBezTo>
                      <a:lnTo>
                        <a:pt x="582" y="2970"/>
                      </a:lnTo>
                      <a:lnTo>
                        <a:pt x="570" y="3079"/>
                      </a:lnTo>
                      <a:lnTo>
                        <a:pt x="534" y="3443"/>
                      </a:lnTo>
                      <a:lnTo>
                        <a:pt x="534" y="3540"/>
                      </a:lnTo>
                      <a:lnTo>
                        <a:pt x="497" y="3915"/>
                      </a:lnTo>
                      <a:lnTo>
                        <a:pt x="485" y="4024"/>
                      </a:lnTo>
                      <a:lnTo>
                        <a:pt x="449" y="4400"/>
                      </a:lnTo>
                      <a:lnTo>
                        <a:pt x="437" y="4509"/>
                      </a:lnTo>
                      <a:lnTo>
                        <a:pt x="400" y="4873"/>
                      </a:lnTo>
                      <a:lnTo>
                        <a:pt x="388" y="4970"/>
                      </a:lnTo>
                      <a:lnTo>
                        <a:pt x="352" y="5346"/>
                      </a:lnTo>
                      <a:cubicBezTo>
                        <a:pt x="340" y="5503"/>
                        <a:pt x="328" y="5649"/>
                        <a:pt x="316" y="5806"/>
                      </a:cubicBezTo>
                      <a:cubicBezTo>
                        <a:pt x="291" y="6012"/>
                        <a:pt x="279" y="6206"/>
                        <a:pt x="255" y="6412"/>
                      </a:cubicBezTo>
                      <a:cubicBezTo>
                        <a:pt x="243" y="6534"/>
                        <a:pt x="231" y="6667"/>
                        <a:pt x="219" y="6800"/>
                      </a:cubicBezTo>
                      <a:cubicBezTo>
                        <a:pt x="0" y="7358"/>
                        <a:pt x="97" y="7576"/>
                        <a:pt x="170" y="7673"/>
                      </a:cubicBezTo>
                      <a:cubicBezTo>
                        <a:pt x="258" y="7775"/>
                        <a:pt x="402" y="7817"/>
                        <a:pt x="579" y="7817"/>
                      </a:cubicBezTo>
                      <a:cubicBezTo>
                        <a:pt x="1284" y="7817"/>
                        <a:pt x="2505" y="7159"/>
                        <a:pt x="2728" y="7043"/>
                      </a:cubicBezTo>
                      <a:lnTo>
                        <a:pt x="2728" y="7006"/>
                      </a:lnTo>
                      <a:lnTo>
                        <a:pt x="2776" y="6558"/>
                      </a:lnTo>
                      <a:lnTo>
                        <a:pt x="2776" y="6546"/>
                      </a:lnTo>
                      <a:lnTo>
                        <a:pt x="3273" y="1443"/>
                      </a:lnTo>
                      <a:lnTo>
                        <a:pt x="3298" y="1224"/>
                      </a:lnTo>
                      <a:lnTo>
                        <a:pt x="3322" y="909"/>
                      </a:lnTo>
                      <a:lnTo>
                        <a:pt x="3334" y="812"/>
                      </a:lnTo>
                      <a:lnTo>
                        <a:pt x="3346" y="727"/>
                      </a:lnTo>
                      <a:lnTo>
                        <a:pt x="1479" y="133"/>
                      </a:lnTo>
                      <a:lnTo>
                        <a:pt x="1043" y="0"/>
                      </a:ln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3" name="Google Shape;2823;p60"/>
                <p:cNvSpPr/>
                <p:nvPr/>
              </p:nvSpPr>
              <p:spPr>
                <a:xfrm flipH="1">
                  <a:off x="2104157" y="3126523"/>
                  <a:ext cx="234184" cy="226635"/>
                </a:xfrm>
                <a:custGeom>
                  <a:avLst/>
                  <a:gdLst/>
                  <a:ahLst/>
                  <a:cxnLst/>
                  <a:rect l="l" t="t" r="r" b="b"/>
                  <a:pathLst>
                    <a:path w="2668" h="2582" extrusionOk="0">
                      <a:moveTo>
                        <a:pt x="1276" y="0"/>
                      </a:moveTo>
                      <a:cubicBezTo>
                        <a:pt x="1078" y="0"/>
                        <a:pt x="879" y="42"/>
                        <a:pt x="692" y="128"/>
                      </a:cubicBezTo>
                      <a:cubicBezTo>
                        <a:pt x="656" y="140"/>
                        <a:pt x="631" y="164"/>
                        <a:pt x="595" y="176"/>
                      </a:cubicBezTo>
                      <a:cubicBezTo>
                        <a:pt x="474" y="261"/>
                        <a:pt x="353" y="358"/>
                        <a:pt x="268" y="479"/>
                      </a:cubicBezTo>
                      <a:cubicBezTo>
                        <a:pt x="231" y="528"/>
                        <a:pt x="195" y="576"/>
                        <a:pt x="171" y="637"/>
                      </a:cubicBezTo>
                      <a:cubicBezTo>
                        <a:pt x="98" y="746"/>
                        <a:pt x="62" y="867"/>
                        <a:pt x="37" y="1000"/>
                      </a:cubicBezTo>
                      <a:cubicBezTo>
                        <a:pt x="37" y="1000"/>
                        <a:pt x="37" y="1012"/>
                        <a:pt x="37" y="1025"/>
                      </a:cubicBezTo>
                      <a:lnTo>
                        <a:pt x="13" y="1182"/>
                      </a:lnTo>
                      <a:cubicBezTo>
                        <a:pt x="1" y="1691"/>
                        <a:pt x="280" y="2152"/>
                        <a:pt x="716" y="2394"/>
                      </a:cubicBezTo>
                      <a:cubicBezTo>
                        <a:pt x="928" y="2521"/>
                        <a:pt x="1161" y="2582"/>
                        <a:pt x="1390" y="2582"/>
                      </a:cubicBezTo>
                      <a:cubicBezTo>
                        <a:pt x="1816" y="2582"/>
                        <a:pt x="2229" y="2373"/>
                        <a:pt x="2474" y="1994"/>
                      </a:cubicBezTo>
                      <a:cubicBezTo>
                        <a:pt x="2486" y="1982"/>
                        <a:pt x="2498" y="1958"/>
                        <a:pt x="2510" y="1946"/>
                      </a:cubicBezTo>
                      <a:cubicBezTo>
                        <a:pt x="2559" y="1861"/>
                        <a:pt x="2595" y="1764"/>
                        <a:pt x="2631" y="1655"/>
                      </a:cubicBezTo>
                      <a:cubicBezTo>
                        <a:pt x="2656" y="1558"/>
                        <a:pt x="2668" y="1449"/>
                        <a:pt x="2668" y="1340"/>
                      </a:cubicBezTo>
                      <a:cubicBezTo>
                        <a:pt x="2656" y="1025"/>
                        <a:pt x="2534" y="709"/>
                        <a:pt x="2328" y="479"/>
                      </a:cubicBezTo>
                      <a:cubicBezTo>
                        <a:pt x="2054" y="165"/>
                        <a:pt x="1668" y="0"/>
                        <a:pt x="1276"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4" name="Google Shape;2824;p60"/>
                <p:cNvSpPr/>
                <p:nvPr/>
              </p:nvSpPr>
              <p:spPr>
                <a:xfrm flipH="1">
                  <a:off x="2123295" y="3768602"/>
                  <a:ext cx="533145" cy="176691"/>
                </a:xfrm>
                <a:custGeom>
                  <a:avLst/>
                  <a:gdLst/>
                  <a:ahLst/>
                  <a:cxnLst/>
                  <a:rect l="l" t="t" r="r" b="b"/>
                  <a:pathLst>
                    <a:path w="6074" h="2013" extrusionOk="0">
                      <a:moveTo>
                        <a:pt x="2550" y="0"/>
                      </a:moveTo>
                      <a:cubicBezTo>
                        <a:pt x="1251" y="0"/>
                        <a:pt x="265" y="518"/>
                        <a:pt x="49" y="1237"/>
                      </a:cubicBezTo>
                      <a:lnTo>
                        <a:pt x="49" y="1249"/>
                      </a:lnTo>
                      <a:cubicBezTo>
                        <a:pt x="13" y="1382"/>
                        <a:pt x="1" y="1528"/>
                        <a:pt x="13" y="1661"/>
                      </a:cubicBezTo>
                      <a:cubicBezTo>
                        <a:pt x="25" y="1782"/>
                        <a:pt x="49" y="1904"/>
                        <a:pt x="86" y="2013"/>
                      </a:cubicBezTo>
                      <a:lnTo>
                        <a:pt x="946" y="2013"/>
                      </a:lnTo>
                      <a:cubicBezTo>
                        <a:pt x="2595" y="2001"/>
                        <a:pt x="4267" y="1988"/>
                        <a:pt x="5916" y="1976"/>
                      </a:cubicBezTo>
                      <a:cubicBezTo>
                        <a:pt x="6001" y="1916"/>
                        <a:pt x="6061" y="1831"/>
                        <a:pt x="6074" y="1734"/>
                      </a:cubicBezTo>
                      <a:cubicBezTo>
                        <a:pt x="6074" y="1698"/>
                        <a:pt x="6061" y="1673"/>
                        <a:pt x="6049" y="1637"/>
                      </a:cubicBezTo>
                      <a:cubicBezTo>
                        <a:pt x="6025" y="1540"/>
                        <a:pt x="5964" y="1443"/>
                        <a:pt x="5880" y="1370"/>
                      </a:cubicBezTo>
                      <a:cubicBezTo>
                        <a:pt x="5843" y="1346"/>
                        <a:pt x="5807" y="1310"/>
                        <a:pt x="5783" y="1261"/>
                      </a:cubicBezTo>
                      <a:lnTo>
                        <a:pt x="5746" y="1201"/>
                      </a:lnTo>
                      <a:cubicBezTo>
                        <a:pt x="5734" y="1188"/>
                        <a:pt x="5734" y="1176"/>
                        <a:pt x="5722" y="1152"/>
                      </a:cubicBezTo>
                      <a:cubicBezTo>
                        <a:pt x="5674" y="1055"/>
                        <a:pt x="5625" y="946"/>
                        <a:pt x="5601" y="837"/>
                      </a:cubicBezTo>
                      <a:cubicBezTo>
                        <a:pt x="5552" y="643"/>
                        <a:pt x="5516" y="449"/>
                        <a:pt x="5504" y="255"/>
                      </a:cubicBezTo>
                      <a:cubicBezTo>
                        <a:pt x="5492" y="207"/>
                        <a:pt x="5480" y="170"/>
                        <a:pt x="5480" y="122"/>
                      </a:cubicBezTo>
                      <a:lnTo>
                        <a:pt x="5261" y="110"/>
                      </a:lnTo>
                      <a:lnTo>
                        <a:pt x="3613" y="37"/>
                      </a:lnTo>
                      <a:lnTo>
                        <a:pt x="3480" y="37"/>
                      </a:lnTo>
                      <a:lnTo>
                        <a:pt x="3055" y="13"/>
                      </a:lnTo>
                      <a:lnTo>
                        <a:pt x="2970" y="13"/>
                      </a:lnTo>
                      <a:cubicBezTo>
                        <a:pt x="2837" y="1"/>
                        <a:pt x="2716" y="1"/>
                        <a:pt x="2595" y="1"/>
                      </a:cubicBezTo>
                      <a:cubicBezTo>
                        <a:pt x="2580" y="0"/>
                        <a:pt x="2565" y="0"/>
                        <a:pt x="2550"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5" name="Google Shape;2825;p60"/>
                <p:cNvSpPr/>
                <p:nvPr/>
              </p:nvSpPr>
              <p:spPr>
                <a:xfrm flipH="1">
                  <a:off x="2116888" y="3717516"/>
                  <a:ext cx="547014" cy="228829"/>
                </a:xfrm>
                <a:custGeom>
                  <a:avLst/>
                  <a:gdLst/>
                  <a:ahLst/>
                  <a:cxnLst/>
                  <a:rect l="l" t="t" r="r" b="b"/>
                  <a:pathLst>
                    <a:path w="6232" h="2607" extrusionOk="0">
                      <a:moveTo>
                        <a:pt x="3165" y="1"/>
                      </a:moveTo>
                      <a:cubicBezTo>
                        <a:pt x="3116" y="61"/>
                        <a:pt x="3055" y="158"/>
                        <a:pt x="2983" y="267"/>
                      </a:cubicBezTo>
                      <a:cubicBezTo>
                        <a:pt x="2830" y="442"/>
                        <a:pt x="2619" y="538"/>
                        <a:pt x="2393" y="538"/>
                      </a:cubicBezTo>
                      <a:cubicBezTo>
                        <a:pt x="2367" y="538"/>
                        <a:pt x="2342" y="536"/>
                        <a:pt x="2316" y="534"/>
                      </a:cubicBezTo>
                      <a:cubicBezTo>
                        <a:pt x="2206" y="487"/>
                        <a:pt x="2071" y="465"/>
                        <a:pt x="1924" y="465"/>
                      </a:cubicBezTo>
                      <a:cubicBezTo>
                        <a:pt x="1424" y="465"/>
                        <a:pt x="775" y="722"/>
                        <a:pt x="401" y="1152"/>
                      </a:cubicBezTo>
                      <a:cubicBezTo>
                        <a:pt x="231" y="1346"/>
                        <a:pt x="122" y="1576"/>
                        <a:pt x="49" y="1819"/>
                      </a:cubicBezTo>
                      <a:lnTo>
                        <a:pt x="49" y="1831"/>
                      </a:lnTo>
                      <a:cubicBezTo>
                        <a:pt x="13" y="1964"/>
                        <a:pt x="1" y="2110"/>
                        <a:pt x="13" y="2255"/>
                      </a:cubicBezTo>
                      <a:cubicBezTo>
                        <a:pt x="25" y="2376"/>
                        <a:pt x="49" y="2486"/>
                        <a:pt x="86" y="2607"/>
                      </a:cubicBezTo>
                      <a:lnTo>
                        <a:pt x="971" y="2607"/>
                      </a:lnTo>
                      <a:cubicBezTo>
                        <a:pt x="2668" y="2595"/>
                        <a:pt x="4377" y="2570"/>
                        <a:pt x="6074" y="2558"/>
                      </a:cubicBezTo>
                      <a:cubicBezTo>
                        <a:pt x="6110" y="2534"/>
                        <a:pt x="6146" y="2498"/>
                        <a:pt x="6171" y="2461"/>
                      </a:cubicBezTo>
                      <a:cubicBezTo>
                        <a:pt x="6195" y="2425"/>
                        <a:pt x="6219" y="2376"/>
                        <a:pt x="6231" y="2328"/>
                      </a:cubicBezTo>
                      <a:cubicBezTo>
                        <a:pt x="6231" y="2183"/>
                        <a:pt x="6159" y="2049"/>
                        <a:pt x="6037" y="1976"/>
                      </a:cubicBezTo>
                      <a:cubicBezTo>
                        <a:pt x="6001" y="1940"/>
                        <a:pt x="5965" y="1904"/>
                        <a:pt x="5940" y="1867"/>
                      </a:cubicBezTo>
                      <a:cubicBezTo>
                        <a:pt x="5928" y="1843"/>
                        <a:pt x="5916" y="1819"/>
                        <a:pt x="5904" y="1807"/>
                      </a:cubicBezTo>
                      <a:cubicBezTo>
                        <a:pt x="5892" y="1783"/>
                        <a:pt x="5880" y="1770"/>
                        <a:pt x="5868" y="1746"/>
                      </a:cubicBezTo>
                      <a:cubicBezTo>
                        <a:pt x="5831" y="1649"/>
                        <a:pt x="5783" y="1540"/>
                        <a:pt x="5746" y="1431"/>
                      </a:cubicBezTo>
                      <a:cubicBezTo>
                        <a:pt x="5674" y="1261"/>
                        <a:pt x="5540" y="1128"/>
                        <a:pt x="5371" y="1043"/>
                      </a:cubicBezTo>
                      <a:cubicBezTo>
                        <a:pt x="5291" y="1009"/>
                        <a:pt x="5210" y="994"/>
                        <a:pt x="5130" y="994"/>
                      </a:cubicBezTo>
                      <a:cubicBezTo>
                        <a:pt x="4733" y="994"/>
                        <a:pt x="4335" y="1346"/>
                        <a:pt x="3966" y="1346"/>
                      </a:cubicBezTo>
                      <a:cubicBezTo>
                        <a:pt x="3912" y="1346"/>
                        <a:pt x="3859" y="1339"/>
                        <a:pt x="3807" y="1322"/>
                      </a:cubicBezTo>
                      <a:cubicBezTo>
                        <a:pt x="3565" y="1249"/>
                        <a:pt x="3298" y="946"/>
                        <a:pt x="3165" y="1"/>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6" name="Google Shape;2826;p60"/>
                <p:cNvSpPr/>
                <p:nvPr/>
              </p:nvSpPr>
              <p:spPr>
                <a:xfrm flipH="1">
                  <a:off x="1946688" y="3054723"/>
                  <a:ext cx="331000" cy="275614"/>
                </a:xfrm>
                <a:custGeom>
                  <a:avLst/>
                  <a:gdLst/>
                  <a:ahLst/>
                  <a:cxnLst/>
                  <a:rect l="l" t="t" r="r" b="b"/>
                  <a:pathLst>
                    <a:path w="3771" h="3140" extrusionOk="0">
                      <a:moveTo>
                        <a:pt x="2728" y="0"/>
                      </a:moveTo>
                      <a:lnTo>
                        <a:pt x="1286" y="97"/>
                      </a:lnTo>
                      <a:lnTo>
                        <a:pt x="1" y="182"/>
                      </a:lnTo>
                      <a:lnTo>
                        <a:pt x="1" y="546"/>
                      </a:lnTo>
                      <a:cubicBezTo>
                        <a:pt x="1" y="582"/>
                        <a:pt x="1" y="618"/>
                        <a:pt x="1" y="655"/>
                      </a:cubicBezTo>
                      <a:lnTo>
                        <a:pt x="1" y="909"/>
                      </a:lnTo>
                      <a:lnTo>
                        <a:pt x="1" y="958"/>
                      </a:lnTo>
                      <a:lnTo>
                        <a:pt x="25" y="958"/>
                      </a:lnTo>
                      <a:cubicBezTo>
                        <a:pt x="57" y="956"/>
                        <a:pt x="89" y="955"/>
                        <a:pt x="121" y="955"/>
                      </a:cubicBezTo>
                      <a:cubicBezTo>
                        <a:pt x="343" y="955"/>
                        <a:pt x="565" y="992"/>
                        <a:pt x="777" y="1067"/>
                      </a:cubicBezTo>
                      <a:cubicBezTo>
                        <a:pt x="1068" y="1176"/>
                        <a:pt x="1322" y="1358"/>
                        <a:pt x="1504" y="1600"/>
                      </a:cubicBezTo>
                      <a:lnTo>
                        <a:pt x="1540" y="1661"/>
                      </a:lnTo>
                      <a:cubicBezTo>
                        <a:pt x="1759" y="1976"/>
                        <a:pt x="1868" y="2364"/>
                        <a:pt x="1831" y="2752"/>
                      </a:cubicBezTo>
                      <a:cubicBezTo>
                        <a:pt x="1819" y="2885"/>
                        <a:pt x="1795" y="3006"/>
                        <a:pt x="1759" y="3139"/>
                      </a:cubicBezTo>
                      <a:cubicBezTo>
                        <a:pt x="2195" y="3127"/>
                        <a:pt x="2655" y="3115"/>
                        <a:pt x="3104" y="3103"/>
                      </a:cubicBezTo>
                      <a:cubicBezTo>
                        <a:pt x="3371" y="2861"/>
                        <a:pt x="3565" y="2546"/>
                        <a:pt x="3649" y="2194"/>
                      </a:cubicBezTo>
                      <a:cubicBezTo>
                        <a:pt x="3771" y="1636"/>
                        <a:pt x="3637" y="1042"/>
                        <a:pt x="3298" y="582"/>
                      </a:cubicBezTo>
                      <a:cubicBezTo>
                        <a:pt x="3152" y="376"/>
                        <a:pt x="2983" y="206"/>
                        <a:pt x="2789" y="49"/>
                      </a:cubicBezTo>
                      <a:lnTo>
                        <a:pt x="2728" y="0"/>
                      </a:lnTo>
                      <a:close/>
                    </a:path>
                  </a:pathLst>
                </a:custGeom>
                <a:solidFill>
                  <a:schemeClr val="lt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7" name="Google Shape;2827;p60"/>
                <p:cNvSpPr/>
                <p:nvPr/>
              </p:nvSpPr>
              <p:spPr>
                <a:xfrm flipH="1">
                  <a:off x="1988208" y="2509900"/>
                  <a:ext cx="538412" cy="623115"/>
                </a:xfrm>
                <a:custGeom>
                  <a:avLst/>
                  <a:gdLst/>
                  <a:ahLst/>
                  <a:cxnLst/>
                  <a:rect l="l" t="t" r="r" b="b"/>
                  <a:pathLst>
                    <a:path w="6134" h="7099" extrusionOk="0">
                      <a:moveTo>
                        <a:pt x="2968" y="1"/>
                      </a:moveTo>
                      <a:cubicBezTo>
                        <a:pt x="1286" y="1"/>
                        <a:pt x="193" y="1141"/>
                        <a:pt x="0" y="1358"/>
                      </a:cubicBezTo>
                      <a:lnTo>
                        <a:pt x="1019" y="7068"/>
                      </a:lnTo>
                      <a:cubicBezTo>
                        <a:pt x="1237" y="6995"/>
                        <a:pt x="1455" y="6934"/>
                        <a:pt x="1673" y="6898"/>
                      </a:cubicBezTo>
                      <a:cubicBezTo>
                        <a:pt x="1921" y="6854"/>
                        <a:pt x="2172" y="6833"/>
                        <a:pt x="2426" y="6833"/>
                      </a:cubicBezTo>
                      <a:cubicBezTo>
                        <a:pt x="2594" y="6833"/>
                        <a:pt x="2764" y="6842"/>
                        <a:pt x="2934" y="6862"/>
                      </a:cubicBezTo>
                      <a:cubicBezTo>
                        <a:pt x="4046" y="6955"/>
                        <a:pt x="4473" y="7099"/>
                        <a:pt x="4938" y="7099"/>
                      </a:cubicBezTo>
                      <a:cubicBezTo>
                        <a:pt x="5077" y="7099"/>
                        <a:pt x="5218" y="7086"/>
                        <a:pt x="5382" y="7056"/>
                      </a:cubicBezTo>
                      <a:cubicBezTo>
                        <a:pt x="5649" y="6995"/>
                        <a:pt x="5891" y="6910"/>
                        <a:pt x="6134" y="6789"/>
                      </a:cubicBezTo>
                      <a:cubicBezTo>
                        <a:pt x="5746" y="4716"/>
                        <a:pt x="5358" y="2643"/>
                        <a:pt x="4970" y="571"/>
                      </a:cubicBezTo>
                      <a:cubicBezTo>
                        <a:pt x="4376" y="207"/>
                        <a:pt x="3685" y="13"/>
                        <a:pt x="2994" y="1"/>
                      </a:cubicBezTo>
                      <a:cubicBezTo>
                        <a:pt x="2986" y="1"/>
                        <a:pt x="2977" y="1"/>
                        <a:pt x="2968" y="1"/>
                      </a:cubicBezTo>
                      <a:close/>
                    </a:path>
                  </a:pathLst>
                </a:custGeom>
                <a:solidFill>
                  <a:schemeClr val="accen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8" name="Google Shape;2828;p60"/>
                <p:cNvSpPr/>
                <p:nvPr/>
              </p:nvSpPr>
              <p:spPr>
                <a:xfrm flipH="1">
                  <a:off x="1831789" y="2560986"/>
                  <a:ext cx="255425" cy="386298"/>
                </a:xfrm>
                <a:custGeom>
                  <a:avLst/>
                  <a:gdLst/>
                  <a:ahLst/>
                  <a:cxnLst/>
                  <a:rect l="l" t="t" r="r" b="b"/>
                  <a:pathLst>
                    <a:path w="2910" h="4401" extrusionOk="0">
                      <a:moveTo>
                        <a:pt x="304" y="1"/>
                      </a:moveTo>
                      <a:cubicBezTo>
                        <a:pt x="207" y="413"/>
                        <a:pt x="98" y="837"/>
                        <a:pt x="1" y="1249"/>
                      </a:cubicBezTo>
                      <a:cubicBezTo>
                        <a:pt x="1" y="1273"/>
                        <a:pt x="1" y="1298"/>
                        <a:pt x="1" y="1310"/>
                      </a:cubicBezTo>
                      <a:lnTo>
                        <a:pt x="352" y="2352"/>
                      </a:lnTo>
                      <a:cubicBezTo>
                        <a:pt x="413" y="2437"/>
                        <a:pt x="461" y="2522"/>
                        <a:pt x="522" y="2619"/>
                      </a:cubicBezTo>
                      <a:cubicBezTo>
                        <a:pt x="558" y="2667"/>
                        <a:pt x="582" y="2716"/>
                        <a:pt x="619" y="2752"/>
                      </a:cubicBezTo>
                      <a:cubicBezTo>
                        <a:pt x="704" y="2898"/>
                        <a:pt x="801" y="3031"/>
                        <a:pt x="885" y="3164"/>
                      </a:cubicBezTo>
                      <a:cubicBezTo>
                        <a:pt x="934" y="3249"/>
                        <a:pt x="982" y="3322"/>
                        <a:pt x="1043" y="3407"/>
                      </a:cubicBezTo>
                      <a:lnTo>
                        <a:pt x="1104" y="3504"/>
                      </a:lnTo>
                      <a:cubicBezTo>
                        <a:pt x="1152" y="3577"/>
                        <a:pt x="1201" y="3637"/>
                        <a:pt x="1249" y="3710"/>
                      </a:cubicBezTo>
                      <a:cubicBezTo>
                        <a:pt x="1249" y="3722"/>
                        <a:pt x="1249" y="3710"/>
                        <a:pt x="1261" y="3734"/>
                      </a:cubicBezTo>
                      <a:cubicBezTo>
                        <a:pt x="1273" y="3758"/>
                        <a:pt x="1273" y="3770"/>
                        <a:pt x="1310" y="3807"/>
                      </a:cubicBezTo>
                      <a:cubicBezTo>
                        <a:pt x="1334" y="3855"/>
                        <a:pt x="1370" y="3904"/>
                        <a:pt x="1395" y="3940"/>
                      </a:cubicBezTo>
                      <a:cubicBezTo>
                        <a:pt x="1443" y="4001"/>
                        <a:pt x="1479" y="4074"/>
                        <a:pt x="1528" y="4134"/>
                      </a:cubicBezTo>
                      <a:cubicBezTo>
                        <a:pt x="1528" y="4146"/>
                        <a:pt x="1552" y="4170"/>
                        <a:pt x="1564" y="4195"/>
                      </a:cubicBezTo>
                      <a:cubicBezTo>
                        <a:pt x="1589" y="4231"/>
                        <a:pt x="1613" y="4280"/>
                        <a:pt x="1649" y="4328"/>
                      </a:cubicBezTo>
                      <a:cubicBezTo>
                        <a:pt x="1661" y="4352"/>
                        <a:pt x="1686" y="4377"/>
                        <a:pt x="1698" y="4401"/>
                      </a:cubicBezTo>
                      <a:cubicBezTo>
                        <a:pt x="2110" y="4207"/>
                        <a:pt x="2510" y="4001"/>
                        <a:pt x="2910" y="3807"/>
                      </a:cubicBezTo>
                      <a:cubicBezTo>
                        <a:pt x="2910" y="3770"/>
                        <a:pt x="2898" y="3734"/>
                        <a:pt x="2898" y="3698"/>
                      </a:cubicBezTo>
                      <a:cubicBezTo>
                        <a:pt x="2861" y="3577"/>
                        <a:pt x="2813" y="3443"/>
                        <a:pt x="2764" y="3322"/>
                      </a:cubicBezTo>
                      <a:cubicBezTo>
                        <a:pt x="2728" y="3273"/>
                        <a:pt x="2704" y="3213"/>
                        <a:pt x="2667" y="3164"/>
                      </a:cubicBezTo>
                      <a:lnTo>
                        <a:pt x="2631" y="3092"/>
                      </a:lnTo>
                      <a:cubicBezTo>
                        <a:pt x="2631" y="3080"/>
                        <a:pt x="2631" y="3080"/>
                        <a:pt x="2619" y="3067"/>
                      </a:cubicBezTo>
                      <a:lnTo>
                        <a:pt x="2401" y="2667"/>
                      </a:lnTo>
                      <a:cubicBezTo>
                        <a:pt x="2352" y="2583"/>
                        <a:pt x="2304" y="2498"/>
                        <a:pt x="2255" y="2425"/>
                      </a:cubicBezTo>
                      <a:cubicBezTo>
                        <a:pt x="2122" y="2170"/>
                        <a:pt x="2001" y="1964"/>
                        <a:pt x="1904" y="1795"/>
                      </a:cubicBezTo>
                      <a:cubicBezTo>
                        <a:pt x="1492" y="1116"/>
                        <a:pt x="1322" y="886"/>
                        <a:pt x="1322" y="886"/>
                      </a:cubicBezTo>
                      <a:cubicBezTo>
                        <a:pt x="1237" y="728"/>
                        <a:pt x="1128" y="595"/>
                        <a:pt x="995" y="461"/>
                      </a:cubicBezTo>
                      <a:cubicBezTo>
                        <a:pt x="801" y="255"/>
                        <a:pt x="558" y="98"/>
                        <a:pt x="304" y="1"/>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9" name="Google Shape;2829;p60"/>
                <p:cNvSpPr/>
                <p:nvPr/>
              </p:nvSpPr>
              <p:spPr>
                <a:xfrm flipH="1">
                  <a:off x="1853029" y="2795083"/>
                  <a:ext cx="136315" cy="74521"/>
                </a:xfrm>
                <a:custGeom>
                  <a:avLst/>
                  <a:gdLst/>
                  <a:ahLst/>
                  <a:cxnLst/>
                  <a:rect l="l" t="t" r="r" b="b"/>
                  <a:pathLst>
                    <a:path w="1553" h="849" extrusionOk="0">
                      <a:moveTo>
                        <a:pt x="1274" y="0"/>
                      </a:moveTo>
                      <a:lnTo>
                        <a:pt x="1" y="849"/>
                      </a:lnTo>
                      <a:cubicBezTo>
                        <a:pt x="522" y="740"/>
                        <a:pt x="1031" y="619"/>
                        <a:pt x="1552" y="510"/>
                      </a:cubicBezTo>
                      <a:lnTo>
                        <a:pt x="1504" y="437"/>
                      </a:lnTo>
                      <a:cubicBezTo>
                        <a:pt x="1504" y="425"/>
                        <a:pt x="1504" y="413"/>
                        <a:pt x="1492" y="413"/>
                      </a:cubicBezTo>
                      <a:lnTo>
                        <a:pt x="1274" y="0"/>
                      </a:lnTo>
                      <a:close/>
                    </a:path>
                  </a:pathLst>
                </a:custGeom>
                <a:solidFill>
                  <a:srgbClr val="F73737"/>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0" name="Google Shape;2830;p60"/>
                <p:cNvSpPr/>
                <p:nvPr/>
              </p:nvSpPr>
              <p:spPr>
                <a:xfrm flipH="1">
                  <a:off x="1847764" y="2550628"/>
                  <a:ext cx="291589" cy="346711"/>
                </a:xfrm>
                <a:custGeom>
                  <a:avLst/>
                  <a:gdLst/>
                  <a:ahLst/>
                  <a:cxnLst/>
                  <a:rect l="l" t="t" r="r" b="b"/>
                  <a:pathLst>
                    <a:path w="3322" h="3950" extrusionOk="0">
                      <a:moveTo>
                        <a:pt x="439" y="1"/>
                      </a:moveTo>
                      <a:cubicBezTo>
                        <a:pt x="377" y="1"/>
                        <a:pt x="316" y="4"/>
                        <a:pt x="255" y="10"/>
                      </a:cubicBezTo>
                      <a:cubicBezTo>
                        <a:pt x="170" y="422"/>
                        <a:pt x="86" y="834"/>
                        <a:pt x="1" y="1246"/>
                      </a:cubicBezTo>
                      <a:lnTo>
                        <a:pt x="1043" y="3949"/>
                      </a:lnTo>
                      <a:lnTo>
                        <a:pt x="3322" y="2858"/>
                      </a:lnTo>
                      <a:cubicBezTo>
                        <a:pt x="3019" y="2167"/>
                        <a:pt x="2631" y="1525"/>
                        <a:pt x="2146" y="955"/>
                      </a:cubicBezTo>
                      <a:cubicBezTo>
                        <a:pt x="1649" y="385"/>
                        <a:pt x="1310" y="179"/>
                        <a:pt x="983" y="82"/>
                      </a:cubicBezTo>
                      <a:cubicBezTo>
                        <a:pt x="810" y="28"/>
                        <a:pt x="623" y="1"/>
                        <a:pt x="439" y="1"/>
                      </a:cubicBezTo>
                      <a:close/>
                    </a:path>
                  </a:pathLst>
                </a:custGeom>
                <a:solidFill>
                  <a:schemeClr val="accen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1" name="Google Shape;2831;p60"/>
                <p:cNvSpPr/>
                <p:nvPr/>
              </p:nvSpPr>
              <p:spPr>
                <a:xfrm flipH="1">
                  <a:off x="1736025" y="2487166"/>
                  <a:ext cx="208641" cy="493208"/>
                </a:xfrm>
                <a:custGeom>
                  <a:avLst/>
                  <a:gdLst/>
                  <a:ahLst/>
                  <a:cxnLst/>
                  <a:rect l="l" t="t" r="r" b="b"/>
                  <a:pathLst>
                    <a:path w="2377" h="5619" extrusionOk="0">
                      <a:moveTo>
                        <a:pt x="1217" y="0"/>
                      </a:moveTo>
                      <a:cubicBezTo>
                        <a:pt x="1013" y="0"/>
                        <a:pt x="814" y="57"/>
                        <a:pt x="643" y="163"/>
                      </a:cubicBezTo>
                      <a:cubicBezTo>
                        <a:pt x="425" y="1751"/>
                        <a:pt x="219" y="3351"/>
                        <a:pt x="1" y="4951"/>
                      </a:cubicBezTo>
                      <a:cubicBezTo>
                        <a:pt x="37" y="5327"/>
                        <a:pt x="352" y="5605"/>
                        <a:pt x="716" y="5618"/>
                      </a:cubicBezTo>
                      <a:cubicBezTo>
                        <a:pt x="726" y="5618"/>
                        <a:pt x="735" y="5618"/>
                        <a:pt x="745" y="5618"/>
                      </a:cubicBezTo>
                      <a:cubicBezTo>
                        <a:pt x="1036" y="5618"/>
                        <a:pt x="1301" y="5439"/>
                        <a:pt x="1407" y="5169"/>
                      </a:cubicBezTo>
                      <a:cubicBezTo>
                        <a:pt x="2159" y="3702"/>
                        <a:pt x="2377" y="2017"/>
                        <a:pt x="2049" y="405"/>
                      </a:cubicBezTo>
                      <a:cubicBezTo>
                        <a:pt x="1904" y="236"/>
                        <a:pt x="1722" y="102"/>
                        <a:pt x="1516" y="42"/>
                      </a:cubicBezTo>
                      <a:cubicBezTo>
                        <a:pt x="1417" y="14"/>
                        <a:pt x="1316" y="0"/>
                        <a:pt x="1217"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2" name="Google Shape;2832;p60"/>
                <p:cNvSpPr/>
                <p:nvPr/>
              </p:nvSpPr>
              <p:spPr>
                <a:xfrm flipH="1">
                  <a:off x="2072210" y="2818519"/>
                  <a:ext cx="593798" cy="329858"/>
                </a:xfrm>
                <a:custGeom>
                  <a:avLst/>
                  <a:gdLst/>
                  <a:ahLst/>
                  <a:cxnLst/>
                  <a:rect l="l" t="t" r="r" b="b"/>
                  <a:pathLst>
                    <a:path w="6765" h="3758" extrusionOk="0">
                      <a:moveTo>
                        <a:pt x="5916" y="0"/>
                      </a:moveTo>
                      <a:lnTo>
                        <a:pt x="1" y="73"/>
                      </a:lnTo>
                      <a:lnTo>
                        <a:pt x="1092" y="3758"/>
                      </a:lnTo>
                      <a:lnTo>
                        <a:pt x="6764" y="3758"/>
                      </a:lnTo>
                      <a:cubicBezTo>
                        <a:pt x="6473" y="2509"/>
                        <a:pt x="6195" y="1249"/>
                        <a:pt x="5916"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3" name="Google Shape;2833;p60"/>
                <p:cNvSpPr/>
                <p:nvPr/>
              </p:nvSpPr>
              <p:spPr>
                <a:xfrm flipH="1">
                  <a:off x="2246704" y="2408871"/>
                  <a:ext cx="146935" cy="194597"/>
                </a:xfrm>
                <a:custGeom>
                  <a:avLst/>
                  <a:gdLst/>
                  <a:ahLst/>
                  <a:cxnLst/>
                  <a:rect l="l" t="t" r="r" b="b"/>
                  <a:pathLst>
                    <a:path w="1674" h="2217" extrusionOk="0">
                      <a:moveTo>
                        <a:pt x="934" y="0"/>
                      </a:moveTo>
                      <a:cubicBezTo>
                        <a:pt x="728" y="25"/>
                        <a:pt x="498" y="49"/>
                        <a:pt x="267" y="73"/>
                      </a:cubicBezTo>
                      <a:cubicBezTo>
                        <a:pt x="279" y="231"/>
                        <a:pt x="279" y="388"/>
                        <a:pt x="279" y="558"/>
                      </a:cubicBezTo>
                      <a:lnTo>
                        <a:pt x="279" y="691"/>
                      </a:lnTo>
                      <a:cubicBezTo>
                        <a:pt x="328" y="1164"/>
                        <a:pt x="352" y="1237"/>
                        <a:pt x="292" y="1334"/>
                      </a:cubicBezTo>
                      <a:cubicBezTo>
                        <a:pt x="255" y="1406"/>
                        <a:pt x="219" y="1394"/>
                        <a:pt x="110" y="1540"/>
                      </a:cubicBezTo>
                      <a:cubicBezTo>
                        <a:pt x="61" y="1600"/>
                        <a:pt x="25" y="1661"/>
                        <a:pt x="1" y="1697"/>
                      </a:cubicBezTo>
                      <a:cubicBezTo>
                        <a:pt x="159" y="2052"/>
                        <a:pt x="477" y="2217"/>
                        <a:pt x="793" y="2217"/>
                      </a:cubicBezTo>
                      <a:cubicBezTo>
                        <a:pt x="1202" y="2217"/>
                        <a:pt x="1607" y="1942"/>
                        <a:pt x="1661" y="1443"/>
                      </a:cubicBezTo>
                      <a:cubicBezTo>
                        <a:pt x="1673" y="1394"/>
                        <a:pt x="1673" y="1358"/>
                        <a:pt x="1661" y="1309"/>
                      </a:cubicBezTo>
                      <a:cubicBezTo>
                        <a:pt x="1625" y="1152"/>
                        <a:pt x="1407" y="1116"/>
                        <a:pt x="1261" y="970"/>
                      </a:cubicBezTo>
                      <a:cubicBezTo>
                        <a:pt x="1128" y="837"/>
                        <a:pt x="1067" y="643"/>
                        <a:pt x="1079" y="449"/>
                      </a:cubicBezTo>
                      <a:cubicBezTo>
                        <a:pt x="1067" y="400"/>
                        <a:pt x="1055" y="352"/>
                        <a:pt x="1031" y="303"/>
                      </a:cubicBezTo>
                      <a:lnTo>
                        <a:pt x="1031" y="291"/>
                      </a:lnTo>
                      <a:cubicBezTo>
                        <a:pt x="1007" y="194"/>
                        <a:pt x="970" y="97"/>
                        <a:pt x="934"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4" name="Google Shape;2834;p60"/>
                <p:cNvSpPr/>
                <p:nvPr/>
              </p:nvSpPr>
              <p:spPr>
                <a:xfrm flipH="1">
                  <a:off x="2302002" y="2426601"/>
                  <a:ext cx="67148" cy="100327"/>
                </a:xfrm>
                <a:custGeom>
                  <a:avLst/>
                  <a:gdLst/>
                  <a:ahLst/>
                  <a:cxnLst/>
                  <a:rect l="l" t="t" r="r" b="b"/>
                  <a:pathLst>
                    <a:path w="765" h="1143" extrusionOk="0">
                      <a:moveTo>
                        <a:pt x="552" y="1"/>
                      </a:moveTo>
                      <a:cubicBezTo>
                        <a:pt x="394" y="1"/>
                        <a:pt x="198" y="113"/>
                        <a:pt x="37" y="307"/>
                      </a:cubicBezTo>
                      <a:cubicBezTo>
                        <a:pt x="25" y="320"/>
                        <a:pt x="13" y="332"/>
                        <a:pt x="0" y="356"/>
                      </a:cubicBezTo>
                      <a:lnTo>
                        <a:pt x="0" y="489"/>
                      </a:lnTo>
                      <a:cubicBezTo>
                        <a:pt x="25" y="804"/>
                        <a:pt x="85" y="950"/>
                        <a:pt x="13" y="1132"/>
                      </a:cubicBezTo>
                      <a:cubicBezTo>
                        <a:pt x="37" y="1139"/>
                        <a:pt x="64" y="1142"/>
                        <a:pt x="91" y="1142"/>
                      </a:cubicBezTo>
                      <a:cubicBezTo>
                        <a:pt x="249" y="1142"/>
                        <a:pt x="441" y="1025"/>
                        <a:pt x="607" y="829"/>
                      </a:cubicBezTo>
                      <a:cubicBezTo>
                        <a:pt x="740" y="659"/>
                        <a:pt x="764" y="210"/>
                        <a:pt x="752" y="101"/>
                      </a:cubicBezTo>
                      <a:lnTo>
                        <a:pt x="752" y="89"/>
                      </a:lnTo>
                      <a:lnTo>
                        <a:pt x="728" y="65"/>
                      </a:lnTo>
                      <a:cubicBezTo>
                        <a:pt x="680" y="21"/>
                        <a:pt x="620" y="1"/>
                        <a:pt x="552" y="1"/>
                      </a:cubicBezTo>
                      <a:close/>
                    </a:path>
                  </a:pathLst>
                </a:custGeom>
                <a:solidFill>
                  <a:srgbClr val="F73737"/>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5" name="Google Shape;2835;p60"/>
                <p:cNvSpPr/>
                <p:nvPr/>
              </p:nvSpPr>
              <p:spPr>
                <a:xfrm flipH="1">
                  <a:off x="2258379" y="2288706"/>
                  <a:ext cx="176779" cy="189155"/>
                </a:xfrm>
                <a:custGeom>
                  <a:avLst/>
                  <a:gdLst/>
                  <a:ahLst/>
                  <a:cxnLst/>
                  <a:rect l="l" t="t" r="r" b="b"/>
                  <a:pathLst>
                    <a:path w="2014" h="2155" extrusionOk="0">
                      <a:moveTo>
                        <a:pt x="1182" y="0"/>
                      </a:moveTo>
                      <a:cubicBezTo>
                        <a:pt x="1045" y="0"/>
                        <a:pt x="909" y="38"/>
                        <a:pt x="789" y="109"/>
                      </a:cubicBezTo>
                      <a:cubicBezTo>
                        <a:pt x="571" y="242"/>
                        <a:pt x="401" y="424"/>
                        <a:pt x="280" y="654"/>
                      </a:cubicBezTo>
                      <a:cubicBezTo>
                        <a:pt x="268" y="678"/>
                        <a:pt x="255" y="703"/>
                        <a:pt x="243" y="739"/>
                      </a:cubicBezTo>
                      <a:cubicBezTo>
                        <a:pt x="1" y="1309"/>
                        <a:pt x="159" y="1915"/>
                        <a:pt x="595" y="2097"/>
                      </a:cubicBezTo>
                      <a:cubicBezTo>
                        <a:pt x="681" y="2136"/>
                        <a:pt x="772" y="2154"/>
                        <a:pt x="865" y="2154"/>
                      </a:cubicBezTo>
                      <a:cubicBezTo>
                        <a:pt x="1177" y="2154"/>
                        <a:pt x="1505" y="1945"/>
                        <a:pt x="1710" y="1600"/>
                      </a:cubicBezTo>
                      <a:cubicBezTo>
                        <a:pt x="1759" y="1539"/>
                        <a:pt x="1795" y="1478"/>
                        <a:pt x="1819" y="1418"/>
                      </a:cubicBezTo>
                      <a:cubicBezTo>
                        <a:pt x="1831" y="1369"/>
                        <a:pt x="1856" y="1333"/>
                        <a:pt x="1868" y="1285"/>
                      </a:cubicBezTo>
                      <a:cubicBezTo>
                        <a:pt x="1880" y="1272"/>
                        <a:pt x="1880" y="1248"/>
                        <a:pt x="1880" y="1236"/>
                      </a:cubicBezTo>
                      <a:cubicBezTo>
                        <a:pt x="2013" y="751"/>
                        <a:pt x="1880" y="266"/>
                        <a:pt x="1516" y="72"/>
                      </a:cubicBezTo>
                      <a:lnTo>
                        <a:pt x="1468" y="60"/>
                      </a:lnTo>
                      <a:cubicBezTo>
                        <a:pt x="1377" y="20"/>
                        <a:pt x="1279" y="0"/>
                        <a:pt x="1182" y="0"/>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6" name="Google Shape;2836;p60"/>
                <p:cNvSpPr/>
                <p:nvPr/>
              </p:nvSpPr>
              <p:spPr>
                <a:xfrm flipH="1">
                  <a:off x="2293488" y="2402814"/>
                  <a:ext cx="51524" cy="39235"/>
                </a:xfrm>
                <a:custGeom>
                  <a:avLst/>
                  <a:gdLst/>
                  <a:ahLst/>
                  <a:cxnLst/>
                  <a:rect l="l" t="t" r="r" b="b"/>
                  <a:pathLst>
                    <a:path w="587" h="447" extrusionOk="0">
                      <a:moveTo>
                        <a:pt x="286" y="0"/>
                      </a:moveTo>
                      <a:cubicBezTo>
                        <a:pt x="218" y="0"/>
                        <a:pt x="150" y="31"/>
                        <a:pt x="101" y="106"/>
                      </a:cubicBezTo>
                      <a:cubicBezTo>
                        <a:pt x="0" y="282"/>
                        <a:pt x="150" y="447"/>
                        <a:pt x="299" y="447"/>
                      </a:cubicBezTo>
                      <a:cubicBezTo>
                        <a:pt x="366" y="447"/>
                        <a:pt x="432" y="414"/>
                        <a:pt x="477" y="336"/>
                      </a:cubicBezTo>
                      <a:cubicBezTo>
                        <a:pt x="586" y="159"/>
                        <a:pt x="439" y="0"/>
                        <a:pt x="286" y="0"/>
                      </a:cubicBezTo>
                      <a:close/>
                    </a:path>
                  </a:pathLst>
                </a:custGeom>
                <a:solidFill>
                  <a:srgbClr val="F73737"/>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7" name="Google Shape;2837;p60"/>
                <p:cNvSpPr/>
                <p:nvPr/>
              </p:nvSpPr>
              <p:spPr>
                <a:xfrm flipH="1">
                  <a:off x="2363708" y="2436520"/>
                  <a:ext cx="34144" cy="12025"/>
                </a:xfrm>
                <a:custGeom>
                  <a:avLst/>
                  <a:gdLst/>
                  <a:ahLst/>
                  <a:cxnLst/>
                  <a:rect l="l" t="t" r="r" b="b"/>
                  <a:pathLst>
                    <a:path w="389" h="137" extrusionOk="0">
                      <a:moveTo>
                        <a:pt x="0" y="1"/>
                      </a:moveTo>
                      <a:cubicBezTo>
                        <a:pt x="30" y="91"/>
                        <a:pt x="112" y="137"/>
                        <a:pt x="194" y="137"/>
                      </a:cubicBezTo>
                      <a:cubicBezTo>
                        <a:pt x="276" y="137"/>
                        <a:pt x="358" y="91"/>
                        <a:pt x="388" y="1"/>
                      </a:cubicBezTo>
                      <a:cubicBezTo>
                        <a:pt x="303" y="1"/>
                        <a:pt x="230" y="13"/>
                        <a:pt x="158" y="13"/>
                      </a:cubicBezTo>
                      <a:cubicBezTo>
                        <a:pt x="97" y="1"/>
                        <a:pt x="49" y="1"/>
                        <a:pt x="0" y="1"/>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8" name="Google Shape;2838;p60"/>
                <p:cNvSpPr/>
                <p:nvPr/>
              </p:nvSpPr>
              <p:spPr>
                <a:xfrm flipH="1">
                  <a:off x="2261625" y="2381660"/>
                  <a:ext cx="44239" cy="32828"/>
                </a:xfrm>
                <a:custGeom>
                  <a:avLst/>
                  <a:gdLst/>
                  <a:ahLst/>
                  <a:cxnLst/>
                  <a:rect l="l" t="t" r="r" b="b"/>
                  <a:pathLst>
                    <a:path w="504" h="374" extrusionOk="0">
                      <a:moveTo>
                        <a:pt x="255" y="1"/>
                      </a:moveTo>
                      <a:cubicBezTo>
                        <a:pt x="195" y="1"/>
                        <a:pt x="135" y="30"/>
                        <a:pt x="92" y="80"/>
                      </a:cubicBezTo>
                      <a:cubicBezTo>
                        <a:pt x="0" y="194"/>
                        <a:pt x="92" y="373"/>
                        <a:pt x="245" y="373"/>
                      </a:cubicBezTo>
                      <a:cubicBezTo>
                        <a:pt x="254" y="373"/>
                        <a:pt x="264" y="372"/>
                        <a:pt x="273" y="371"/>
                      </a:cubicBezTo>
                      <a:cubicBezTo>
                        <a:pt x="431" y="359"/>
                        <a:pt x="504" y="153"/>
                        <a:pt x="370" y="44"/>
                      </a:cubicBezTo>
                      <a:cubicBezTo>
                        <a:pt x="336" y="14"/>
                        <a:pt x="296" y="1"/>
                        <a:pt x="255" y="1"/>
                      </a:cubicBez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9" name="Google Shape;2839;p60"/>
                <p:cNvSpPr/>
                <p:nvPr/>
              </p:nvSpPr>
              <p:spPr>
                <a:xfrm flipH="1">
                  <a:off x="2375471" y="2363140"/>
                  <a:ext cx="47925" cy="29141"/>
                </a:xfrm>
                <a:custGeom>
                  <a:avLst/>
                  <a:gdLst/>
                  <a:ahLst/>
                  <a:cxnLst/>
                  <a:rect l="l" t="t" r="r" b="b"/>
                  <a:pathLst>
                    <a:path w="546" h="332" extrusionOk="0">
                      <a:moveTo>
                        <a:pt x="231" y="0"/>
                      </a:moveTo>
                      <a:cubicBezTo>
                        <a:pt x="109" y="24"/>
                        <a:pt x="0" y="109"/>
                        <a:pt x="12" y="182"/>
                      </a:cubicBezTo>
                      <a:cubicBezTo>
                        <a:pt x="12" y="255"/>
                        <a:pt x="146" y="315"/>
                        <a:pt x="243" y="327"/>
                      </a:cubicBezTo>
                      <a:lnTo>
                        <a:pt x="255" y="327"/>
                      </a:lnTo>
                      <a:cubicBezTo>
                        <a:pt x="275" y="330"/>
                        <a:pt x="297" y="331"/>
                        <a:pt x="320" y="331"/>
                      </a:cubicBezTo>
                      <a:cubicBezTo>
                        <a:pt x="407" y="331"/>
                        <a:pt x="502" y="310"/>
                        <a:pt x="521" y="243"/>
                      </a:cubicBezTo>
                      <a:cubicBezTo>
                        <a:pt x="546" y="158"/>
                        <a:pt x="449" y="37"/>
                        <a:pt x="328"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0" name="Google Shape;2840;p60"/>
                <p:cNvSpPr/>
                <p:nvPr/>
              </p:nvSpPr>
              <p:spPr>
                <a:xfrm flipH="1">
                  <a:off x="2393552" y="2363140"/>
                  <a:ext cx="29844" cy="28790"/>
                </a:xfrm>
                <a:custGeom>
                  <a:avLst/>
                  <a:gdLst/>
                  <a:ahLst/>
                  <a:cxnLst/>
                  <a:rect l="l" t="t" r="r" b="b"/>
                  <a:pathLst>
                    <a:path w="340" h="328" extrusionOk="0">
                      <a:moveTo>
                        <a:pt x="231" y="0"/>
                      </a:moveTo>
                      <a:cubicBezTo>
                        <a:pt x="109" y="24"/>
                        <a:pt x="0" y="109"/>
                        <a:pt x="12" y="182"/>
                      </a:cubicBezTo>
                      <a:cubicBezTo>
                        <a:pt x="12" y="255"/>
                        <a:pt x="146" y="315"/>
                        <a:pt x="231" y="327"/>
                      </a:cubicBezTo>
                      <a:lnTo>
                        <a:pt x="255" y="327"/>
                      </a:lnTo>
                      <a:cubicBezTo>
                        <a:pt x="291" y="291"/>
                        <a:pt x="315" y="243"/>
                        <a:pt x="328" y="194"/>
                      </a:cubicBezTo>
                      <a:cubicBezTo>
                        <a:pt x="340" y="121"/>
                        <a:pt x="303" y="49"/>
                        <a:pt x="231" y="0"/>
                      </a:cubicBezTo>
                      <a:close/>
                    </a:path>
                  </a:pathLst>
                </a:custGeom>
                <a:solidFill>
                  <a:srgbClr val="232996"/>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1" name="Google Shape;2841;p60"/>
                <p:cNvSpPr/>
                <p:nvPr/>
              </p:nvSpPr>
              <p:spPr>
                <a:xfrm flipH="1">
                  <a:off x="2305250" y="2376130"/>
                  <a:ext cx="46872" cy="28878"/>
                </a:xfrm>
                <a:custGeom>
                  <a:avLst/>
                  <a:gdLst/>
                  <a:ahLst/>
                  <a:cxnLst/>
                  <a:rect l="l" t="t" r="r" b="b"/>
                  <a:pathLst>
                    <a:path w="534" h="329" extrusionOk="0">
                      <a:moveTo>
                        <a:pt x="273" y="1"/>
                      </a:moveTo>
                      <a:cubicBezTo>
                        <a:pt x="258" y="1"/>
                        <a:pt x="243" y="4"/>
                        <a:pt x="231" y="10"/>
                      </a:cubicBezTo>
                      <a:cubicBezTo>
                        <a:pt x="109" y="22"/>
                        <a:pt x="0" y="107"/>
                        <a:pt x="0" y="179"/>
                      </a:cubicBezTo>
                      <a:cubicBezTo>
                        <a:pt x="0" y="252"/>
                        <a:pt x="134" y="313"/>
                        <a:pt x="231" y="325"/>
                      </a:cubicBezTo>
                      <a:lnTo>
                        <a:pt x="243" y="325"/>
                      </a:lnTo>
                      <a:cubicBezTo>
                        <a:pt x="263" y="327"/>
                        <a:pt x="285" y="329"/>
                        <a:pt x="308" y="329"/>
                      </a:cubicBezTo>
                      <a:cubicBezTo>
                        <a:pt x="395" y="329"/>
                        <a:pt x="490" y="307"/>
                        <a:pt x="510" y="240"/>
                      </a:cubicBezTo>
                      <a:cubicBezTo>
                        <a:pt x="534" y="167"/>
                        <a:pt x="425" y="34"/>
                        <a:pt x="316" y="10"/>
                      </a:cubicBezTo>
                      <a:cubicBezTo>
                        <a:pt x="303" y="4"/>
                        <a:pt x="288" y="1"/>
                        <a:pt x="273" y="1"/>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2" name="Google Shape;2842;p60"/>
                <p:cNvSpPr/>
                <p:nvPr/>
              </p:nvSpPr>
              <p:spPr>
                <a:xfrm flipH="1">
                  <a:off x="2323331" y="2376920"/>
                  <a:ext cx="29844" cy="27737"/>
                </a:xfrm>
                <a:custGeom>
                  <a:avLst/>
                  <a:gdLst/>
                  <a:ahLst/>
                  <a:cxnLst/>
                  <a:rect l="l" t="t" r="r" b="b"/>
                  <a:pathLst>
                    <a:path w="340" h="316" extrusionOk="0">
                      <a:moveTo>
                        <a:pt x="231" y="1"/>
                      </a:moveTo>
                      <a:cubicBezTo>
                        <a:pt x="109" y="13"/>
                        <a:pt x="0" y="98"/>
                        <a:pt x="12" y="170"/>
                      </a:cubicBezTo>
                      <a:cubicBezTo>
                        <a:pt x="12" y="243"/>
                        <a:pt x="146" y="304"/>
                        <a:pt x="231" y="316"/>
                      </a:cubicBezTo>
                      <a:lnTo>
                        <a:pt x="255" y="316"/>
                      </a:lnTo>
                      <a:cubicBezTo>
                        <a:pt x="291" y="280"/>
                        <a:pt x="315" y="231"/>
                        <a:pt x="328" y="183"/>
                      </a:cubicBezTo>
                      <a:cubicBezTo>
                        <a:pt x="340" y="110"/>
                        <a:pt x="303" y="37"/>
                        <a:pt x="231" y="1"/>
                      </a:cubicBezTo>
                      <a:close/>
                    </a:path>
                  </a:pathLst>
                </a:custGeom>
                <a:solidFill>
                  <a:srgbClr val="232996"/>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3" name="Google Shape;2843;p60"/>
                <p:cNvSpPr/>
                <p:nvPr/>
              </p:nvSpPr>
              <p:spPr>
                <a:xfrm flipH="1">
                  <a:off x="2249865" y="2244555"/>
                  <a:ext cx="201180" cy="192139"/>
                </a:xfrm>
                <a:custGeom>
                  <a:avLst/>
                  <a:gdLst/>
                  <a:ahLst/>
                  <a:cxnLst/>
                  <a:rect l="l" t="t" r="r" b="b"/>
                  <a:pathLst>
                    <a:path w="2292" h="2189" extrusionOk="0">
                      <a:moveTo>
                        <a:pt x="1039" y="1"/>
                      </a:moveTo>
                      <a:cubicBezTo>
                        <a:pt x="988" y="1"/>
                        <a:pt x="963" y="56"/>
                        <a:pt x="849" y="66"/>
                      </a:cubicBezTo>
                      <a:cubicBezTo>
                        <a:pt x="829" y="69"/>
                        <a:pt x="812" y="70"/>
                        <a:pt x="795" y="70"/>
                      </a:cubicBezTo>
                      <a:cubicBezTo>
                        <a:pt x="690" y="70"/>
                        <a:pt x="638" y="22"/>
                        <a:pt x="563" y="22"/>
                      </a:cubicBezTo>
                      <a:cubicBezTo>
                        <a:pt x="546" y="22"/>
                        <a:pt x="529" y="24"/>
                        <a:pt x="509" y="30"/>
                      </a:cubicBezTo>
                      <a:cubicBezTo>
                        <a:pt x="424" y="66"/>
                        <a:pt x="424" y="115"/>
                        <a:pt x="340" y="139"/>
                      </a:cubicBezTo>
                      <a:cubicBezTo>
                        <a:pt x="321" y="143"/>
                        <a:pt x="304" y="145"/>
                        <a:pt x="288" y="145"/>
                      </a:cubicBezTo>
                      <a:cubicBezTo>
                        <a:pt x="229" y="145"/>
                        <a:pt x="190" y="121"/>
                        <a:pt x="152" y="121"/>
                      </a:cubicBezTo>
                      <a:cubicBezTo>
                        <a:pt x="142" y="121"/>
                        <a:pt x="132" y="123"/>
                        <a:pt x="121" y="127"/>
                      </a:cubicBezTo>
                      <a:cubicBezTo>
                        <a:pt x="0" y="187"/>
                        <a:pt x="24" y="745"/>
                        <a:pt x="315" y="963"/>
                      </a:cubicBezTo>
                      <a:cubicBezTo>
                        <a:pt x="461" y="1060"/>
                        <a:pt x="618" y="1121"/>
                        <a:pt x="788" y="1121"/>
                      </a:cubicBezTo>
                      <a:cubicBezTo>
                        <a:pt x="946" y="1121"/>
                        <a:pt x="958" y="1097"/>
                        <a:pt x="1140" y="1097"/>
                      </a:cubicBezTo>
                      <a:cubicBezTo>
                        <a:pt x="1163" y="1095"/>
                        <a:pt x="1185" y="1094"/>
                        <a:pt x="1208" y="1094"/>
                      </a:cubicBezTo>
                      <a:cubicBezTo>
                        <a:pt x="1327" y="1094"/>
                        <a:pt x="1439" y="1122"/>
                        <a:pt x="1552" y="1194"/>
                      </a:cubicBezTo>
                      <a:cubicBezTo>
                        <a:pt x="1673" y="1291"/>
                        <a:pt x="1746" y="1436"/>
                        <a:pt x="1746" y="1594"/>
                      </a:cubicBezTo>
                      <a:cubicBezTo>
                        <a:pt x="1784" y="1547"/>
                        <a:pt x="1838" y="1525"/>
                        <a:pt x="1894" y="1525"/>
                      </a:cubicBezTo>
                      <a:cubicBezTo>
                        <a:pt x="1926" y="1525"/>
                        <a:pt x="1958" y="1532"/>
                        <a:pt x="1988" y="1545"/>
                      </a:cubicBezTo>
                      <a:cubicBezTo>
                        <a:pt x="2073" y="1594"/>
                        <a:pt x="2061" y="1751"/>
                        <a:pt x="2000" y="1836"/>
                      </a:cubicBezTo>
                      <a:cubicBezTo>
                        <a:pt x="1927" y="1909"/>
                        <a:pt x="1843" y="1872"/>
                        <a:pt x="1794" y="1945"/>
                      </a:cubicBezTo>
                      <a:cubicBezTo>
                        <a:pt x="1746" y="2030"/>
                        <a:pt x="1782" y="2175"/>
                        <a:pt x="1843" y="2188"/>
                      </a:cubicBezTo>
                      <a:cubicBezTo>
                        <a:pt x="1846" y="2188"/>
                        <a:pt x="1849" y="2188"/>
                        <a:pt x="1852" y="2188"/>
                      </a:cubicBezTo>
                      <a:cubicBezTo>
                        <a:pt x="1975" y="2188"/>
                        <a:pt x="2184" y="1753"/>
                        <a:pt x="2255" y="1375"/>
                      </a:cubicBezTo>
                      <a:cubicBezTo>
                        <a:pt x="2279" y="1266"/>
                        <a:pt x="2291" y="1145"/>
                        <a:pt x="2279" y="1036"/>
                      </a:cubicBezTo>
                      <a:cubicBezTo>
                        <a:pt x="2279" y="1024"/>
                        <a:pt x="2279" y="1024"/>
                        <a:pt x="2279" y="1024"/>
                      </a:cubicBezTo>
                      <a:cubicBezTo>
                        <a:pt x="2218" y="733"/>
                        <a:pt x="2218" y="660"/>
                        <a:pt x="2194" y="600"/>
                      </a:cubicBezTo>
                      <a:cubicBezTo>
                        <a:pt x="2121" y="430"/>
                        <a:pt x="1988" y="309"/>
                        <a:pt x="1806" y="272"/>
                      </a:cubicBezTo>
                      <a:cubicBezTo>
                        <a:pt x="1770" y="266"/>
                        <a:pt x="1749" y="266"/>
                        <a:pt x="1702" y="266"/>
                      </a:cubicBezTo>
                      <a:cubicBezTo>
                        <a:pt x="1655" y="266"/>
                        <a:pt x="1582" y="266"/>
                        <a:pt x="1443" y="260"/>
                      </a:cubicBezTo>
                      <a:cubicBezTo>
                        <a:pt x="1370" y="260"/>
                        <a:pt x="1309" y="248"/>
                        <a:pt x="1261" y="224"/>
                      </a:cubicBezTo>
                      <a:cubicBezTo>
                        <a:pt x="1140" y="151"/>
                        <a:pt x="1140" y="30"/>
                        <a:pt x="1067" y="6"/>
                      </a:cubicBezTo>
                      <a:cubicBezTo>
                        <a:pt x="1057" y="2"/>
                        <a:pt x="1047" y="1"/>
                        <a:pt x="1039" y="1"/>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44" name="Google Shape;2844;p60"/>
                <p:cNvGrpSpPr/>
                <p:nvPr/>
              </p:nvGrpSpPr>
              <p:grpSpPr>
                <a:xfrm>
                  <a:off x="2291382" y="2343390"/>
                  <a:ext cx="183100" cy="95324"/>
                  <a:chOff x="1427282" y="2063590"/>
                  <a:chExt cx="183100" cy="95324"/>
                </a:xfrm>
              </p:grpSpPr>
              <p:sp>
                <p:nvSpPr>
                  <p:cNvPr id="2845" name="Google Shape;2845;p60"/>
                  <p:cNvSpPr/>
                  <p:nvPr/>
                </p:nvSpPr>
                <p:spPr>
                  <a:xfrm flipH="1">
                    <a:off x="1502857" y="2063590"/>
                    <a:ext cx="107524" cy="80490"/>
                  </a:xfrm>
                  <a:custGeom>
                    <a:avLst/>
                    <a:gdLst/>
                    <a:ahLst/>
                    <a:cxnLst/>
                    <a:rect l="l" t="t" r="r" b="b"/>
                    <a:pathLst>
                      <a:path w="1225" h="917" extrusionOk="0">
                        <a:moveTo>
                          <a:pt x="570" y="68"/>
                        </a:moveTo>
                        <a:cubicBezTo>
                          <a:pt x="607" y="68"/>
                          <a:pt x="655" y="80"/>
                          <a:pt x="703" y="92"/>
                        </a:cubicBezTo>
                        <a:cubicBezTo>
                          <a:pt x="788" y="128"/>
                          <a:pt x="873" y="201"/>
                          <a:pt x="910" y="298"/>
                        </a:cubicBezTo>
                        <a:cubicBezTo>
                          <a:pt x="1035" y="560"/>
                          <a:pt x="825" y="841"/>
                          <a:pt x="562" y="841"/>
                        </a:cubicBezTo>
                        <a:cubicBezTo>
                          <a:pt x="521" y="841"/>
                          <a:pt x="479" y="834"/>
                          <a:pt x="437" y="819"/>
                        </a:cubicBezTo>
                        <a:cubicBezTo>
                          <a:pt x="340" y="783"/>
                          <a:pt x="255" y="710"/>
                          <a:pt x="219" y="613"/>
                        </a:cubicBezTo>
                        <a:cubicBezTo>
                          <a:pt x="134" y="419"/>
                          <a:pt x="219" y="201"/>
                          <a:pt x="400" y="104"/>
                        </a:cubicBezTo>
                        <a:cubicBezTo>
                          <a:pt x="461" y="80"/>
                          <a:pt x="510" y="68"/>
                          <a:pt x="570" y="68"/>
                        </a:cubicBezTo>
                        <a:close/>
                        <a:moveTo>
                          <a:pt x="574" y="0"/>
                        </a:moveTo>
                        <a:cubicBezTo>
                          <a:pt x="506" y="0"/>
                          <a:pt x="437" y="16"/>
                          <a:pt x="376" y="43"/>
                        </a:cubicBezTo>
                        <a:cubicBezTo>
                          <a:pt x="0" y="213"/>
                          <a:pt x="25" y="746"/>
                          <a:pt x="413" y="880"/>
                        </a:cubicBezTo>
                        <a:cubicBezTo>
                          <a:pt x="461" y="904"/>
                          <a:pt x="510" y="916"/>
                          <a:pt x="570" y="916"/>
                        </a:cubicBezTo>
                        <a:lnTo>
                          <a:pt x="582" y="916"/>
                        </a:lnTo>
                        <a:cubicBezTo>
                          <a:pt x="1091" y="916"/>
                          <a:pt x="1225" y="189"/>
                          <a:pt x="728" y="31"/>
                        </a:cubicBezTo>
                        <a:cubicBezTo>
                          <a:pt x="680" y="10"/>
                          <a:pt x="627" y="0"/>
                          <a:pt x="574" y="0"/>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6" name="Google Shape;2846;p60"/>
                  <p:cNvSpPr/>
                  <p:nvPr/>
                </p:nvSpPr>
                <p:spPr>
                  <a:xfrm flipH="1">
                    <a:off x="1427282" y="2078249"/>
                    <a:ext cx="96904" cy="80665"/>
                  </a:xfrm>
                  <a:custGeom>
                    <a:avLst/>
                    <a:gdLst/>
                    <a:ahLst/>
                    <a:cxnLst/>
                    <a:rect l="l" t="t" r="r" b="b"/>
                    <a:pathLst>
                      <a:path w="1104" h="919" extrusionOk="0">
                        <a:moveTo>
                          <a:pt x="521" y="82"/>
                        </a:moveTo>
                        <a:cubicBezTo>
                          <a:pt x="558" y="82"/>
                          <a:pt x="606" y="95"/>
                          <a:pt x="655" y="107"/>
                        </a:cubicBezTo>
                        <a:cubicBezTo>
                          <a:pt x="1057" y="256"/>
                          <a:pt x="926" y="840"/>
                          <a:pt x="530" y="840"/>
                        </a:cubicBezTo>
                        <a:cubicBezTo>
                          <a:pt x="508" y="840"/>
                          <a:pt x="485" y="838"/>
                          <a:pt x="461" y="834"/>
                        </a:cubicBezTo>
                        <a:cubicBezTo>
                          <a:pt x="0" y="749"/>
                          <a:pt x="49" y="82"/>
                          <a:pt x="521" y="82"/>
                        </a:cubicBezTo>
                        <a:close/>
                        <a:moveTo>
                          <a:pt x="520" y="0"/>
                        </a:moveTo>
                        <a:cubicBezTo>
                          <a:pt x="337" y="0"/>
                          <a:pt x="154" y="107"/>
                          <a:pt x="85" y="301"/>
                        </a:cubicBezTo>
                        <a:cubicBezTo>
                          <a:pt x="49" y="422"/>
                          <a:pt x="49" y="543"/>
                          <a:pt x="97" y="652"/>
                        </a:cubicBezTo>
                        <a:cubicBezTo>
                          <a:pt x="158" y="761"/>
                          <a:pt x="243" y="846"/>
                          <a:pt x="364" y="895"/>
                        </a:cubicBezTo>
                        <a:cubicBezTo>
                          <a:pt x="412" y="907"/>
                          <a:pt x="461" y="919"/>
                          <a:pt x="521" y="919"/>
                        </a:cubicBezTo>
                        <a:lnTo>
                          <a:pt x="521" y="907"/>
                        </a:lnTo>
                        <a:cubicBezTo>
                          <a:pt x="885" y="907"/>
                          <a:pt x="1103" y="495"/>
                          <a:pt x="885" y="191"/>
                        </a:cubicBezTo>
                        <a:cubicBezTo>
                          <a:pt x="797" y="61"/>
                          <a:pt x="659" y="0"/>
                          <a:pt x="520" y="0"/>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7" name="Google Shape;2847;p60"/>
                  <p:cNvSpPr/>
                  <p:nvPr/>
                </p:nvSpPr>
                <p:spPr>
                  <a:xfrm flipH="1">
                    <a:off x="1511370" y="2108443"/>
                    <a:ext cx="17116" cy="7900"/>
                  </a:xfrm>
                  <a:custGeom>
                    <a:avLst/>
                    <a:gdLst/>
                    <a:ahLst/>
                    <a:cxnLst/>
                    <a:rect l="l" t="t" r="r" b="b"/>
                    <a:pathLst>
                      <a:path w="195" h="90" extrusionOk="0">
                        <a:moveTo>
                          <a:pt x="38" y="0"/>
                        </a:moveTo>
                        <a:cubicBezTo>
                          <a:pt x="26" y="0"/>
                          <a:pt x="13" y="12"/>
                          <a:pt x="13" y="29"/>
                        </a:cubicBezTo>
                        <a:cubicBezTo>
                          <a:pt x="1" y="54"/>
                          <a:pt x="25" y="66"/>
                          <a:pt x="37" y="78"/>
                        </a:cubicBezTo>
                        <a:lnTo>
                          <a:pt x="158" y="90"/>
                        </a:lnTo>
                        <a:cubicBezTo>
                          <a:pt x="170" y="90"/>
                          <a:pt x="183" y="78"/>
                          <a:pt x="195" y="54"/>
                        </a:cubicBezTo>
                        <a:cubicBezTo>
                          <a:pt x="195" y="41"/>
                          <a:pt x="183" y="17"/>
                          <a:pt x="158" y="17"/>
                        </a:cubicBezTo>
                        <a:lnTo>
                          <a:pt x="49" y="5"/>
                        </a:lnTo>
                        <a:cubicBezTo>
                          <a:pt x="46" y="2"/>
                          <a:pt x="42" y="0"/>
                          <a:pt x="38" y="0"/>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848" name="Google Shape;2848;p60"/>
                <p:cNvSpPr/>
                <p:nvPr/>
              </p:nvSpPr>
              <p:spPr>
                <a:xfrm flipH="1">
                  <a:off x="2815930" y="3749379"/>
                  <a:ext cx="59511" cy="91813"/>
                </a:xfrm>
                <a:custGeom>
                  <a:avLst/>
                  <a:gdLst/>
                  <a:ahLst/>
                  <a:cxnLst/>
                  <a:rect l="l" t="t" r="r" b="b"/>
                  <a:pathLst>
                    <a:path w="678" h="1046" extrusionOk="0">
                      <a:moveTo>
                        <a:pt x="207" y="0"/>
                      </a:moveTo>
                      <a:cubicBezTo>
                        <a:pt x="104" y="0"/>
                        <a:pt x="0" y="95"/>
                        <a:pt x="47" y="220"/>
                      </a:cubicBezTo>
                      <a:lnTo>
                        <a:pt x="350" y="947"/>
                      </a:lnTo>
                      <a:cubicBezTo>
                        <a:pt x="377" y="1009"/>
                        <a:pt x="437" y="1046"/>
                        <a:pt x="501" y="1046"/>
                      </a:cubicBezTo>
                      <a:cubicBezTo>
                        <a:pt x="523" y="1046"/>
                        <a:pt x="546" y="1041"/>
                        <a:pt x="568" y="1032"/>
                      </a:cubicBezTo>
                      <a:cubicBezTo>
                        <a:pt x="641" y="995"/>
                        <a:pt x="677" y="898"/>
                        <a:pt x="653" y="826"/>
                      </a:cubicBezTo>
                      <a:lnTo>
                        <a:pt x="350" y="98"/>
                      </a:lnTo>
                      <a:cubicBezTo>
                        <a:pt x="320" y="29"/>
                        <a:pt x="263" y="0"/>
                        <a:pt x="207"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9" name="Google Shape;2849;p60"/>
                <p:cNvSpPr/>
                <p:nvPr/>
              </p:nvSpPr>
              <p:spPr>
                <a:xfrm flipH="1">
                  <a:off x="2771252" y="3748238"/>
                  <a:ext cx="58634" cy="91286"/>
                </a:xfrm>
                <a:custGeom>
                  <a:avLst/>
                  <a:gdLst/>
                  <a:ahLst/>
                  <a:cxnLst/>
                  <a:rect l="l" t="t" r="r" b="b"/>
                  <a:pathLst>
                    <a:path w="668" h="1040" extrusionOk="0">
                      <a:moveTo>
                        <a:pt x="188" y="0"/>
                      </a:moveTo>
                      <a:cubicBezTo>
                        <a:pt x="166" y="0"/>
                        <a:pt x="144" y="5"/>
                        <a:pt x="122" y="14"/>
                      </a:cubicBezTo>
                      <a:cubicBezTo>
                        <a:pt x="37" y="39"/>
                        <a:pt x="1" y="136"/>
                        <a:pt x="37" y="220"/>
                      </a:cubicBezTo>
                      <a:lnTo>
                        <a:pt x="340" y="936"/>
                      </a:lnTo>
                      <a:cubicBezTo>
                        <a:pt x="369" y="1003"/>
                        <a:pt x="429" y="1040"/>
                        <a:pt x="495" y="1040"/>
                      </a:cubicBezTo>
                      <a:cubicBezTo>
                        <a:pt x="512" y="1040"/>
                        <a:pt x="529" y="1037"/>
                        <a:pt x="546" y="1033"/>
                      </a:cubicBezTo>
                      <a:cubicBezTo>
                        <a:pt x="631" y="996"/>
                        <a:pt x="668" y="899"/>
                        <a:pt x="631" y="814"/>
                      </a:cubicBezTo>
                      <a:lnTo>
                        <a:pt x="328" y="99"/>
                      </a:lnTo>
                      <a:cubicBezTo>
                        <a:pt x="301" y="37"/>
                        <a:pt x="248" y="0"/>
                        <a:pt x="188"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0" name="Google Shape;2850;p60"/>
                <p:cNvSpPr/>
                <p:nvPr/>
              </p:nvSpPr>
              <p:spPr>
                <a:xfrm flipH="1">
                  <a:off x="2732982" y="3743937"/>
                  <a:ext cx="58546" cy="91374"/>
                </a:xfrm>
                <a:custGeom>
                  <a:avLst/>
                  <a:gdLst/>
                  <a:ahLst/>
                  <a:cxnLst/>
                  <a:rect l="l" t="t" r="r" b="b"/>
                  <a:pathLst>
                    <a:path w="667" h="1041" extrusionOk="0">
                      <a:moveTo>
                        <a:pt x="189" y="1"/>
                      </a:moveTo>
                      <a:cubicBezTo>
                        <a:pt x="167" y="1"/>
                        <a:pt x="144" y="5"/>
                        <a:pt x="121" y="15"/>
                      </a:cubicBezTo>
                      <a:cubicBezTo>
                        <a:pt x="37" y="39"/>
                        <a:pt x="0" y="136"/>
                        <a:pt x="37" y="221"/>
                      </a:cubicBezTo>
                      <a:lnTo>
                        <a:pt x="340" y="936"/>
                      </a:lnTo>
                      <a:cubicBezTo>
                        <a:pt x="369" y="1004"/>
                        <a:pt x="436" y="1040"/>
                        <a:pt x="505" y="1040"/>
                      </a:cubicBezTo>
                      <a:cubicBezTo>
                        <a:pt x="523" y="1040"/>
                        <a:pt x="541" y="1038"/>
                        <a:pt x="558" y="1033"/>
                      </a:cubicBezTo>
                      <a:cubicBezTo>
                        <a:pt x="631" y="997"/>
                        <a:pt x="667" y="900"/>
                        <a:pt x="631" y="815"/>
                      </a:cubicBezTo>
                      <a:lnTo>
                        <a:pt x="328" y="100"/>
                      </a:lnTo>
                      <a:cubicBezTo>
                        <a:pt x="310" y="37"/>
                        <a:pt x="252" y="1"/>
                        <a:pt x="189" y="1"/>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1" name="Google Shape;2851;p60"/>
                <p:cNvSpPr/>
                <p:nvPr/>
              </p:nvSpPr>
              <p:spPr>
                <a:xfrm flipH="1">
                  <a:off x="2486068" y="3766319"/>
                  <a:ext cx="60653" cy="91286"/>
                </a:xfrm>
                <a:custGeom>
                  <a:avLst/>
                  <a:gdLst/>
                  <a:ahLst/>
                  <a:cxnLst/>
                  <a:rect l="l" t="t" r="r" b="b"/>
                  <a:pathLst>
                    <a:path w="691" h="1040" extrusionOk="0">
                      <a:moveTo>
                        <a:pt x="207" y="1"/>
                      </a:moveTo>
                      <a:cubicBezTo>
                        <a:pt x="105" y="1"/>
                        <a:pt x="1" y="96"/>
                        <a:pt x="48" y="220"/>
                      </a:cubicBezTo>
                      <a:lnTo>
                        <a:pt x="351" y="936"/>
                      </a:lnTo>
                      <a:cubicBezTo>
                        <a:pt x="380" y="1003"/>
                        <a:pt x="447" y="1040"/>
                        <a:pt x="510" y="1040"/>
                      </a:cubicBezTo>
                      <a:cubicBezTo>
                        <a:pt x="526" y="1040"/>
                        <a:pt x="542" y="1038"/>
                        <a:pt x="557" y="1033"/>
                      </a:cubicBezTo>
                      <a:cubicBezTo>
                        <a:pt x="642" y="996"/>
                        <a:pt x="690" y="899"/>
                        <a:pt x="654" y="814"/>
                      </a:cubicBezTo>
                      <a:lnTo>
                        <a:pt x="351" y="99"/>
                      </a:lnTo>
                      <a:cubicBezTo>
                        <a:pt x="320" y="30"/>
                        <a:pt x="264" y="1"/>
                        <a:pt x="207" y="1"/>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2" name="Google Shape;2852;p60"/>
                <p:cNvSpPr/>
                <p:nvPr/>
              </p:nvSpPr>
              <p:spPr>
                <a:xfrm flipH="1">
                  <a:off x="2442444" y="3764827"/>
                  <a:ext cx="60653" cy="91286"/>
                </a:xfrm>
                <a:custGeom>
                  <a:avLst/>
                  <a:gdLst/>
                  <a:ahLst/>
                  <a:cxnLst/>
                  <a:rect l="l" t="t" r="r" b="b"/>
                  <a:pathLst>
                    <a:path w="691" h="1040" extrusionOk="0">
                      <a:moveTo>
                        <a:pt x="208" y="1"/>
                      </a:moveTo>
                      <a:cubicBezTo>
                        <a:pt x="105" y="1"/>
                        <a:pt x="1" y="100"/>
                        <a:pt x="48" y="225"/>
                      </a:cubicBezTo>
                      <a:lnTo>
                        <a:pt x="351" y="940"/>
                      </a:lnTo>
                      <a:cubicBezTo>
                        <a:pt x="378" y="1003"/>
                        <a:pt x="437" y="1039"/>
                        <a:pt x="501" y="1039"/>
                      </a:cubicBezTo>
                      <a:cubicBezTo>
                        <a:pt x="524" y="1039"/>
                        <a:pt x="547" y="1035"/>
                        <a:pt x="569" y="1025"/>
                      </a:cubicBezTo>
                      <a:cubicBezTo>
                        <a:pt x="642" y="1001"/>
                        <a:pt x="690" y="904"/>
                        <a:pt x="654" y="819"/>
                      </a:cubicBezTo>
                      <a:lnTo>
                        <a:pt x="351" y="104"/>
                      </a:lnTo>
                      <a:cubicBezTo>
                        <a:pt x="321" y="31"/>
                        <a:pt x="264" y="1"/>
                        <a:pt x="208" y="1"/>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3" name="Google Shape;2853;p60"/>
                <p:cNvSpPr/>
                <p:nvPr/>
              </p:nvSpPr>
              <p:spPr>
                <a:xfrm flipH="1">
                  <a:off x="2403120" y="3760614"/>
                  <a:ext cx="61267" cy="91198"/>
                </a:xfrm>
                <a:custGeom>
                  <a:avLst/>
                  <a:gdLst/>
                  <a:ahLst/>
                  <a:cxnLst/>
                  <a:rect l="l" t="t" r="r" b="b"/>
                  <a:pathLst>
                    <a:path w="698" h="1039" extrusionOk="0">
                      <a:moveTo>
                        <a:pt x="209" y="0"/>
                      </a:moveTo>
                      <a:cubicBezTo>
                        <a:pt x="107" y="0"/>
                        <a:pt x="0" y="100"/>
                        <a:pt x="55" y="225"/>
                      </a:cubicBezTo>
                      <a:lnTo>
                        <a:pt x="358" y="940"/>
                      </a:lnTo>
                      <a:cubicBezTo>
                        <a:pt x="385" y="1003"/>
                        <a:pt x="445" y="1039"/>
                        <a:pt x="504" y="1039"/>
                      </a:cubicBezTo>
                      <a:cubicBezTo>
                        <a:pt x="525" y="1039"/>
                        <a:pt x="545" y="1034"/>
                        <a:pt x="564" y="1025"/>
                      </a:cubicBezTo>
                      <a:cubicBezTo>
                        <a:pt x="649" y="1001"/>
                        <a:pt x="698" y="904"/>
                        <a:pt x="649" y="819"/>
                      </a:cubicBezTo>
                      <a:lnTo>
                        <a:pt x="346" y="104"/>
                      </a:lnTo>
                      <a:cubicBezTo>
                        <a:pt x="320" y="30"/>
                        <a:pt x="265" y="0"/>
                        <a:pt x="209"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4" name="Google Shape;2854;p60"/>
                <p:cNvSpPr/>
                <p:nvPr/>
              </p:nvSpPr>
              <p:spPr>
                <a:xfrm flipH="1">
                  <a:off x="2642484" y="3855060"/>
                  <a:ext cx="26684" cy="84966"/>
                </a:xfrm>
                <a:custGeom>
                  <a:avLst/>
                  <a:gdLst/>
                  <a:ahLst/>
                  <a:cxnLst/>
                  <a:rect l="l" t="t" r="r" b="b"/>
                  <a:pathLst>
                    <a:path w="304" h="968" extrusionOk="0">
                      <a:moveTo>
                        <a:pt x="255" y="0"/>
                      </a:moveTo>
                      <a:cubicBezTo>
                        <a:pt x="246" y="0"/>
                        <a:pt x="237" y="3"/>
                        <a:pt x="231" y="9"/>
                      </a:cubicBezTo>
                      <a:cubicBezTo>
                        <a:pt x="134" y="131"/>
                        <a:pt x="73" y="264"/>
                        <a:pt x="37" y="409"/>
                      </a:cubicBezTo>
                      <a:cubicBezTo>
                        <a:pt x="0" y="591"/>
                        <a:pt x="12" y="773"/>
                        <a:pt x="73" y="943"/>
                      </a:cubicBezTo>
                      <a:cubicBezTo>
                        <a:pt x="73" y="955"/>
                        <a:pt x="85" y="967"/>
                        <a:pt x="109" y="967"/>
                      </a:cubicBezTo>
                      <a:cubicBezTo>
                        <a:pt x="134" y="955"/>
                        <a:pt x="134" y="943"/>
                        <a:pt x="134" y="919"/>
                      </a:cubicBezTo>
                      <a:cubicBezTo>
                        <a:pt x="73" y="761"/>
                        <a:pt x="61" y="591"/>
                        <a:pt x="97" y="434"/>
                      </a:cubicBezTo>
                      <a:cubicBezTo>
                        <a:pt x="134" y="300"/>
                        <a:pt x="194" y="179"/>
                        <a:pt x="279" y="70"/>
                      </a:cubicBezTo>
                      <a:cubicBezTo>
                        <a:pt x="303" y="58"/>
                        <a:pt x="303" y="34"/>
                        <a:pt x="279" y="9"/>
                      </a:cubicBezTo>
                      <a:cubicBezTo>
                        <a:pt x="273" y="3"/>
                        <a:pt x="264" y="0"/>
                        <a:pt x="255"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5" name="Google Shape;2855;p60"/>
                <p:cNvSpPr/>
                <p:nvPr/>
              </p:nvSpPr>
              <p:spPr>
                <a:xfrm flipH="1">
                  <a:off x="1792376" y="2054521"/>
                  <a:ext cx="111825" cy="1223671"/>
                </a:xfrm>
                <a:custGeom>
                  <a:avLst/>
                  <a:gdLst/>
                  <a:ahLst/>
                  <a:cxnLst/>
                  <a:rect l="l" t="t" r="r" b="b"/>
                  <a:pathLst>
                    <a:path w="1274" h="13941" extrusionOk="0">
                      <a:moveTo>
                        <a:pt x="1" y="1"/>
                      </a:moveTo>
                      <a:lnTo>
                        <a:pt x="1" y="13941"/>
                      </a:lnTo>
                      <a:lnTo>
                        <a:pt x="1273" y="13941"/>
                      </a:lnTo>
                      <a:lnTo>
                        <a:pt x="1273" y="1"/>
                      </a:lnTo>
                      <a:close/>
                    </a:path>
                  </a:pathLst>
                </a:custGeom>
                <a:solidFill>
                  <a:schemeClr val="dk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6" name="Google Shape;2856;p60"/>
                <p:cNvSpPr/>
                <p:nvPr/>
              </p:nvSpPr>
              <p:spPr>
                <a:xfrm flipH="1">
                  <a:off x="1792376" y="1890732"/>
                  <a:ext cx="111825" cy="177832"/>
                </a:xfrm>
                <a:custGeom>
                  <a:avLst/>
                  <a:gdLst/>
                  <a:ahLst/>
                  <a:cxnLst/>
                  <a:rect l="l" t="t" r="r" b="b"/>
                  <a:pathLst>
                    <a:path w="1274" h="2026" extrusionOk="0">
                      <a:moveTo>
                        <a:pt x="558" y="0"/>
                      </a:moveTo>
                      <a:lnTo>
                        <a:pt x="255" y="1018"/>
                      </a:lnTo>
                      <a:cubicBezTo>
                        <a:pt x="170" y="1309"/>
                        <a:pt x="85" y="1588"/>
                        <a:pt x="1" y="1867"/>
                      </a:cubicBezTo>
                      <a:cubicBezTo>
                        <a:pt x="25" y="1928"/>
                        <a:pt x="61" y="2000"/>
                        <a:pt x="110" y="2012"/>
                      </a:cubicBezTo>
                      <a:cubicBezTo>
                        <a:pt x="117" y="2015"/>
                        <a:pt x="125" y="2016"/>
                        <a:pt x="132" y="2016"/>
                      </a:cubicBezTo>
                      <a:cubicBezTo>
                        <a:pt x="204" y="2016"/>
                        <a:pt x="253" y="1915"/>
                        <a:pt x="352" y="1915"/>
                      </a:cubicBezTo>
                      <a:cubicBezTo>
                        <a:pt x="357" y="1915"/>
                        <a:pt x="362" y="1915"/>
                        <a:pt x="367" y="1915"/>
                      </a:cubicBezTo>
                      <a:cubicBezTo>
                        <a:pt x="473" y="1915"/>
                        <a:pt x="522" y="2025"/>
                        <a:pt x="628" y="2025"/>
                      </a:cubicBezTo>
                      <a:cubicBezTo>
                        <a:pt x="633" y="2025"/>
                        <a:pt x="638" y="2025"/>
                        <a:pt x="643" y="2025"/>
                      </a:cubicBezTo>
                      <a:cubicBezTo>
                        <a:pt x="764" y="2012"/>
                        <a:pt x="740" y="1915"/>
                        <a:pt x="849" y="1903"/>
                      </a:cubicBezTo>
                      <a:cubicBezTo>
                        <a:pt x="854" y="1903"/>
                        <a:pt x="859" y="1902"/>
                        <a:pt x="864" y="1902"/>
                      </a:cubicBezTo>
                      <a:cubicBezTo>
                        <a:pt x="946" y="1902"/>
                        <a:pt x="995" y="1989"/>
                        <a:pt x="1087" y="1989"/>
                      </a:cubicBezTo>
                      <a:cubicBezTo>
                        <a:pt x="1092" y="1989"/>
                        <a:pt x="1098" y="1989"/>
                        <a:pt x="1104" y="1988"/>
                      </a:cubicBezTo>
                      <a:cubicBezTo>
                        <a:pt x="1176" y="1964"/>
                        <a:pt x="1237" y="1928"/>
                        <a:pt x="1273" y="1867"/>
                      </a:cubicBezTo>
                      <a:cubicBezTo>
                        <a:pt x="1188" y="1588"/>
                        <a:pt x="1091" y="1309"/>
                        <a:pt x="1007" y="1018"/>
                      </a:cubicBezTo>
                      <a:cubicBezTo>
                        <a:pt x="898" y="679"/>
                        <a:pt x="788" y="340"/>
                        <a:pt x="679" y="0"/>
                      </a:cubicBez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7" name="Google Shape;2857;p60"/>
                <p:cNvSpPr/>
                <p:nvPr/>
              </p:nvSpPr>
              <p:spPr>
                <a:xfrm flipH="1">
                  <a:off x="1815812" y="1890732"/>
                  <a:ext cx="66007" cy="89443"/>
                </a:xfrm>
                <a:custGeom>
                  <a:avLst/>
                  <a:gdLst/>
                  <a:ahLst/>
                  <a:cxnLst/>
                  <a:rect l="l" t="t" r="r" b="b"/>
                  <a:pathLst>
                    <a:path w="752" h="1019" extrusionOk="0">
                      <a:moveTo>
                        <a:pt x="303" y="0"/>
                      </a:moveTo>
                      <a:cubicBezTo>
                        <a:pt x="206" y="352"/>
                        <a:pt x="97" y="691"/>
                        <a:pt x="0" y="1018"/>
                      </a:cubicBezTo>
                      <a:lnTo>
                        <a:pt x="752" y="1018"/>
                      </a:lnTo>
                      <a:cubicBezTo>
                        <a:pt x="643" y="679"/>
                        <a:pt x="521" y="340"/>
                        <a:pt x="424" y="0"/>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8" name="Google Shape;2858;p60"/>
                <p:cNvSpPr/>
                <p:nvPr/>
              </p:nvSpPr>
              <p:spPr>
                <a:xfrm flipH="1">
                  <a:off x="1787110" y="3253622"/>
                  <a:ext cx="122446" cy="82070"/>
                </a:xfrm>
                <a:custGeom>
                  <a:avLst/>
                  <a:gdLst/>
                  <a:ahLst/>
                  <a:cxnLst/>
                  <a:rect l="l" t="t" r="r" b="b"/>
                  <a:pathLst>
                    <a:path w="1395" h="935" extrusionOk="0">
                      <a:moveTo>
                        <a:pt x="280" y="1"/>
                      </a:moveTo>
                      <a:cubicBezTo>
                        <a:pt x="134" y="1"/>
                        <a:pt x="1" y="134"/>
                        <a:pt x="1" y="280"/>
                      </a:cubicBezTo>
                      <a:lnTo>
                        <a:pt x="1" y="667"/>
                      </a:lnTo>
                      <a:cubicBezTo>
                        <a:pt x="1" y="813"/>
                        <a:pt x="134" y="934"/>
                        <a:pt x="280" y="934"/>
                      </a:cubicBezTo>
                      <a:lnTo>
                        <a:pt x="1116" y="934"/>
                      </a:lnTo>
                      <a:cubicBezTo>
                        <a:pt x="1274" y="934"/>
                        <a:pt x="1395" y="813"/>
                        <a:pt x="1395" y="667"/>
                      </a:cubicBezTo>
                      <a:lnTo>
                        <a:pt x="1395" y="280"/>
                      </a:lnTo>
                      <a:cubicBezTo>
                        <a:pt x="1395" y="134"/>
                        <a:pt x="1274" y="1"/>
                        <a:pt x="1116" y="1"/>
                      </a:cubicBezTo>
                      <a:close/>
                    </a:path>
                  </a:pathLst>
                </a:custGeom>
                <a:solidFill>
                  <a:schemeClr val="dk1"/>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9" name="Google Shape;2859;p60"/>
                <p:cNvSpPr/>
                <p:nvPr/>
              </p:nvSpPr>
              <p:spPr>
                <a:xfrm flipH="1">
                  <a:off x="1778596" y="3158913"/>
                  <a:ext cx="139474" cy="106559"/>
                </a:xfrm>
                <a:custGeom>
                  <a:avLst/>
                  <a:gdLst/>
                  <a:ahLst/>
                  <a:cxnLst/>
                  <a:rect l="l" t="t" r="r" b="b"/>
                  <a:pathLst>
                    <a:path w="1589" h="1214" extrusionOk="0">
                      <a:moveTo>
                        <a:pt x="1" y="1"/>
                      </a:moveTo>
                      <a:lnTo>
                        <a:pt x="1" y="1213"/>
                      </a:lnTo>
                      <a:lnTo>
                        <a:pt x="1589" y="1213"/>
                      </a:lnTo>
                      <a:lnTo>
                        <a:pt x="1589" y="1"/>
                      </a:lnTo>
                      <a:close/>
                    </a:path>
                  </a:pathLst>
                </a:custGeom>
                <a:solidFill>
                  <a:srgbClr val="FFFFFF"/>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0" name="Google Shape;2860;p60"/>
                <p:cNvSpPr/>
                <p:nvPr/>
              </p:nvSpPr>
              <p:spPr>
                <a:xfrm flipH="1">
                  <a:off x="1721102" y="2362086"/>
                  <a:ext cx="137368" cy="188365"/>
                </a:xfrm>
                <a:custGeom>
                  <a:avLst/>
                  <a:gdLst/>
                  <a:ahLst/>
                  <a:cxnLst/>
                  <a:rect l="l" t="t" r="r" b="b"/>
                  <a:pathLst>
                    <a:path w="1565" h="2146" extrusionOk="0">
                      <a:moveTo>
                        <a:pt x="280" y="0"/>
                      </a:moveTo>
                      <a:lnTo>
                        <a:pt x="280" y="0"/>
                      </a:lnTo>
                      <a:cubicBezTo>
                        <a:pt x="146" y="206"/>
                        <a:pt x="255" y="497"/>
                        <a:pt x="498" y="558"/>
                      </a:cubicBezTo>
                      <a:cubicBezTo>
                        <a:pt x="255" y="558"/>
                        <a:pt x="73" y="703"/>
                        <a:pt x="61" y="836"/>
                      </a:cubicBezTo>
                      <a:cubicBezTo>
                        <a:pt x="50" y="952"/>
                        <a:pt x="225" y="1165"/>
                        <a:pt x="492" y="1165"/>
                      </a:cubicBezTo>
                      <a:cubicBezTo>
                        <a:pt x="494" y="1165"/>
                        <a:pt x="497" y="1165"/>
                        <a:pt x="499" y="1165"/>
                      </a:cubicBezTo>
                      <a:lnTo>
                        <a:pt x="499" y="1165"/>
                      </a:lnTo>
                      <a:cubicBezTo>
                        <a:pt x="227" y="1181"/>
                        <a:pt x="36" y="1240"/>
                        <a:pt x="13" y="1333"/>
                      </a:cubicBezTo>
                      <a:cubicBezTo>
                        <a:pt x="1" y="1430"/>
                        <a:pt x="146" y="1527"/>
                        <a:pt x="243" y="1564"/>
                      </a:cubicBezTo>
                      <a:cubicBezTo>
                        <a:pt x="293" y="1582"/>
                        <a:pt x="346" y="1592"/>
                        <a:pt x="399" y="1593"/>
                      </a:cubicBezTo>
                      <a:lnTo>
                        <a:pt x="399" y="1593"/>
                      </a:lnTo>
                      <a:cubicBezTo>
                        <a:pt x="193" y="1671"/>
                        <a:pt x="130" y="1971"/>
                        <a:pt x="340" y="2121"/>
                      </a:cubicBezTo>
                      <a:lnTo>
                        <a:pt x="934" y="2146"/>
                      </a:lnTo>
                      <a:cubicBezTo>
                        <a:pt x="1067" y="2012"/>
                        <a:pt x="1177" y="1855"/>
                        <a:pt x="1249" y="1685"/>
                      </a:cubicBezTo>
                      <a:cubicBezTo>
                        <a:pt x="1564" y="945"/>
                        <a:pt x="1104" y="194"/>
                        <a:pt x="1043" y="97"/>
                      </a:cubicBezTo>
                      <a:lnTo>
                        <a:pt x="280" y="0"/>
                      </a:lnTo>
                      <a:close/>
                    </a:path>
                  </a:pathLst>
                </a:custGeom>
                <a:solidFill>
                  <a:srgbClr val="FF6F6C"/>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61" name="Google Shape;2861;p60"/>
              <p:cNvGrpSpPr/>
              <p:nvPr/>
            </p:nvGrpSpPr>
            <p:grpSpPr>
              <a:xfrm>
                <a:off x="1268878" y="1458613"/>
                <a:ext cx="2444893" cy="2697334"/>
                <a:chOff x="1268878" y="1458613"/>
                <a:chExt cx="2444893" cy="2697334"/>
              </a:xfrm>
            </p:grpSpPr>
            <p:sp>
              <p:nvSpPr>
                <p:cNvPr id="2862" name="Google Shape;2862;p60"/>
                <p:cNvSpPr/>
                <p:nvPr/>
              </p:nvSpPr>
              <p:spPr>
                <a:xfrm flipH="1">
                  <a:off x="2385050" y="1463440"/>
                  <a:ext cx="1208750" cy="1501918"/>
                </a:xfrm>
                <a:custGeom>
                  <a:avLst/>
                  <a:gdLst/>
                  <a:ahLst/>
                  <a:cxnLst/>
                  <a:rect l="l" t="t" r="r" b="b"/>
                  <a:pathLst>
                    <a:path w="13771" h="17111" extrusionOk="0">
                      <a:moveTo>
                        <a:pt x="7557" y="0"/>
                      </a:moveTo>
                      <a:cubicBezTo>
                        <a:pt x="6780" y="0"/>
                        <a:pt x="5984" y="149"/>
                        <a:pt x="5201" y="468"/>
                      </a:cubicBezTo>
                      <a:cubicBezTo>
                        <a:pt x="1104" y="2141"/>
                        <a:pt x="1" y="7438"/>
                        <a:pt x="3104" y="10590"/>
                      </a:cubicBezTo>
                      <a:cubicBezTo>
                        <a:pt x="3746" y="12759"/>
                        <a:pt x="4389" y="14929"/>
                        <a:pt x="5031" y="17111"/>
                      </a:cubicBezTo>
                      <a:lnTo>
                        <a:pt x="10098" y="17111"/>
                      </a:lnTo>
                      <a:cubicBezTo>
                        <a:pt x="10801" y="14868"/>
                        <a:pt x="11492" y="12638"/>
                        <a:pt x="12195" y="10396"/>
                      </a:cubicBezTo>
                      <a:lnTo>
                        <a:pt x="12171" y="10396"/>
                      </a:lnTo>
                      <a:cubicBezTo>
                        <a:pt x="13201" y="9256"/>
                        <a:pt x="13771" y="7777"/>
                        <a:pt x="13771" y="6238"/>
                      </a:cubicBezTo>
                      <a:cubicBezTo>
                        <a:pt x="13771" y="2659"/>
                        <a:pt x="10844" y="0"/>
                        <a:pt x="75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3" name="Google Shape;2863;p60"/>
                <p:cNvSpPr/>
                <p:nvPr/>
              </p:nvSpPr>
              <p:spPr>
                <a:xfrm flipH="1">
                  <a:off x="2386103" y="1458613"/>
                  <a:ext cx="1185314" cy="1511047"/>
                </a:xfrm>
                <a:custGeom>
                  <a:avLst/>
                  <a:gdLst/>
                  <a:ahLst/>
                  <a:cxnLst/>
                  <a:rect l="l" t="t" r="r" b="b"/>
                  <a:pathLst>
                    <a:path w="13504" h="17215" extrusionOk="0">
                      <a:moveTo>
                        <a:pt x="6771" y="133"/>
                      </a:moveTo>
                      <a:cubicBezTo>
                        <a:pt x="9184" y="133"/>
                        <a:pt x="11367" y="1539"/>
                        <a:pt x="12376" y="3735"/>
                      </a:cubicBezTo>
                      <a:cubicBezTo>
                        <a:pt x="13407" y="5966"/>
                        <a:pt x="13007" y="8608"/>
                        <a:pt x="11358" y="10438"/>
                      </a:cubicBezTo>
                      <a:cubicBezTo>
                        <a:pt x="11346" y="10451"/>
                        <a:pt x="11346" y="10463"/>
                        <a:pt x="11358" y="10475"/>
                      </a:cubicBezTo>
                      <a:cubicBezTo>
                        <a:pt x="11358" y="10487"/>
                        <a:pt x="11370" y="10487"/>
                        <a:pt x="11370" y="10499"/>
                      </a:cubicBezTo>
                      <a:lnTo>
                        <a:pt x="9273" y="17142"/>
                      </a:lnTo>
                      <a:lnTo>
                        <a:pt x="4279" y="17142"/>
                      </a:lnTo>
                      <a:lnTo>
                        <a:pt x="2364" y="10681"/>
                      </a:lnTo>
                      <a:cubicBezTo>
                        <a:pt x="2364" y="10669"/>
                        <a:pt x="2364" y="10645"/>
                        <a:pt x="2352" y="10632"/>
                      </a:cubicBezTo>
                      <a:cubicBezTo>
                        <a:pt x="631" y="8887"/>
                        <a:pt x="109" y="6269"/>
                        <a:pt x="1043" y="3978"/>
                      </a:cubicBezTo>
                      <a:cubicBezTo>
                        <a:pt x="1964" y="1699"/>
                        <a:pt x="4158" y="184"/>
                        <a:pt x="6619" y="135"/>
                      </a:cubicBezTo>
                      <a:cubicBezTo>
                        <a:pt x="6669" y="134"/>
                        <a:pt x="6720" y="133"/>
                        <a:pt x="6771" y="133"/>
                      </a:cubicBezTo>
                      <a:close/>
                      <a:moveTo>
                        <a:pt x="6747" y="0"/>
                      </a:moveTo>
                      <a:cubicBezTo>
                        <a:pt x="6696" y="0"/>
                        <a:pt x="6645" y="1"/>
                        <a:pt x="6594" y="2"/>
                      </a:cubicBezTo>
                      <a:cubicBezTo>
                        <a:pt x="4097" y="75"/>
                        <a:pt x="1879" y="1602"/>
                        <a:pt x="934" y="3929"/>
                      </a:cubicBezTo>
                      <a:cubicBezTo>
                        <a:pt x="0" y="6244"/>
                        <a:pt x="521" y="8899"/>
                        <a:pt x="2279" y="10681"/>
                      </a:cubicBezTo>
                      <a:lnTo>
                        <a:pt x="4219" y="17190"/>
                      </a:lnTo>
                      <a:cubicBezTo>
                        <a:pt x="4219" y="17202"/>
                        <a:pt x="4231" y="17214"/>
                        <a:pt x="4255" y="17214"/>
                      </a:cubicBezTo>
                      <a:lnTo>
                        <a:pt x="4243" y="17202"/>
                      </a:lnTo>
                      <a:lnTo>
                        <a:pt x="9310" y="17202"/>
                      </a:lnTo>
                      <a:cubicBezTo>
                        <a:pt x="9322" y="17202"/>
                        <a:pt x="9334" y="17202"/>
                        <a:pt x="9346" y="17178"/>
                      </a:cubicBezTo>
                      <a:lnTo>
                        <a:pt x="11443" y="10475"/>
                      </a:lnTo>
                      <a:cubicBezTo>
                        <a:pt x="11443" y="10463"/>
                        <a:pt x="11443" y="10451"/>
                        <a:pt x="11443" y="10451"/>
                      </a:cubicBezTo>
                      <a:cubicBezTo>
                        <a:pt x="13104" y="8584"/>
                        <a:pt x="13504" y="5905"/>
                        <a:pt x="12449" y="3638"/>
                      </a:cubicBezTo>
                      <a:cubicBezTo>
                        <a:pt x="11416" y="1418"/>
                        <a:pt x="9185" y="0"/>
                        <a:pt x="6747" y="0"/>
                      </a:cubicBezTo>
                      <a:close/>
                    </a:path>
                  </a:pathLst>
                </a:custGeom>
                <a:solidFill>
                  <a:srgbClr val="24212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4" name="Google Shape;2864;p60"/>
                <p:cNvSpPr/>
                <p:nvPr/>
              </p:nvSpPr>
              <p:spPr>
                <a:xfrm flipH="1">
                  <a:off x="2704196" y="2962998"/>
                  <a:ext cx="541660" cy="81192"/>
                </a:xfrm>
                <a:custGeom>
                  <a:avLst/>
                  <a:gdLst/>
                  <a:ahLst/>
                  <a:cxnLst/>
                  <a:rect l="l" t="t" r="r" b="b"/>
                  <a:pathLst>
                    <a:path w="6171" h="925" extrusionOk="0">
                      <a:moveTo>
                        <a:pt x="5528" y="63"/>
                      </a:moveTo>
                      <a:cubicBezTo>
                        <a:pt x="6013" y="100"/>
                        <a:pt x="6013" y="815"/>
                        <a:pt x="5528" y="851"/>
                      </a:cubicBezTo>
                      <a:lnTo>
                        <a:pt x="619" y="851"/>
                      </a:lnTo>
                      <a:cubicBezTo>
                        <a:pt x="134" y="815"/>
                        <a:pt x="134" y="100"/>
                        <a:pt x="619" y="63"/>
                      </a:cubicBezTo>
                      <a:close/>
                      <a:moveTo>
                        <a:pt x="5573" y="1"/>
                      </a:moveTo>
                      <a:cubicBezTo>
                        <a:pt x="5558" y="1"/>
                        <a:pt x="5543" y="1"/>
                        <a:pt x="5528" y="3"/>
                      </a:cubicBezTo>
                      <a:lnTo>
                        <a:pt x="619" y="3"/>
                      </a:lnTo>
                      <a:cubicBezTo>
                        <a:pt x="0" y="3"/>
                        <a:pt x="0" y="924"/>
                        <a:pt x="619" y="924"/>
                      </a:cubicBezTo>
                      <a:lnTo>
                        <a:pt x="5528" y="924"/>
                      </a:lnTo>
                      <a:cubicBezTo>
                        <a:pt x="5539" y="924"/>
                        <a:pt x="5551" y="925"/>
                        <a:pt x="5562" y="925"/>
                      </a:cubicBezTo>
                      <a:cubicBezTo>
                        <a:pt x="6167" y="925"/>
                        <a:pt x="6171" y="1"/>
                        <a:pt x="5573"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5" name="Google Shape;2865;p60"/>
                <p:cNvSpPr/>
                <p:nvPr/>
              </p:nvSpPr>
              <p:spPr>
                <a:xfrm flipH="1">
                  <a:off x="2712359" y="3046209"/>
                  <a:ext cx="530337" cy="80929"/>
                </a:xfrm>
                <a:custGeom>
                  <a:avLst/>
                  <a:gdLst/>
                  <a:ahLst/>
                  <a:cxnLst/>
                  <a:rect l="l" t="t" r="r" b="b"/>
                  <a:pathLst>
                    <a:path w="6042" h="922" extrusionOk="0">
                      <a:moveTo>
                        <a:pt x="5515" y="60"/>
                      </a:moveTo>
                      <a:cubicBezTo>
                        <a:pt x="6038" y="60"/>
                        <a:pt x="6041" y="838"/>
                        <a:pt x="5527" y="838"/>
                      </a:cubicBezTo>
                      <a:cubicBezTo>
                        <a:pt x="5515" y="838"/>
                        <a:pt x="5504" y="837"/>
                        <a:pt x="5492" y="836"/>
                      </a:cubicBezTo>
                      <a:lnTo>
                        <a:pt x="583" y="836"/>
                      </a:lnTo>
                      <a:cubicBezTo>
                        <a:pt x="98" y="812"/>
                        <a:pt x="98" y="97"/>
                        <a:pt x="583" y="61"/>
                      </a:cubicBezTo>
                      <a:lnTo>
                        <a:pt x="5492" y="61"/>
                      </a:lnTo>
                      <a:cubicBezTo>
                        <a:pt x="5500" y="60"/>
                        <a:pt x="5508" y="60"/>
                        <a:pt x="5515" y="60"/>
                      </a:cubicBezTo>
                      <a:close/>
                      <a:moveTo>
                        <a:pt x="583" y="0"/>
                      </a:moveTo>
                      <a:cubicBezTo>
                        <a:pt x="1" y="24"/>
                        <a:pt x="1" y="885"/>
                        <a:pt x="583" y="921"/>
                      </a:cubicBezTo>
                      <a:lnTo>
                        <a:pt x="5504" y="921"/>
                      </a:lnTo>
                      <a:cubicBezTo>
                        <a:pt x="5758" y="921"/>
                        <a:pt x="5965" y="715"/>
                        <a:pt x="5952" y="461"/>
                      </a:cubicBezTo>
                      <a:cubicBezTo>
                        <a:pt x="5952" y="206"/>
                        <a:pt x="5746" y="0"/>
                        <a:pt x="5492"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6" name="Google Shape;2866;p60"/>
                <p:cNvSpPr/>
                <p:nvPr/>
              </p:nvSpPr>
              <p:spPr>
                <a:xfrm flipH="1">
                  <a:off x="2706390" y="3129157"/>
                  <a:ext cx="527791" cy="80929"/>
                </a:xfrm>
                <a:custGeom>
                  <a:avLst/>
                  <a:gdLst/>
                  <a:ahLst/>
                  <a:cxnLst/>
                  <a:rect l="l" t="t" r="r" b="b"/>
                  <a:pathLst>
                    <a:path w="6013" h="922" extrusionOk="0">
                      <a:moveTo>
                        <a:pt x="5395" y="61"/>
                      </a:moveTo>
                      <a:cubicBezTo>
                        <a:pt x="5613" y="61"/>
                        <a:pt x="5783" y="243"/>
                        <a:pt x="5783" y="461"/>
                      </a:cubicBezTo>
                      <a:cubicBezTo>
                        <a:pt x="5783" y="667"/>
                        <a:pt x="5613" y="849"/>
                        <a:pt x="5395" y="849"/>
                      </a:cubicBezTo>
                      <a:lnTo>
                        <a:pt x="486" y="849"/>
                      </a:lnTo>
                      <a:cubicBezTo>
                        <a:pt x="1" y="813"/>
                        <a:pt x="1" y="98"/>
                        <a:pt x="486" y="61"/>
                      </a:cubicBezTo>
                      <a:close/>
                      <a:moveTo>
                        <a:pt x="486" y="1"/>
                      </a:moveTo>
                      <a:cubicBezTo>
                        <a:pt x="231" y="1"/>
                        <a:pt x="25" y="207"/>
                        <a:pt x="25" y="473"/>
                      </a:cubicBezTo>
                      <a:cubicBezTo>
                        <a:pt x="25" y="716"/>
                        <a:pt x="231" y="922"/>
                        <a:pt x="486" y="922"/>
                      </a:cubicBezTo>
                      <a:lnTo>
                        <a:pt x="5395" y="922"/>
                      </a:lnTo>
                      <a:cubicBezTo>
                        <a:pt x="5516" y="922"/>
                        <a:pt x="5637" y="873"/>
                        <a:pt x="5722" y="788"/>
                      </a:cubicBezTo>
                      <a:cubicBezTo>
                        <a:pt x="6013" y="498"/>
                        <a:pt x="5807" y="13"/>
                        <a:pt x="5395"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7" name="Google Shape;2867;p60"/>
                <p:cNvSpPr/>
                <p:nvPr/>
              </p:nvSpPr>
              <p:spPr>
                <a:xfrm flipH="1">
                  <a:off x="2705249" y="3203678"/>
                  <a:ext cx="540606" cy="80929"/>
                </a:xfrm>
                <a:custGeom>
                  <a:avLst/>
                  <a:gdLst/>
                  <a:ahLst/>
                  <a:cxnLst/>
                  <a:rect l="l" t="t" r="r" b="b"/>
                  <a:pathLst>
                    <a:path w="6159" h="922" extrusionOk="0">
                      <a:moveTo>
                        <a:pt x="5562" y="72"/>
                      </a:moveTo>
                      <a:cubicBezTo>
                        <a:pt x="6074" y="72"/>
                        <a:pt x="6074" y="850"/>
                        <a:pt x="5562" y="850"/>
                      </a:cubicBezTo>
                      <a:cubicBezTo>
                        <a:pt x="5551" y="850"/>
                        <a:pt x="5539" y="849"/>
                        <a:pt x="5528" y="849"/>
                      </a:cubicBezTo>
                      <a:lnTo>
                        <a:pt x="619" y="849"/>
                      </a:lnTo>
                      <a:cubicBezTo>
                        <a:pt x="522" y="849"/>
                        <a:pt x="425" y="812"/>
                        <a:pt x="352" y="739"/>
                      </a:cubicBezTo>
                      <a:cubicBezTo>
                        <a:pt x="97" y="485"/>
                        <a:pt x="279" y="73"/>
                        <a:pt x="619" y="73"/>
                      </a:cubicBezTo>
                      <a:lnTo>
                        <a:pt x="5528" y="73"/>
                      </a:lnTo>
                      <a:cubicBezTo>
                        <a:pt x="5539" y="72"/>
                        <a:pt x="5551" y="72"/>
                        <a:pt x="5562" y="72"/>
                      </a:cubicBezTo>
                      <a:close/>
                      <a:moveTo>
                        <a:pt x="619" y="0"/>
                      </a:moveTo>
                      <a:cubicBezTo>
                        <a:pt x="0" y="0"/>
                        <a:pt x="0" y="921"/>
                        <a:pt x="619" y="921"/>
                      </a:cubicBezTo>
                      <a:lnTo>
                        <a:pt x="5528" y="921"/>
                      </a:lnTo>
                      <a:cubicBezTo>
                        <a:pt x="5661" y="921"/>
                        <a:pt x="5770" y="873"/>
                        <a:pt x="5855" y="788"/>
                      </a:cubicBezTo>
                      <a:cubicBezTo>
                        <a:pt x="6158" y="497"/>
                        <a:pt x="5952" y="0"/>
                        <a:pt x="5528"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8" name="Google Shape;2868;p60"/>
                <p:cNvSpPr/>
                <p:nvPr/>
              </p:nvSpPr>
              <p:spPr>
                <a:xfrm flipH="1">
                  <a:off x="2737199" y="2176441"/>
                  <a:ext cx="461872" cy="793223"/>
                </a:xfrm>
                <a:custGeom>
                  <a:avLst/>
                  <a:gdLst/>
                  <a:ahLst/>
                  <a:cxnLst/>
                  <a:rect l="l" t="t" r="r" b="b"/>
                  <a:pathLst>
                    <a:path w="5262" h="9037" extrusionOk="0">
                      <a:moveTo>
                        <a:pt x="2790" y="1"/>
                      </a:moveTo>
                      <a:cubicBezTo>
                        <a:pt x="2782" y="1"/>
                        <a:pt x="2773" y="9"/>
                        <a:pt x="2764" y="18"/>
                      </a:cubicBezTo>
                      <a:cubicBezTo>
                        <a:pt x="2377" y="491"/>
                        <a:pt x="1831" y="818"/>
                        <a:pt x="1225" y="951"/>
                      </a:cubicBezTo>
                      <a:cubicBezTo>
                        <a:pt x="1064" y="982"/>
                        <a:pt x="900" y="997"/>
                        <a:pt x="736" y="997"/>
                      </a:cubicBezTo>
                      <a:cubicBezTo>
                        <a:pt x="506" y="997"/>
                        <a:pt x="276" y="967"/>
                        <a:pt x="49" y="903"/>
                      </a:cubicBezTo>
                      <a:cubicBezTo>
                        <a:pt x="25" y="903"/>
                        <a:pt x="1" y="927"/>
                        <a:pt x="13" y="951"/>
                      </a:cubicBezTo>
                      <a:lnTo>
                        <a:pt x="1237" y="9000"/>
                      </a:lnTo>
                      <a:cubicBezTo>
                        <a:pt x="1237" y="9012"/>
                        <a:pt x="1261" y="9036"/>
                        <a:pt x="1274" y="9036"/>
                      </a:cubicBezTo>
                      <a:cubicBezTo>
                        <a:pt x="1298" y="9024"/>
                        <a:pt x="1310" y="9012"/>
                        <a:pt x="1310" y="8988"/>
                      </a:cubicBezTo>
                      <a:lnTo>
                        <a:pt x="86" y="988"/>
                      </a:lnTo>
                      <a:lnTo>
                        <a:pt x="86" y="988"/>
                      </a:lnTo>
                      <a:cubicBezTo>
                        <a:pt x="300" y="1043"/>
                        <a:pt x="519" y="1071"/>
                        <a:pt x="739" y="1071"/>
                      </a:cubicBezTo>
                      <a:cubicBezTo>
                        <a:pt x="905" y="1071"/>
                        <a:pt x="1071" y="1055"/>
                        <a:pt x="1237" y="1024"/>
                      </a:cubicBezTo>
                      <a:cubicBezTo>
                        <a:pt x="1831" y="891"/>
                        <a:pt x="2377" y="576"/>
                        <a:pt x="2777" y="115"/>
                      </a:cubicBezTo>
                      <a:cubicBezTo>
                        <a:pt x="2946" y="612"/>
                        <a:pt x="3358" y="976"/>
                        <a:pt x="3880" y="1097"/>
                      </a:cubicBezTo>
                      <a:cubicBezTo>
                        <a:pt x="3976" y="1115"/>
                        <a:pt x="4072" y="1123"/>
                        <a:pt x="4168" y="1123"/>
                      </a:cubicBezTo>
                      <a:cubicBezTo>
                        <a:pt x="4533" y="1123"/>
                        <a:pt x="4889" y="997"/>
                        <a:pt x="5177" y="757"/>
                      </a:cubicBezTo>
                      <a:lnTo>
                        <a:pt x="5177" y="757"/>
                      </a:lnTo>
                      <a:lnTo>
                        <a:pt x="3528" y="8770"/>
                      </a:lnTo>
                      <a:cubicBezTo>
                        <a:pt x="3516" y="8782"/>
                        <a:pt x="3528" y="8806"/>
                        <a:pt x="3552" y="8806"/>
                      </a:cubicBezTo>
                      <a:cubicBezTo>
                        <a:pt x="3559" y="8809"/>
                        <a:pt x="3564" y="8811"/>
                        <a:pt x="3569" y="8811"/>
                      </a:cubicBezTo>
                      <a:cubicBezTo>
                        <a:pt x="3583" y="8811"/>
                        <a:pt x="3592" y="8800"/>
                        <a:pt x="3601" y="8782"/>
                      </a:cubicBezTo>
                      <a:lnTo>
                        <a:pt x="5261" y="660"/>
                      </a:lnTo>
                      <a:cubicBezTo>
                        <a:pt x="5261" y="648"/>
                        <a:pt x="5261" y="624"/>
                        <a:pt x="5249" y="624"/>
                      </a:cubicBezTo>
                      <a:cubicBezTo>
                        <a:pt x="5237" y="618"/>
                        <a:pt x="5228" y="615"/>
                        <a:pt x="5221" y="615"/>
                      </a:cubicBezTo>
                      <a:cubicBezTo>
                        <a:pt x="5213" y="615"/>
                        <a:pt x="5207" y="618"/>
                        <a:pt x="5201" y="624"/>
                      </a:cubicBezTo>
                      <a:cubicBezTo>
                        <a:pt x="4915" y="900"/>
                        <a:pt x="4541" y="1048"/>
                        <a:pt x="4157" y="1048"/>
                      </a:cubicBezTo>
                      <a:cubicBezTo>
                        <a:pt x="4069" y="1048"/>
                        <a:pt x="3980" y="1040"/>
                        <a:pt x="3892" y="1024"/>
                      </a:cubicBezTo>
                      <a:cubicBezTo>
                        <a:pt x="3383" y="903"/>
                        <a:pt x="2971" y="527"/>
                        <a:pt x="2825" y="30"/>
                      </a:cubicBezTo>
                      <a:cubicBezTo>
                        <a:pt x="2825" y="18"/>
                        <a:pt x="2813" y="6"/>
                        <a:pt x="2801" y="6"/>
                      </a:cubicBezTo>
                      <a:cubicBezTo>
                        <a:pt x="2797" y="2"/>
                        <a:pt x="2794" y="1"/>
                        <a:pt x="2790" y="1"/>
                      </a:cubicBezTo>
                      <a:close/>
                    </a:path>
                  </a:pathLst>
                </a:custGeom>
                <a:solidFill>
                  <a:srgbClr val="24212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9" name="Google Shape;2869;p60"/>
                <p:cNvSpPr/>
                <p:nvPr/>
              </p:nvSpPr>
              <p:spPr>
                <a:xfrm flipH="1">
                  <a:off x="2572271" y="1651543"/>
                  <a:ext cx="793837" cy="509709"/>
                </a:xfrm>
                <a:custGeom>
                  <a:avLst/>
                  <a:gdLst/>
                  <a:ahLst/>
                  <a:cxnLst/>
                  <a:rect l="l" t="t" r="r" b="b"/>
                  <a:pathLst>
                    <a:path w="9044" h="5807" extrusionOk="0">
                      <a:moveTo>
                        <a:pt x="4222" y="0"/>
                      </a:moveTo>
                      <a:cubicBezTo>
                        <a:pt x="3914" y="0"/>
                        <a:pt x="3601" y="34"/>
                        <a:pt x="3286" y="107"/>
                      </a:cubicBezTo>
                      <a:cubicBezTo>
                        <a:pt x="2049" y="398"/>
                        <a:pt x="461" y="1380"/>
                        <a:pt x="231" y="2883"/>
                      </a:cubicBezTo>
                      <a:cubicBezTo>
                        <a:pt x="195" y="3113"/>
                        <a:pt x="1" y="4156"/>
                        <a:pt x="692" y="4750"/>
                      </a:cubicBezTo>
                      <a:cubicBezTo>
                        <a:pt x="971" y="4990"/>
                        <a:pt x="1344" y="5112"/>
                        <a:pt x="1748" y="5112"/>
                      </a:cubicBezTo>
                      <a:cubicBezTo>
                        <a:pt x="2098" y="5112"/>
                        <a:pt x="2470" y="5020"/>
                        <a:pt x="2825" y="4834"/>
                      </a:cubicBezTo>
                      <a:cubicBezTo>
                        <a:pt x="3007" y="5089"/>
                        <a:pt x="3237" y="5295"/>
                        <a:pt x="3504" y="5465"/>
                      </a:cubicBezTo>
                      <a:cubicBezTo>
                        <a:pt x="3940" y="5720"/>
                        <a:pt x="4395" y="5806"/>
                        <a:pt x="4833" y="5806"/>
                      </a:cubicBezTo>
                      <a:cubicBezTo>
                        <a:pt x="5310" y="5806"/>
                        <a:pt x="5767" y="5705"/>
                        <a:pt x="6158" y="5610"/>
                      </a:cubicBezTo>
                      <a:cubicBezTo>
                        <a:pt x="7274" y="5356"/>
                        <a:pt x="8280" y="5125"/>
                        <a:pt x="8619" y="4313"/>
                      </a:cubicBezTo>
                      <a:cubicBezTo>
                        <a:pt x="9043" y="3283"/>
                        <a:pt x="8086" y="2071"/>
                        <a:pt x="7843" y="1768"/>
                      </a:cubicBezTo>
                      <a:cubicBezTo>
                        <a:pt x="7061" y="784"/>
                        <a:pt x="5704" y="0"/>
                        <a:pt x="42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0" name="Google Shape;2870;p60"/>
                <p:cNvSpPr/>
                <p:nvPr/>
              </p:nvSpPr>
              <p:spPr>
                <a:xfrm flipH="1">
                  <a:off x="2567005" y="1630740"/>
                  <a:ext cx="773561" cy="516468"/>
                </a:xfrm>
                <a:custGeom>
                  <a:avLst/>
                  <a:gdLst/>
                  <a:ahLst/>
                  <a:cxnLst/>
                  <a:rect l="l" t="t" r="r" b="b"/>
                  <a:pathLst>
                    <a:path w="8813" h="5884" extrusionOk="0">
                      <a:moveTo>
                        <a:pt x="4178" y="78"/>
                      </a:moveTo>
                      <a:cubicBezTo>
                        <a:pt x="5675" y="78"/>
                        <a:pt x="7004" y="888"/>
                        <a:pt x="7758" y="1823"/>
                      </a:cubicBezTo>
                      <a:cubicBezTo>
                        <a:pt x="8740" y="3059"/>
                        <a:pt x="8716" y="3883"/>
                        <a:pt x="8522" y="4332"/>
                      </a:cubicBezTo>
                      <a:cubicBezTo>
                        <a:pt x="8195" y="5132"/>
                        <a:pt x="7176" y="5362"/>
                        <a:pt x="6098" y="5617"/>
                      </a:cubicBezTo>
                      <a:cubicBezTo>
                        <a:pt x="5738" y="5694"/>
                        <a:pt x="5277" y="5798"/>
                        <a:pt x="4787" y="5798"/>
                      </a:cubicBezTo>
                      <a:cubicBezTo>
                        <a:pt x="4352" y="5798"/>
                        <a:pt x="3895" y="5716"/>
                        <a:pt x="3467" y="5459"/>
                      </a:cubicBezTo>
                      <a:cubicBezTo>
                        <a:pt x="3213" y="5302"/>
                        <a:pt x="2982" y="5096"/>
                        <a:pt x="2801" y="4853"/>
                      </a:cubicBezTo>
                      <a:cubicBezTo>
                        <a:pt x="2789" y="4841"/>
                        <a:pt x="2776" y="4841"/>
                        <a:pt x="2764" y="4841"/>
                      </a:cubicBezTo>
                      <a:lnTo>
                        <a:pt x="2752" y="4841"/>
                      </a:lnTo>
                      <a:cubicBezTo>
                        <a:pt x="2401" y="5022"/>
                        <a:pt x="2034" y="5114"/>
                        <a:pt x="1690" y="5114"/>
                      </a:cubicBezTo>
                      <a:cubicBezTo>
                        <a:pt x="1299" y="5114"/>
                        <a:pt x="938" y="4995"/>
                        <a:pt x="667" y="4756"/>
                      </a:cubicBezTo>
                      <a:cubicBezTo>
                        <a:pt x="231" y="4393"/>
                        <a:pt x="85" y="3786"/>
                        <a:pt x="207" y="2950"/>
                      </a:cubicBezTo>
                      <a:lnTo>
                        <a:pt x="207" y="2926"/>
                      </a:lnTo>
                      <a:cubicBezTo>
                        <a:pt x="425" y="1471"/>
                        <a:pt x="1928" y="489"/>
                        <a:pt x="3237" y="186"/>
                      </a:cubicBezTo>
                      <a:cubicBezTo>
                        <a:pt x="3555" y="112"/>
                        <a:pt x="3870" y="78"/>
                        <a:pt x="4178" y="78"/>
                      </a:cubicBezTo>
                      <a:close/>
                      <a:moveTo>
                        <a:pt x="4182" y="1"/>
                      </a:moveTo>
                      <a:cubicBezTo>
                        <a:pt x="3865" y="1"/>
                        <a:pt x="3541" y="36"/>
                        <a:pt x="3213" y="114"/>
                      </a:cubicBezTo>
                      <a:cubicBezTo>
                        <a:pt x="1892" y="417"/>
                        <a:pt x="352" y="1423"/>
                        <a:pt x="134" y="2902"/>
                      </a:cubicBezTo>
                      <a:lnTo>
                        <a:pt x="134" y="2938"/>
                      </a:lnTo>
                      <a:cubicBezTo>
                        <a:pt x="1" y="3799"/>
                        <a:pt x="158" y="4429"/>
                        <a:pt x="607" y="4817"/>
                      </a:cubicBezTo>
                      <a:cubicBezTo>
                        <a:pt x="898" y="5062"/>
                        <a:pt x="1281" y="5188"/>
                        <a:pt x="1694" y="5188"/>
                      </a:cubicBezTo>
                      <a:cubicBezTo>
                        <a:pt x="2037" y="5188"/>
                        <a:pt x="2401" y="5102"/>
                        <a:pt x="2752" y="4926"/>
                      </a:cubicBezTo>
                      <a:cubicBezTo>
                        <a:pt x="2946" y="5168"/>
                        <a:pt x="3176" y="5362"/>
                        <a:pt x="3431" y="5532"/>
                      </a:cubicBezTo>
                      <a:cubicBezTo>
                        <a:pt x="3843" y="5762"/>
                        <a:pt x="4304" y="5883"/>
                        <a:pt x="4776" y="5883"/>
                      </a:cubicBezTo>
                      <a:cubicBezTo>
                        <a:pt x="5225" y="5859"/>
                        <a:pt x="5673" y="5799"/>
                        <a:pt x="6110" y="5677"/>
                      </a:cubicBezTo>
                      <a:cubicBezTo>
                        <a:pt x="7213" y="5423"/>
                        <a:pt x="8243" y="5180"/>
                        <a:pt x="8595" y="4356"/>
                      </a:cubicBezTo>
                      <a:cubicBezTo>
                        <a:pt x="8789" y="3871"/>
                        <a:pt x="8813" y="3035"/>
                        <a:pt x="7807" y="1774"/>
                      </a:cubicBezTo>
                      <a:cubicBezTo>
                        <a:pt x="7054" y="821"/>
                        <a:pt x="5704" y="1"/>
                        <a:pt x="4182" y="1"/>
                      </a:cubicBezTo>
                      <a:close/>
                    </a:path>
                  </a:pathLst>
                </a:custGeom>
                <a:solidFill>
                  <a:srgbClr val="24212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1" name="Google Shape;2871;p60"/>
                <p:cNvSpPr/>
                <p:nvPr/>
              </p:nvSpPr>
              <p:spPr>
                <a:xfrm flipH="1">
                  <a:off x="2731842" y="1861766"/>
                  <a:ext cx="146935" cy="96026"/>
                </a:xfrm>
                <a:custGeom>
                  <a:avLst/>
                  <a:gdLst/>
                  <a:ahLst/>
                  <a:cxnLst/>
                  <a:rect l="l" t="t" r="r" b="b"/>
                  <a:pathLst>
                    <a:path w="1674" h="1094" extrusionOk="0">
                      <a:moveTo>
                        <a:pt x="1556" y="0"/>
                      </a:moveTo>
                      <a:cubicBezTo>
                        <a:pt x="1530" y="0"/>
                        <a:pt x="1501" y="18"/>
                        <a:pt x="1515" y="39"/>
                      </a:cubicBezTo>
                      <a:cubicBezTo>
                        <a:pt x="1540" y="148"/>
                        <a:pt x="1600" y="536"/>
                        <a:pt x="1358" y="791"/>
                      </a:cubicBezTo>
                      <a:cubicBezTo>
                        <a:pt x="1188" y="973"/>
                        <a:pt x="934" y="985"/>
                        <a:pt x="619" y="1009"/>
                      </a:cubicBezTo>
                      <a:cubicBezTo>
                        <a:pt x="550" y="1018"/>
                        <a:pt x="483" y="1022"/>
                        <a:pt x="416" y="1022"/>
                      </a:cubicBezTo>
                      <a:cubicBezTo>
                        <a:pt x="294" y="1022"/>
                        <a:pt x="174" y="1008"/>
                        <a:pt x="49" y="985"/>
                      </a:cubicBezTo>
                      <a:cubicBezTo>
                        <a:pt x="37" y="985"/>
                        <a:pt x="12" y="997"/>
                        <a:pt x="12" y="1009"/>
                      </a:cubicBezTo>
                      <a:cubicBezTo>
                        <a:pt x="0" y="1033"/>
                        <a:pt x="25" y="1058"/>
                        <a:pt x="37" y="1058"/>
                      </a:cubicBezTo>
                      <a:cubicBezTo>
                        <a:pt x="170" y="1082"/>
                        <a:pt x="315" y="1094"/>
                        <a:pt x="449" y="1094"/>
                      </a:cubicBezTo>
                      <a:lnTo>
                        <a:pt x="619" y="1094"/>
                      </a:lnTo>
                      <a:cubicBezTo>
                        <a:pt x="946" y="1070"/>
                        <a:pt x="1225" y="1045"/>
                        <a:pt x="1406" y="839"/>
                      </a:cubicBezTo>
                      <a:cubicBezTo>
                        <a:pt x="1673" y="573"/>
                        <a:pt x="1612" y="148"/>
                        <a:pt x="1588" y="27"/>
                      </a:cubicBezTo>
                      <a:cubicBezTo>
                        <a:pt x="1588" y="8"/>
                        <a:pt x="1573" y="0"/>
                        <a:pt x="1556" y="0"/>
                      </a:cubicBezTo>
                      <a:close/>
                    </a:path>
                  </a:pathLst>
                </a:custGeom>
                <a:solidFill>
                  <a:srgbClr val="24212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2" name="Google Shape;2872;p60"/>
                <p:cNvSpPr/>
                <p:nvPr/>
              </p:nvSpPr>
              <p:spPr>
                <a:xfrm flipH="1">
                  <a:off x="2741496" y="1868086"/>
                  <a:ext cx="55386" cy="48276"/>
                </a:xfrm>
                <a:custGeom>
                  <a:avLst/>
                  <a:gdLst/>
                  <a:ahLst/>
                  <a:cxnLst/>
                  <a:rect l="l" t="t" r="r" b="b"/>
                  <a:pathLst>
                    <a:path w="631" h="550" extrusionOk="0">
                      <a:moveTo>
                        <a:pt x="35" y="0"/>
                      </a:moveTo>
                      <a:cubicBezTo>
                        <a:pt x="17" y="0"/>
                        <a:pt x="1" y="18"/>
                        <a:pt x="1" y="28"/>
                      </a:cubicBezTo>
                      <a:cubicBezTo>
                        <a:pt x="1" y="137"/>
                        <a:pt x="25" y="246"/>
                        <a:pt x="98" y="331"/>
                      </a:cubicBezTo>
                      <a:cubicBezTo>
                        <a:pt x="146" y="404"/>
                        <a:pt x="219" y="452"/>
                        <a:pt x="304" y="489"/>
                      </a:cubicBezTo>
                      <a:cubicBezTo>
                        <a:pt x="401" y="525"/>
                        <a:pt x="498" y="549"/>
                        <a:pt x="595" y="549"/>
                      </a:cubicBezTo>
                      <a:cubicBezTo>
                        <a:pt x="607" y="549"/>
                        <a:pt x="631" y="537"/>
                        <a:pt x="631" y="525"/>
                      </a:cubicBezTo>
                      <a:cubicBezTo>
                        <a:pt x="631" y="501"/>
                        <a:pt x="607" y="476"/>
                        <a:pt x="595" y="476"/>
                      </a:cubicBezTo>
                      <a:cubicBezTo>
                        <a:pt x="498" y="476"/>
                        <a:pt x="413" y="452"/>
                        <a:pt x="340" y="428"/>
                      </a:cubicBezTo>
                      <a:cubicBezTo>
                        <a:pt x="267" y="392"/>
                        <a:pt x="195" y="355"/>
                        <a:pt x="158" y="295"/>
                      </a:cubicBezTo>
                      <a:cubicBezTo>
                        <a:pt x="98" y="222"/>
                        <a:pt x="73" y="125"/>
                        <a:pt x="73" y="40"/>
                      </a:cubicBezTo>
                      <a:cubicBezTo>
                        <a:pt x="73" y="16"/>
                        <a:pt x="61" y="4"/>
                        <a:pt x="49" y="4"/>
                      </a:cubicBezTo>
                      <a:cubicBezTo>
                        <a:pt x="45" y="1"/>
                        <a:pt x="40" y="0"/>
                        <a:pt x="35" y="0"/>
                      </a:cubicBezTo>
                      <a:close/>
                    </a:path>
                  </a:pathLst>
                </a:custGeom>
                <a:solidFill>
                  <a:srgbClr val="24212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3" name="Google Shape;2873;p60"/>
                <p:cNvSpPr/>
                <p:nvPr/>
              </p:nvSpPr>
              <p:spPr>
                <a:xfrm flipH="1">
                  <a:off x="2778713" y="1882832"/>
                  <a:ext cx="41605" cy="21768"/>
                </a:xfrm>
                <a:custGeom>
                  <a:avLst/>
                  <a:gdLst/>
                  <a:ahLst/>
                  <a:cxnLst/>
                  <a:rect l="l" t="t" r="r" b="b"/>
                  <a:pathLst>
                    <a:path w="474" h="248" extrusionOk="0">
                      <a:moveTo>
                        <a:pt x="44" y="1"/>
                      </a:moveTo>
                      <a:cubicBezTo>
                        <a:pt x="38" y="1"/>
                        <a:pt x="32" y="2"/>
                        <a:pt x="25" y="5"/>
                      </a:cubicBezTo>
                      <a:cubicBezTo>
                        <a:pt x="13" y="18"/>
                        <a:pt x="1" y="30"/>
                        <a:pt x="13" y="54"/>
                      </a:cubicBezTo>
                      <a:cubicBezTo>
                        <a:pt x="37" y="139"/>
                        <a:pt x="98" y="199"/>
                        <a:pt x="183" y="236"/>
                      </a:cubicBezTo>
                      <a:cubicBezTo>
                        <a:pt x="219" y="248"/>
                        <a:pt x="256" y="248"/>
                        <a:pt x="292" y="248"/>
                      </a:cubicBezTo>
                      <a:lnTo>
                        <a:pt x="328" y="248"/>
                      </a:lnTo>
                      <a:cubicBezTo>
                        <a:pt x="365" y="248"/>
                        <a:pt x="401" y="248"/>
                        <a:pt x="449" y="236"/>
                      </a:cubicBezTo>
                      <a:cubicBezTo>
                        <a:pt x="462" y="236"/>
                        <a:pt x="474" y="211"/>
                        <a:pt x="474" y="187"/>
                      </a:cubicBezTo>
                      <a:cubicBezTo>
                        <a:pt x="474" y="175"/>
                        <a:pt x="449" y="163"/>
                        <a:pt x="437" y="163"/>
                      </a:cubicBezTo>
                      <a:cubicBezTo>
                        <a:pt x="401" y="163"/>
                        <a:pt x="365" y="175"/>
                        <a:pt x="328" y="175"/>
                      </a:cubicBezTo>
                      <a:lnTo>
                        <a:pt x="316" y="175"/>
                      </a:lnTo>
                      <a:cubicBezTo>
                        <a:pt x="280" y="175"/>
                        <a:pt x="243" y="175"/>
                        <a:pt x="207" y="163"/>
                      </a:cubicBezTo>
                      <a:cubicBezTo>
                        <a:pt x="146" y="139"/>
                        <a:pt x="98" y="90"/>
                        <a:pt x="74" y="30"/>
                      </a:cubicBezTo>
                      <a:cubicBezTo>
                        <a:pt x="74" y="12"/>
                        <a:pt x="61" y="1"/>
                        <a:pt x="44" y="1"/>
                      </a:cubicBezTo>
                      <a:close/>
                    </a:path>
                  </a:pathLst>
                </a:custGeom>
                <a:solidFill>
                  <a:srgbClr val="24212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4" name="Google Shape;2874;p60"/>
                <p:cNvSpPr/>
                <p:nvPr/>
              </p:nvSpPr>
              <p:spPr>
                <a:xfrm flipH="1">
                  <a:off x="1443334" y="3333400"/>
                  <a:ext cx="2095982" cy="357595"/>
                </a:xfrm>
                <a:custGeom>
                  <a:avLst/>
                  <a:gdLst/>
                  <a:ahLst/>
                  <a:cxnLst/>
                  <a:rect l="l" t="t" r="r" b="b"/>
                  <a:pathLst>
                    <a:path w="36704" h="4074" extrusionOk="0">
                      <a:moveTo>
                        <a:pt x="35671" y="1"/>
                      </a:moveTo>
                      <a:cubicBezTo>
                        <a:pt x="35664" y="1"/>
                        <a:pt x="35656" y="1"/>
                        <a:pt x="35649" y="1"/>
                      </a:cubicBezTo>
                      <a:lnTo>
                        <a:pt x="1042" y="61"/>
                      </a:lnTo>
                      <a:cubicBezTo>
                        <a:pt x="461" y="74"/>
                        <a:pt x="0" y="546"/>
                        <a:pt x="0" y="1128"/>
                      </a:cubicBezTo>
                      <a:lnTo>
                        <a:pt x="0" y="3019"/>
                      </a:lnTo>
                      <a:cubicBezTo>
                        <a:pt x="0" y="3601"/>
                        <a:pt x="473" y="4074"/>
                        <a:pt x="1055" y="4074"/>
                      </a:cubicBezTo>
                      <a:lnTo>
                        <a:pt x="35661" y="4001"/>
                      </a:lnTo>
                      <a:cubicBezTo>
                        <a:pt x="36243" y="4001"/>
                        <a:pt x="36704" y="3528"/>
                        <a:pt x="36704" y="2946"/>
                      </a:cubicBezTo>
                      <a:lnTo>
                        <a:pt x="36704" y="1055"/>
                      </a:lnTo>
                      <a:cubicBezTo>
                        <a:pt x="36704" y="469"/>
                        <a:pt x="36243" y="1"/>
                        <a:pt x="356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5" name="Google Shape;2875;p60"/>
                <p:cNvSpPr/>
                <p:nvPr/>
              </p:nvSpPr>
              <p:spPr>
                <a:xfrm flipH="1">
                  <a:off x="1268878" y="3671690"/>
                  <a:ext cx="2444893" cy="128941"/>
                </a:xfrm>
                <a:custGeom>
                  <a:avLst/>
                  <a:gdLst/>
                  <a:ahLst/>
                  <a:cxnLst/>
                  <a:rect l="l" t="t" r="r" b="b"/>
                  <a:pathLst>
                    <a:path w="42814" h="1469" extrusionOk="0">
                      <a:moveTo>
                        <a:pt x="42129" y="0"/>
                      </a:moveTo>
                      <a:cubicBezTo>
                        <a:pt x="42115" y="0"/>
                        <a:pt x="42100" y="1"/>
                        <a:pt x="42086" y="1"/>
                      </a:cubicBezTo>
                      <a:lnTo>
                        <a:pt x="885" y="74"/>
                      </a:lnTo>
                      <a:cubicBezTo>
                        <a:pt x="0" y="111"/>
                        <a:pt x="0" y="1419"/>
                        <a:pt x="885" y="1468"/>
                      </a:cubicBezTo>
                      <a:lnTo>
                        <a:pt x="885" y="1468"/>
                      </a:lnTo>
                      <a:lnTo>
                        <a:pt x="42086" y="1383"/>
                      </a:lnTo>
                      <a:cubicBezTo>
                        <a:pt x="42100" y="1384"/>
                        <a:pt x="42115" y="1385"/>
                        <a:pt x="42129" y="1385"/>
                      </a:cubicBezTo>
                      <a:cubicBezTo>
                        <a:pt x="42509" y="1385"/>
                        <a:pt x="42813" y="1078"/>
                        <a:pt x="42813" y="692"/>
                      </a:cubicBezTo>
                      <a:cubicBezTo>
                        <a:pt x="42813" y="307"/>
                        <a:pt x="42509" y="0"/>
                        <a:pt x="42129" y="0"/>
                      </a:cubicBezTo>
                      <a:close/>
                      <a:moveTo>
                        <a:pt x="885" y="1468"/>
                      </a:moveTo>
                      <a:lnTo>
                        <a:pt x="873" y="1468"/>
                      </a:lnTo>
                      <a:lnTo>
                        <a:pt x="885" y="1468"/>
                      </a:lnTo>
                      <a:cubicBezTo>
                        <a:pt x="885" y="1468"/>
                        <a:pt x="885" y="1468"/>
                        <a:pt x="885" y="146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6" name="Google Shape;2876;p60"/>
                <p:cNvSpPr/>
                <p:nvPr/>
              </p:nvSpPr>
              <p:spPr>
                <a:xfrm flipH="1">
                  <a:off x="1271305" y="3793085"/>
                  <a:ext cx="2440040" cy="359702"/>
                </a:xfrm>
                <a:custGeom>
                  <a:avLst/>
                  <a:gdLst/>
                  <a:ahLst/>
                  <a:cxnLst/>
                  <a:rect l="l" t="t" r="r" b="b"/>
                  <a:pathLst>
                    <a:path w="42729" h="4098" extrusionOk="0">
                      <a:moveTo>
                        <a:pt x="41759" y="0"/>
                      </a:moveTo>
                      <a:lnTo>
                        <a:pt x="970" y="85"/>
                      </a:lnTo>
                      <a:cubicBezTo>
                        <a:pt x="425" y="85"/>
                        <a:pt x="1" y="522"/>
                        <a:pt x="1" y="1055"/>
                      </a:cubicBezTo>
                      <a:lnTo>
                        <a:pt x="1" y="3140"/>
                      </a:lnTo>
                      <a:cubicBezTo>
                        <a:pt x="1" y="3673"/>
                        <a:pt x="437" y="4097"/>
                        <a:pt x="970" y="4097"/>
                      </a:cubicBezTo>
                      <a:lnTo>
                        <a:pt x="41771" y="4025"/>
                      </a:lnTo>
                      <a:cubicBezTo>
                        <a:pt x="42304" y="4025"/>
                        <a:pt x="42729" y="3588"/>
                        <a:pt x="42729" y="3055"/>
                      </a:cubicBezTo>
                      <a:lnTo>
                        <a:pt x="42729" y="970"/>
                      </a:lnTo>
                      <a:cubicBezTo>
                        <a:pt x="42729" y="437"/>
                        <a:pt x="42292" y="0"/>
                        <a:pt x="417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7" name="Google Shape;2877;p60"/>
                <p:cNvSpPr/>
                <p:nvPr/>
              </p:nvSpPr>
              <p:spPr>
                <a:xfrm flipH="1">
                  <a:off x="1268878" y="3789837"/>
                  <a:ext cx="2444893" cy="366110"/>
                </a:xfrm>
                <a:custGeom>
                  <a:avLst/>
                  <a:gdLst/>
                  <a:ahLst/>
                  <a:cxnLst/>
                  <a:rect l="l" t="t" r="r" b="b"/>
                  <a:pathLst>
                    <a:path w="42814" h="4171" extrusionOk="0">
                      <a:moveTo>
                        <a:pt x="41807" y="74"/>
                      </a:moveTo>
                      <a:cubicBezTo>
                        <a:pt x="42316" y="74"/>
                        <a:pt x="42728" y="486"/>
                        <a:pt x="42728" y="1007"/>
                      </a:cubicBezTo>
                      <a:lnTo>
                        <a:pt x="42728" y="3092"/>
                      </a:lnTo>
                      <a:cubicBezTo>
                        <a:pt x="42728" y="3601"/>
                        <a:pt x="42316" y="4013"/>
                        <a:pt x="41807" y="4025"/>
                      </a:cubicBezTo>
                      <a:lnTo>
                        <a:pt x="1006" y="4098"/>
                      </a:lnTo>
                      <a:cubicBezTo>
                        <a:pt x="485" y="4098"/>
                        <a:pt x="73" y="3686"/>
                        <a:pt x="73" y="3165"/>
                      </a:cubicBezTo>
                      <a:lnTo>
                        <a:pt x="73" y="1080"/>
                      </a:lnTo>
                      <a:cubicBezTo>
                        <a:pt x="73" y="571"/>
                        <a:pt x="485" y="159"/>
                        <a:pt x="1006" y="159"/>
                      </a:cubicBezTo>
                      <a:lnTo>
                        <a:pt x="41807" y="74"/>
                      </a:lnTo>
                      <a:close/>
                      <a:moveTo>
                        <a:pt x="41795" y="1"/>
                      </a:moveTo>
                      <a:lnTo>
                        <a:pt x="1006" y="74"/>
                      </a:lnTo>
                      <a:cubicBezTo>
                        <a:pt x="449" y="74"/>
                        <a:pt x="0" y="534"/>
                        <a:pt x="0" y="1080"/>
                      </a:cubicBezTo>
                      <a:lnTo>
                        <a:pt x="0" y="3165"/>
                      </a:lnTo>
                      <a:cubicBezTo>
                        <a:pt x="0" y="3722"/>
                        <a:pt x="449" y="4171"/>
                        <a:pt x="1006" y="4171"/>
                      </a:cubicBezTo>
                      <a:lnTo>
                        <a:pt x="41807" y="4098"/>
                      </a:lnTo>
                      <a:cubicBezTo>
                        <a:pt x="42352" y="4098"/>
                        <a:pt x="42813" y="3637"/>
                        <a:pt x="42801" y="3092"/>
                      </a:cubicBezTo>
                      <a:lnTo>
                        <a:pt x="42801" y="995"/>
                      </a:lnTo>
                      <a:cubicBezTo>
                        <a:pt x="42801" y="449"/>
                        <a:pt x="42352" y="1"/>
                        <a:pt x="4179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8" name="Google Shape;2878;p60"/>
                <p:cNvSpPr/>
                <p:nvPr/>
              </p:nvSpPr>
              <p:spPr>
                <a:xfrm flipH="1">
                  <a:off x="1741291" y="2282211"/>
                  <a:ext cx="208641" cy="300190"/>
                </a:xfrm>
                <a:custGeom>
                  <a:avLst/>
                  <a:gdLst/>
                  <a:ahLst/>
                  <a:cxnLst/>
                  <a:rect l="l" t="t" r="r" b="b"/>
                  <a:pathLst>
                    <a:path w="2377" h="3420" extrusionOk="0">
                      <a:moveTo>
                        <a:pt x="1091" y="1"/>
                      </a:moveTo>
                      <a:cubicBezTo>
                        <a:pt x="1031" y="13"/>
                        <a:pt x="970" y="122"/>
                        <a:pt x="922" y="583"/>
                      </a:cubicBezTo>
                      <a:cubicBezTo>
                        <a:pt x="885" y="983"/>
                        <a:pt x="861" y="1371"/>
                        <a:pt x="837" y="1771"/>
                      </a:cubicBezTo>
                      <a:cubicBezTo>
                        <a:pt x="533" y="1656"/>
                        <a:pt x="318" y="1596"/>
                        <a:pt x="192" y="1596"/>
                      </a:cubicBezTo>
                      <a:cubicBezTo>
                        <a:pt x="132" y="1596"/>
                        <a:pt x="93" y="1610"/>
                        <a:pt x="73" y="1637"/>
                      </a:cubicBezTo>
                      <a:cubicBezTo>
                        <a:pt x="0" y="1759"/>
                        <a:pt x="267" y="2098"/>
                        <a:pt x="873" y="2656"/>
                      </a:cubicBezTo>
                      <a:cubicBezTo>
                        <a:pt x="1273" y="2910"/>
                        <a:pt x="1661" y="3165"/>
                        <a:pt x="2061" y="3419"/>
                      </a:cubicBezTo>
                      <a:cubicBezTo>
                        <a:pt x="2303" y="2801"/>
                        <a:pt x="2376" y="2146"/>
                        <a:pt x="2255" y="1504"/>
                      </a:cubicBezTo>
                      <a:cubicBezTo>
                        <a:pt x="2146" y="1286"/>
                        <a:pt x="1988" y="1116"/>
                        <a:pt x="1782" y="995"/>
                      </a:cubicBezTo>
                      <a:cubicBezTo>
                        <a:pt x="1649" y="910"/>
                        <a:pt x="1491" y="849"/>
                        <a:pt x="1334" y="825"/>
                      </a:cubicBezTo>
                      <a:cubicBezTo>
                        <a:pt x="1370" y="631"/>
                        <a:pt x="1358" y="425"/>
                        <a:pt x="1285" y="231"/>
                      </a:cubicBezTo>
                      <a:cubicBezTo>
                        <a:pt x="1261" y="183"/>
                        <a:pt x="1152" y="1"/>
                        <a:pt x="1091"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9" name="Google Shape;2879;p60"/>
                <p:cNvSpPr/>
                <p:nvPr/>
              </p:nvSpPr>
              <p:spPr>
                <a:xfrm flipH="1">
                  <a:off x="1830733" y="2355679"/>
                  <a:ext cx="12815" cy="71361"/>
                </a:xfrm>
                <a:custGeom>
                  <a:avLst/>
                  <a:gdLst/>
                  <a:ahLst/>
                  <a:cxnLst/>
                  <a:rect l="l" t="t" r="r" b="b"/>
                  <a:pathLst>
                    <a:path w="146" h="813" extrusionOk="0">
                      <a:moveTo>
                        <a:pt x="134" y="0"/>
                      </a:moveTo>
                      <a:cubicBezTo>
                        <a:pt x="122" y="0"/>
                        <a:pt x="110" y="12"/>
                        <a:pt x="110" y="12"/>
                      </a:cubicBezTo>
                      <a:cubicBezTo>
                        <a:pt x="61" y="194"/>
                        <a:pt x="37" y="364"/>
                        <a:pt x="13" y="546"/>
                      </a:cubicBezTo>
                      <a:cubicBezTo>
                        <a:pt x="0" y="631"/>
                        <a:pt x="0" y="715"/>
                        <a:pt x="0" y="788"/>
                      </a:cubicBezTo>
                      <a:cubicBezTo>
                        <a:pt x="0" y="800"/>
                        <a:pt x="13" y="812"/>
                        <a:pt x="25" y="812"/>
                      </a:cubicBezTo>
                      <a:cubicBezTo>
                        <a:pt x="25" y="812"/>
                        <a:pt x="37" y="800"/>
                        <a:pt x="37" y="800"/>
                      </a:cubicBezTo>
                      <a:cubicBezTo>
                        <a:pt x="37" y="715"/>
                        <a:pt x="49" y="631"/>
                        <a:pt x="49" y="546"/>
                      </a:cubicBezTo>
                      <a:cubicBezTo>
                        <a:pt x="73" y="364"/>
                        <a:pt x="97" y="194"/>
                        <a:pt x="146" y="25"/>
                      </a:cubicBezTo>
                      <a:cubicBezTo>
                        <a:pt x="146" y="12"/>
                        <a:pt x="134" y="0"/>
                        <a:pt x="134"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0" name="Google Shape;2880;p60"/>
                <p:cNvSpPr/>
                <p:nvPr/>
              </p:nvSpPr>
              <p:spPr>
                <a:xfrm flipH="1">
                  <a:off x="1757265" y="2430025"/>
                  <a:ext cx="81631" cy="34232"/>
                </a:xfrm>
                <a:custGeom>
                  <a:avLst/>
                  <a:gdLst/>
                  <a:ahLst/>
                  <a:cxnLst/>
                  <a:rect l="l" t="t" r="r" b="b"/>
                  <a:pathLst>
                    <a:path w="930" h="390" extrusionOk="0">
                      <a:moveTo>
                        <a:pt x="21" y="1"/>
                      </a:moveTo>
                      <a:cubicBezTo>
                        <a:pt x="12" y="1"/>
                        <a:pt x="1" y="11"/>
                        <a:pt x="8" y="26"/>
                      </a:cubicBezTo>
                      <a:cubicBezTo>
                        <a:pt x="33" y="100"/>
                        <a:pt x="96" y="140"/>
                        <a:pt x="164" y="140"/>
                      </a:cubicBezTo>
                      <a:cubicBezTo>
                        <a:pt x="197" y="140"/>
                        <a:pt x="231" y="131"/>
                        <a:pt x="263" y="111"/>
                      </a:cubicBezTo>
                      <a:cubicBezTo>
                        <a:pt x="263" y="147"/>
                        <a:pt x="275" y="184"/>
                        <a:pt x="299" y="220"/>
                      </a:cubicBezTo>
                      <a:cubicBezTo>
                        <a:pt x="335" y="262"/>
                        <a:pt x="387" y="284"/>
                        <a:pt x="438" y="284"/>
                      </a:cubicBezTo>
                      <a:cubicBezTo>
                        <a:pt x="490" y="284"/>
                        <a:pt x="541" y="262"/>
                        <a:pt x="578" y="220"/>
                      </a:cubicBezTo>
                      <a:cubicBezTo>
                        <a:pt x="590" y="244"/>
                        <a:pt x="590" y="268"/>
                        <a:pt x="614" y="293"/>
                      </a:cubicBezTo>
                      <a:cubicBezTo>
                        <a:pt x="638" y="341"/>
                        <a:pt x="699" y="378"/>
                        <a:pt x="760" y="390"/>
                      </a:cubicBezTo>
                      <a:lnTo>
                        <a:pt x="784" y="390"/>
                      </a:lnTo>
                      <a:cubicBezTo>
                        <a:pt x="869" y="365"/>
                        <a:pt x="929" y="293"/>
                        <a:pt x="917" y="208"/>
                      </a:cubicBezTo>
                      <a:cubicBezTo>
                        <a:pt x="929" y="196"/>
                        <a:pt x="917" y="184"/>
                        <a:pt x="905" y="184"/>
                      </a:cubicBezTo>
                      <a:cubicBezTo>
                        <a:pt x="881" y="184"/>
                        <a:pt x="881" y="196"/>
                        <a:pt x="881" y="208"/>
                      </a:cubicBezTo>
                      <a:cubicBezTo>
                        <a:pt x="893" y="268"/>
                        <a:pt x="844" y="341"/>
                        <a:pt x="772" y="353"/>
                      </a:cubicBezTo>
                      <a:cubicBezTo>
                        <a:pt x="766" y="354"/>
                        <a:pt x="761" y="355"/>
                        <a:pt x="755" y="355"/>
                      </a:cubicBezTo>
                      <a:cubicBezTo>
                        <a:pt x="692" y="355"/>
                        <a:pt x="650" y="292"/>
                        <a:pt x="638" y="281"/>
                      </a:cubicBezTo>
                      <a:cubicBezTo>
                        <a:pt x="614" y="244"/>
                        <a:pt x="614" y="208"/>
                        <a:pt x="602" y="171"/>
                      </a:cubicBezTo>
                      <a:cubicBezTo>
                        <a:pt x="602" y="171"/>
                        <a:pt x="602" y="159"/>
                        <a:pt x="590" y="159"/>
                      </a:cubicBezTo>
                      <a:cubicBezTo>
                        <a:pt x="590" y="159"/>
                        <a:pt x="578" y="159"/>
                        <a:pt x="566" y="171"/>
                      </a:cubicBezTo>
                      <a:cubicBezTo>
                        <a:pt x="554" y="208"/>
                        <a:pt x="517" y="244"/>
                        <a:pt x="469" y="256"/>
                      </a:cubicBezTo>
                      <a:cubicBezTo>
                        <a:pt x="460" y="258"/>
                        <a:pt x="452" y="259"/>
                        <a:pt x="443" y="259"/>
                      </a:cubicBezTo>
                      <a:cubicBezTo>
                        <a:pt x="400" y="259"/>
                        <a:pt x="355" y="236"/>
                        <a:pt x="335" y="196"/>
                      </a:cubicBezTo>
                      <a:cubicBezTo>
                        <a:pt x="299" y="159"/>
                        <a:pt x="287" y="111"/>
                        <a:pt x="299" y="75"/>
                      </a:cubicBezTo>
                      <a:cubicBezTo>
                        <a:pt x="299" y="62"/>
                        <a:pt x="299" y="50"/>
                        <a:pt x="287" y="50"/>
                      </a:cubicBezTo>
                      <a:lnTo>
                        <a:pt x="263" y="50"/>
                      </a:lnTo>
                      <a:cubicBezTo>
                        <a:pt x="243" y="80"/>
                        <a:pt x="206" y="102"/>
                        <a:pt x="167" y="102"/>
                      </a:cubicBezTo>
                      <a:cubicBezTo>
                        <a:pt x="159" y="102"/>
                        <a:pt x="150" y="101"/>
                        <a:pt x="141" y="99"/>
                      </a:cubicBezTo>
                      <a:cubicBezTo>
                        <a:pt x="93" y="99"/>
                        <a:pt x="57" y="62"/>
                        <a:pt x="32" y="14"/>
                      </a:cubicBezTo>
                      <a:cubicBezTo>
                        <a:pt x="32" y="5"/>
                        <a:pt x="27" y="1"/>
                        <a:pt x="21"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1" name="Google Shape;2881;p60"/>
                <p:cNvSpPr/>
                <p:nvPr/>
              </p:nvSpPr>
              <p:spPr>
                <a:xfrm flipH="1">
                  <a:off x="1798783" y="2371654"/>
                  <a:ext cx="16063" cy="54333"/>
                </a:xfrm>
                <a:custGeom>
                  <a:avLst/>
                  <a:gdLst/>
                  <a:ahLst/>
                  <a:cxnLst/>
                  <a:rect l="l" t="t" r="r" b="b"/>
                  <a:pathLst>
                    <a:path w="183" h="619" extrusionOk="0">
                      <a:moveTo>
                        <a:pt x="170" y="0"/>
                      </a:moveTo>
                      <a:cubicBezTo>
                        <a:pt x="158" y="0"/>
                        <a:pt x="146" y="0"/>
                        <a:pt x="146" y="12"/>
                      </a:cubicBezTo>
                      <a:lnTo>
                        <a:pt x="1" y="594"/>
                      </a:lnTo>
                      <a:cubicBezTo>
                        <a:pt x="1" y="594"/>
                        <a:pt x="1" y="618"/>
                        <a:pt x="13" y="618"/>
                      </a:cubicBezTo>
                      <a:cubicBezTo>
                        <a:pt x="25" y="606"/>
                        <a:pt x="25" y="606"/>
                        <a:pt x="37" y="594"/>
                      </a:cubicBezTo>
                      <a:lnTo>
                        <a:pt x="183" y="24"/>
                      </a:lnTo>
                      <a:cubicBezTo>
                        <a:pt x="183" y="12"/>
                        <a:pt x="183" y="0"/>
                        <a:pt x="170"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2" name="Google Shape;2882;p60"/>
                <p:cNvSpPr/>
                <p:nvPr/>
              </p:nvSpPr>
              <p:spPr>
                <a:xfrm flipH="1">
                  <a:off x="2388200" y="2575907"/>
                  <a:ext cx="243751" cy="351188"/>
                </a:xfrm>
                <a:custGeom>
                  <a:avLst/>
                  <a:gdLst/>
                  <a:ahLst/>
                  <a:cxnLst/>
                  <a:rect l="l" t="t" r="r" b="b"/>
                  <a:pathLst>
                    <a:path w="2777" h="4001" extrusionOk="0">
                      <a:moveTo>
                        <a:pt x="2194" y="0"/>
                      </a:moveTo>
                      <a:cubicBezTo>
                        <a:pt x="1952" y="49"/>
                        <a:pt x="1710" y="146"/>
                        <a:pt x="1504" y="279"/>
                      </a:cubicBezTo>
                      <a:cubicBezTo>
                        <a:pt x="1213" y="461"/>
                        <a:pt x="946" y="740"/>
                        <a:pt x="619" y="1419"/>
                      </a:cubicBezTo>
                      <a:cubicBezTo>
                        <a:pt x="304" y="2097"/>
                        <a:pt x="97" y="2825"/>
                        <a:pt x="0" y="3564"/>
                      </a:cubicBezTo>
                      <a:lnTo>
                        <a:pt x="2485" y="4000"/>
                      </a:lnTo>
                      <a:cubicBezTo>
                        <a:pt x="2582" y="3043"/>
                        <a:pt x="2679" y="2085"/>
                        <a:pt x="2776" y="1128"/>
                      </a:cubicBezTo>
                      <a:lnTo>
                        <a:pt x="21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3" name="Google Shape;2883;p60"/>
                <p:cNvSpPr/>
                <p:nvPr/>
              </p:nvSpPr>
              <p:spPr>
                <a:xfrm flipH="1">
                  <a:off x="2026478" y="2529035"/>
                  <a:ext cx="486274" cy="688332"/>
                </a:xfrm>
                <a:custGeom>
                  <a:avLst/>
                  <a:gdLst/>
                  <a:ahLst/>
                  <a:cxnLst/>
                  <a:rect l="l" t="t" r="r" b="b"/>
                  <a:pathLst>
                    <a:path w="5540" h="7842" extrusionOk="0">
                      <a:moveTo>
                        <a:pt x="2804" y="1"/>
                      </a:moveTo>
                      <a:cubicBezTo>
                        <a:pt x="1260" y="1"/>
                        <a:pt x="240" y="974"/>
                        <a:pt x="0" y="1213"/>
                      </a:cubicBezTo>
                      <a:lnTo>
                        <a:pt x="1176" y="7553"/>
                      </a:lnTo>
                      <a:cubicBezTo>
                        <a:pt x="1718" y="7747"/>
                        <a:pt x="2282" y="7842"/>
                        <a:pt x="2843" y="7842"/>
                      </a:cubicBezTo>
                      <a:cubicBezTo>
                        <a:pt x="3788" y="7842"/>
                        <a:pt x="4726" y="7573"/>
                        <a:pt x="5540" y="7056"/>
                      </a:cubicBezTo>
                      <a:cubicBezTo>
                        <a:pt x="5297" y="4886"/>
                        <a:pt x="5043" y="2716"/>
                        <a:pt x="4800" y="559"/>
                      </a:cubicBezTo>
                      <a:cubicBezTo>
                        <a:pt x="4218" y="207"/>
                        <a:pt x="3540" y="13"/>
                        <a:pt x="2861" y="1"/>
                      </a:cubicBezTo>
                      <a:cubicBezTo>
                        <a:pt x="2842" y="1"/>
                        <a:pt x="2823" y="1"/>
                        <a:pt x="2804"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4" name="Google Shape;2884;p60"/>
                <p:cNvSpPr/>
                <p:nvPr/>
              </p:nvSpPr>
              <p:spPr>
                <a:xfrm flipH="1">
                  <a:off x="1960472" y="3097206"/>
                  <a:ext cx="624695" cy="274648"/>
                </a:xfrm>
                <a:custGeom>
                  <a:avLst/>
                  <a:gdLst/>
                  <a:ahLst/>
                  <a:cxnLst/>
                  <a:rect l="l" t="t" r="r" b="b"/>
                  <a:pathLst>
                    <a:path w="7117" h="3129" extrusionOk="0">
                      <a:moveTo>
                        <a:pt x="6316" y="1"/>
                      </a:moveTo>
                      <a:cubicBezTo>
                        <a:pt x="6171" y="195"/>
                        <a:pt x="5952" y="340"/>
                        <a:pt x="5722" y="401"/>
                      </a:cubicBezTo>
                      <a:cubicBezTo>
                        <a:pt x="5674" y="413"/>
                        <a:pt x="5613" y="413"/>
                        <a:pt x="5565" y="413"/>
                      </a:cubicBezTo>
                      <a:cubicBezTo>
                        <a:pt x="5565" y="419"/>
                        <a:pt x="5562" y="422"/>
                        <a:pt x="5558" y="422"/>
                      </a:cubicBezTo>
                      <a:cubicBezTo>
                        <a:pt x="5555" y="422"/>
                        <a:pt x="5552" y="419"/>
                        <a:pt x="5552" y="413"/>
                      </a:cubicBezTo>
                      <a:cubicBezTo>
                        <a:pt x="5512" y="418"/>
                        <a:pt x="5470" y="421"/>
                        <a:pt x="5427" y="421"/>
                      </a:cubicBezTo>
                      <a:cubicBezTo>
                        <a:pt x="5367" y="421"/>
                        <a:pt x="5306" y="415"/>
                        <a:pt x="5249" y="401"/>
                      </a:cubicBezTo>
                      <a:lnTo>
                        <a:pt x="5213" y="401"/>
                      </a:lnTo>
                      <a:cubicBezTo>
                        <a:pt x="5177" y="389"/>
                        <a:pt x="5128" y="377"/>
                        <a:pt x="5092" y="365"/>
                      </a:cubicBezTo>
                      <a:lnTo>
                        <a:pt x="4983" y="365"/>
                      </a:lnTo>
                      <a:lnTo>
                        <a:pt x="4425" y="389"/>
                      </a:lnTo>
                      <a:lnTo>
                        <a:pt x="3661" y="425"/>
                      </a:lnTo>
                      <a:lnTo>
                        <a:pt x="3443" y="425"/>
                      </a:lnTo>
                      <a:lnTo>
                        <a:pt x="2510" y="462"/>
                      </a:lnTo>
                      <a:lnTo>
                        <a:pt x="1904" y="498"/>
                      </a:lnTo>
                      <a:lnTo>
                        <a:pt x="813" y="558"/>
                      </a:lnTo>
                      <a:lnTo>
                        <a:pt x="449" y="571"/>
                      </a:lnTo>
                      <a:lnTo>
                        <a:pt x="231" y="583"/>
                      </a:lnTo>
                      <a:lnTo>
                        <a:pt x="1" y="595"/>
                      </a:lnTo>
                      <a:lnTo>
                        <a:pt x="1" y="740"/>
                      </a:lnTo>
                      <a:lnTo>
                        <a:pt x="61" y="1807"/>
                      </a:lnTo>
                      <a:lnTo>
                        <a:pt x="61" y="2049"/>
                      </a:lnTo>
                      <a:lnTo>
                        <a:pt x="110" y="2995"/>
                      </a:lnTo>
                      <a:lnTo>
                        <a:pt x="122" y="3128"/>
                      </a:lnTo>
                      <a:lnTo>
                        <a:pt x="158" y="3128"/>
                      </a:lnTo>
                      <a:lnTo>
                        <a:pt x="449" y="3104"/>
                      </a:lnTo>
                      <a:lnTo>
                        <a:pt x="1249" y="3068"/>
                      </a:lnTo>
                      <a:lnTo>
                        <a:pt x="1407" y="3055"/>
                      </a:lnTo>
                      <a:lnTo>
                        <a:pt x="1443" y="2752"/>
                      </a:lnTo>
                      <a:lnTo>
                        <a:pt x="1455" y="2619"/>
                      </a:lnTo>
                      <a:lnTo>
                        <a:pt x="2789" y="2619"/>
                      </a:lnTo>
                      <a:cubicBezTo>
                        <a:pt x="2777" y="2752"/>
                        <a:pt x="2752" y="2874"/>
                        <a:pt x="2728" y="2983"/>
                      </a:cubicBezTo>
                      <a:lnTo>
                        <a:pt x="3116" y="2971"/>
                      </a:lnTo>
                      <a:lnTo>
                        <a:pt x="5237" y="2862"/>
                      </a:lnTo>
                      <a:lnTo>
                        <a:pt x="5262" y="2643"/>
                      </a:lnTo>
                      <a:cubicBezTo>
                        <a:pt x="5698" y="2643"/>
                        <a:pt x="6158" y="2631"/>
                        <a:pt x="6607" y="2619"/>
                      </a:cubicBezTo>
                      <a:cubicBezTo>
                        <a:pt x="6813" y="2377"/>
                        <a:pt x="6946" y="2074"/>
                        <a:pt x="7007" y="1759"/>
                      </a:cubicBezTo>
                      <a:cubicBezTo>
                        <a:pt x="7116" y="1068"/>
                        <a:pt x="6765" y="522"/>
                        <a:pt x="6546" y="231"/>
                      </a:cubicBezTo>
                      <a:cubicBezTo>
                        <a:pt x="6474" y="146"/>
                        <a:pt x="6401" y="74"/>
                        <a:pt x="6316"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5" name="Google Shape;2885;p60"/>
                <p:cNvSpPr/>
                <p:nvPr/>
              </p:nvSpPr>
              <p:spPr>
                <a:xfrm flipH="1">
                  <a:off x="2454208" y="3231327"/>
                  <a:ext cx="290535" cy="685786"/>
                </a:xfrm>
                <a:custGeom>
                  <a:avLst/>
                  <a:gdLst/>
                  <a:ahLst/>
                  <a:cxnLst/>
                  <a:rect l="l" t="t" r="r" b="b"/>
                  <a:pathLst>
                    <a:path w="3310" h="7813" extrusionOk="0">
                      <a:moveTo>
                        <a:pt x="1019" y="0"/>
                      </a:moveTo>
                      <a:cubicBezTo>
                        <a:pt x="995" y="109"/>
                        <a:pt x="946" y="315"/>
                        <a:pt x="898" y="558"/>
                      </a:cubicBezTo>
                      <a:cubicBezTo>
                        <a:pt x="776" y="1188"/>
                        <a:pt x="643" y="2049"/>
                        <a:pt x="643" y="2049"/>
                      </a:cubicBezTo>
                      <a:lnTo>
                        <a:pt x="643" y="2097"/>
                      </a:lnTo>
                      <a:lnTo>
                        <a:pt x="595" y="2521"/>
                      </a:lnTo>
                      <a:cubicBezTo>
                        <a:pt x="607" y="2546"/>
                        <a:pt x="607" y="2570"/>
                        <a:pt x="595" y="2594"/>
                      </a:cubicBezTo>
                      <a:lnTo>
                        <a:pt x="558" y="2970"/>
                      </a:lnTo>
                      <a:lnTo>
                        <a:pt x="546" y="3079"/>
                      </a:lnTo>
                      <a:lnTo>
                        <a:pt x="510" y="3443"/>
                      </a:lnTo>
                      <a:lnTo>
                        <a:pt x="498" y="3552"/>
                      </a:lnTo>
                      <a:lnTo>
                        <a:pt x="461" y="3915"/>
                      </a:lnTo>
                      <a:lnTo>
                        <a:pt x="461" y="4025"/>
                      </a:lnTo>
                      <a:lnTo>
                        <a:pt x="413" y="4400"/>
                      </a:lnTo>
                      <a:lnTo>
                        <a:pt x="413" y="4509"/>
                      </a:lnTo>
                      <a:lnTo>
                        <a:pt x="376" y="4873"/>
                      </a:lnTo>
                      <a:lnTo>
                        <a:pt x="364" y="4970"/>
                      </a:lnTo>
                      <a:lnTo>
                        <a:pt x="328" y="5346"/>
                      </a:lnTo>
                      <a:lnTo>
                        <a:pt x="279" y="5806"/>
                      </a:lnTo>
                      <a:cubicBezTo>
                        <a:pt x="255" y="6012"/>
                        <a:pt x="243" y="6206"/>
                        <a:pt x="219" y="6400"/>
                      </a:cubicBezTo>
                      <a:cubicBezTo>
                        <a:pt x="207" y="6534"/>
                        <a:pt x="195" y="6667"/>
                        <a:pt x="182" y="6788"/>
                      </a:cubicBezTo>
                      <a:cubicBezTo>
                        <a:pt x="170" y="6837"/>
                        <a:pt x="158" y="6873"/>
                        <a:pt x="146" y="6909"/>
                      </a:cubicBezTo>
                      <a:cubicBezTo>
                        <a:pt x="122" y="6958"/>
                        <a:pt x="110" y="7006"/>
                        <a:pt x="98" y="7067"/>
                      </a:cubicBezTo>
                      <a:cubicBezTo>
                        <a:pt x="1" y="7418"/>
                        <a:pt x="73" y="7588"/>
                        <a:pt x="146" y="7673"/>
                      </a:cubicBezTo>
                      <a:cubicBezTo>
                        <a:pt x="237" y="7771"/>
                        <a:pt x="383" y="7813"/>
                        <a:pt x="563" y="7813"/>
                      </a:cubicBezTo>
                      <a:cubicBezTo>
                        <a:pt x="672" y="7813"/>
                        <a:pt x="794" y="7797"/>
                        <a:pt x="922" y="7770"/>
                      </a:cubicBezTo>
                      <a:lnTo>
                        <a:pt x="934" y="7770"/>
                      </a:lnTo>
                      <a:cubicBezTo>
                        <a:pt x="1576" y="7625"/>
                        <a:pt x="2376" y="7212"/>
                        <a:pt x="2643" y="7079"/>
                      </a:cubicBezTo>
                      <a:cubicBezTo>
                        <a:pt x="2655" y="7067"/>
                        <a:pt x="2679" y="7055"/>
                        <a:pt x="2704" y="7043"/>
                      </a:cubicBezTo>
                      <a:lnTo>
                        <a:pt x="2704" y="7006"/>
                      </a:lnTo>
                      <a:lnTo>
                        <a:pt x="2740" y="6534"/>
                      </a:lnTo>
                      <a:lnTo>
                        <a:pt x="2740" y="6522"/>
                      </a:lnTo>
                      <a:lnTo>
                        <a:pt x="2764" y="6352"/>
                      </a:lnTo>
                      <a:lnTo>
                        <a:pt x="2776" y="6170"/>
                      </a:lnTo>
                      <a:lnTo>
                        <a:pt x="3237" y="1527"/>
                      </a:lnTo>
                      <a:lnTo>
                        <a:pt x="3261" y="1224"/>
                      </a:lnTo>
                      <a:lnTo>
                        <a:pt x="3286" y="1091"/>
                      </a:lnTo>
                      <a:lnTo>
                        <a:pt x="3298" y="909"/>
                      </a:lnTo>
                      <a:lnTo>
                        <a:pt x="3298" y="812"/>
                      </a:lnTo>
                      <a:lnTo>
                        <a:pt x="3310" y="727"/>
                      </a:lnTo>
                      <a:lnTo>
                        <a:pt x="3104" y="655"/>
                      </a:lnTo>
                      <a:cubicBezTo>
                        <a:pt x="2692" y="534"/>
                        <a:pt x="2279" y="400"/>
                        <a:pt x="1867" y="267"/>
                      </a:cubicBezTo>
                      <a:lnTo>
                        <a:pt x="1019" y="0"/>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6" name="Google Shape;2886;p60"/>
                <p:cNvSpPr/>
                <p:nvPr/>
              </p:nvSpPr>
              <p:spPr>
                <a:xfrm flipH="1">
                  <a:off x="2439285" y="3135915"/>
                  <a:ext cx="234184" cy="226811"/>
                </a:xfrm>
                <a:custGeom>
                  <a:avLst/>
                  <a:gdLst/>
                  <a:ahLst/>
                  <a:cxnLst/>
                  <a:rect l="l" t="t" r="r" b="b"/>
                  <a:pathLst>
                    <a:path w="2668" h="2584" extrusionOk="0">
                      <a:moveTo>
                        <a:pt x="1281" y="0"/>
                      </a:moveTo>
                      <a:cubicBezTo>
                        <a:pt x="1079" y="0"/>
                        <a:pt x="877" y="46"/>
                        <a:pt x="692" y="142"/>
                      </a:cubicBezTo>
                      <a:cubicBezTo>
                        <a:pt x="655" y="154"/>
                        <a:pt x="631" y="166"/>
                        <a:pt x="595" y="190"/>
                      </a:cubicBezTo>
                      <a:cubicBezTo>
                        <a:pt x="461" y="263"/>
                        <a:pt x="352" y="372"/>
                        <a:pt x="267" y="493"/>
                      </a:cubicBezTo>
                      <a:cubicBezTo>
                        <a:pt x="231" y="530"/>
                        <a:pt x="195" y="578"/>
                        <a:pt x="170" y="639"/>
                      </a:cubicBezTo>
                      <a:cubicBezTo>
                        <a:pt x="98" y="748"/>
                        <a:pt x="61" y="869"/>
                        <a:pt x="37" y="1002"/>
                      </a:cubicBezTo>
                      <a:cubicBezTo>
                        <a:pt x="37" y="1002"/>
                        <a:pt x="37" y="1014"/>
                        <a:pt x="37" y="1014"/>
                      </a:cubicBezTo>
                      <a:lnTo>
                        <a:pt x="13" y="1184"/>
                      </a:lnTo>
                      <a:cubicBezTo>
                        <a:pt x="1" y="1693"/>
                        <a:pt x="280" y="2154"/>
                        <a:pt x="716" y="2396"/>
                      </a:cubicBezTo>
                      <a:cubicBezTo>
                        <a:pt x="928" y="2523"/>
                        <a:pt x="1160" y="2584"/>
                        <a:pt x="1389" y="2584"/>
                      </a:cubicBezTo>
                      <a:cubicBezTo>
                        <a:pt x="1816" y="2584"/>
                        <a:pt x="2229" y="2375"/>
                        <a:pt x="2474" y="1996"/>
                      </a:cubicBezTo>
                      <a:cubicBezTo>
                        <a:pt x="2486" y="1984"/>
                        <a:pt x="2498" y="1960"/>
                        <a:pt x="2510" y="1948"/>
                      </a:cubicBezTo>
                      <a:cubicBezTo>
                        <a:pt x="2558" y="1851"/>
                        <a:pt x="2595" y="1754"/>
                        <a:pt x="2631" y="1657"/>
                      </a:cubicBezTo>
                      <a:cubicBezTo>
                        <a:pt x="2655" y="1548"/>
                        <a:pt x="2667" y="1451"/>
                        <a:pt x="2667" y="1342"/>
                      </a:cubicBezTo>
                      <a:cubicBezTo>
                        <a:pt x="2643" y="857"/>
                        <a:pt x="2377" y="421"/>
                        <a:pt x="1964" y="178"/>
                      </a:cubicBezTo>
                      <a:cubicBezTo>
                        <a:pt x="1750" y="61"/>
                        <a:pt x="1515" y="0"/>
                        <a:pt x="1281"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7" name="Google Shape;2887;p60"/>
                <p:cNvSpPr/>
                <p:nvPr/>
              </p:nvSpPr>
              <p:spPr>
                <a:xfrm flipH="1">
                  <a:off x="2452104" y="3768602"/>
                  <a:ext cx="547979" cy="176691"/>
                </a:xfrm>
                <a:custGeom>
                  <a:avLst/>
                  <a:gdLst/>
                  <a:ahLst/>
                  <a:cxnLst/>
                  <a:rect l="l" t="t" r="r" b="b"/>
                  <a:pathLst>
                    <a:path w="6243" h="2013" extrusionOk="0">
                      <a:moveTo>
                        <a:pt x="2621" y="0"/>
                      </a:moveTo>
                      <a:cubicBezTo>
                        <a:pt x="1286" y="0"/>
                        <a:pt x="277" y="518"/>
                        <a:pt x="61" y="1237"/>
                      </a:cubicBezTo>
                      <a:lnTo>
                        <a:pt x="61" y="1249"/>
                      </a:lnTo>
                      <a:cubicBezTo>
                        <a:pt x="25" y="1382"/>
                        <a:pt x="0" y="1528"/>
                        <a:pt x="25" y="1661"/>
                      </a:cubicBezTo>
                      <a:cubicBezTo>
                        <a:pt x="37" y="1782"/>
                        <a:pt x="61" y="1904"/>
                        <a:pt x="97" y="2013"/>
                      </a:cubicBezTo>
                      <a:lnTo>
                        <a:pt x="982" y="2013"/>
                      </a:lnTo>
                      <a:cubicBezTo>
                        <a:pt x="2679" y="2001"/>
                        <a:pt x="4388" y="1988"/>
                        <a:pt x="6085" y="1976"/>
                      </a:cubicBezTo>
                      <a:cubicBezTo>
                        <a:pt x="6170" y="1916"/>
                        <a:pt x="6219" y="1831"/>
                        <a:pt x="6243" y="1734"/>
                      </a:cubicBezTo>
                      <a:cubicBezTo>
                        <a:pt x="6243" y="1710"/>
                        <a:pt x="6231" y="1685"/>
                        <a:pt x="6231" y="1661"/>
                      </a:cubicBezTo>
                      <a:cubicBezTo>
                        <a:pt x="6195" y="1552"/>
                        <a:pt x="6134" y="1455"/>
                        <a:pt x="6049" y="1370"/>
                      </a:cubicBezTo>
                      <a:cubicBezTo>
                        <a:pt x="6013" y="1346"/>
                        <a:pt x="5976" y="1310"/>
                        <a:pt x="5952" y="1261"/>
                      </a:cubicBezTo>
                      <a:cubicBezTo>
                        <a:pt x="5940" y="1249"/>
                        <a:pt x="5928" y="1225"/>
                        <a:pt x="5916" y="1201"/>
                      </a:cubicBezTo>
                      <a:cubicBezTo>
                        <a:pt x="5904" y="1188"/>
                        <a:pt x="5891" y="1176"/>
                        <a:pt x="5879" y="1152"/>
                      </a:cubicBezTo>
                      <a:cubicBezTo>
                        <a:pt x="5831" y="1055"/>
                        <a:pt x="5795" y="946"/>
                        <a:pt x="5758" y="837"/>
                      </a:cubicBezTo>
                      <a:cubicBezTo>
                        <a:pt x="5710" y="643"/>
                        <a:pt x="5673" y="449"/>
                        <a:pt x="5649" y="255"/>
                      </a:cubicBezTo>
                      <a:cubicBezTo>
                        <a:pt x="5649" y="207"/>
                        <a:pt x="5637" y="170"/>
                        <a:pt x="5637" y="122"/>
                      </a:cubicBezTo>
                      <a:lnTo>
                        <a:pt x="5407" y="110"/>
                      </a:lnTo>
                      <a:lnTo>
                        <a:pt x="3722" y="37"/>
                      </a:lnTo>
                      <a:lnTo>
                        <a:pt x="3576" y="37"/>
                      </a:lnTo>
                      <a:lnTo>
                        <a:pt x="3140" y="13"/>
                      </a:lnTo>
                      <a:lnTo>
                        <a:pt x="3055" y="13"/>
                      </a:lnTo>
                      <a:cubicBezTo>
                        <a:pt x="2922" y="1"/>
                        <a:pt x="2801" y="1"/>
                        <a:pt x="2667" y="1"/>
                      </a:cubicBezTo>
                      <a:cubicBezTo>
                        <a:pt x="2652" y="0"/>
                        <a:pt x="2636" y="0"/>
                        <a:pt x="2621"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8" name="Google Shape;2888;p60"/>
                <p:cNvSpPr/>
                <p:nvPr/>
              </p:nvSpPr>
              <p:spPr>
                <a:xfrm flipH="1">
                  <a:off x="2454210" y="3720764"/>
                  <a:ext cx="546926" cy="227776"/>
                </a:xfrm>
                <a:custGeom>
                  <a:avLst/>
                  <a:gdLst/>
                  <a:ahLst/>
                  <a:cxnLst/>
                  <a:rect l="l" t="t" r="r" b="b"/>
                  <a:pathLst>
                    <a:path w="6231" h="2595" extrusionOk="0">
                      <a:moveTo>
                        <a:pt x="3164" y="0"/>
                      </a:moveTo>
                      <a:cubicBezTo>
                        <a:pt x="3116" y="61"/>
                        <a:pt x="3055" y="158"/>
                        <a:pt x="2982" y="267"/>
                      </a:cubicBezTo>
                      <a:cubicBezTo>
                        <a:pt x="2841" y="441"/>
                        <a:pt x="2621" y="537"/>
                        <a:pt x="2393" y="537"/>
                      </a:cubicBezTo>
                      <a:cubicBezTo>
                        <a:pt x="2367" y="537"/>
                        <a:pt x="2341" y="536"/>
                        <a:pt x="2316" y="533"/>
                      </a:cubicBezTo>
                      <a:cubicBezTo>
                        <a:pt x="2203" y="486"/>
                        <a:pt x="2066" y="463"/>
                        <a:pt x="1915" y="463"/>
                      </a:cubicBezTo>
                      <a:cubicBezTo>
                        <a:pt x="1416" y="463"/>
                        <a:pt x="773" y="714"/>
                        <a:pt x="400" y="1152"/>
                      </a:cubicBezTo>
                      <a:cubicBezTo>
                        <a:pt x="231" y="1346"/>
                        <a:pt x="122" y="1576"/>
                        <a:pt x="49" y="1818"/>
                      </a:cubicBezTo>
                      <a:lnTo>
                        <a:pt x="49" y="1830"/>
                      </a:lnTo>
                      <a:cubicBezTo>
                        <a:pt x="12" y="1964"/>
                        <a:pt x="0" y="2109"/>
                        <a:pt x="12" y="2255"/>
                      </a:cubicBezTo>
                      <a:cubicBezTo>
                        <a:pt x="25" y="2364"/>
                        <a:pt x="49" y="2485"/>
                        <a:pt x="85" y="2594"/>
                      </a:cubicBezTo>
                      <a:lnTo>
                        <a:pt x="970" y="2594"/>
                      </a:lnTo>
                      <a:cubicBezTo>
                        <a:pt x="2667" y="2582"/>
                        <a:pt x="4376" y="2570"/>
                        <a:pt x="6073" y="2558"/>
                      </a:cubicBezTo>
                      <a:cubicBezTo>
                        <a:pt x="6110" y="2533"/>
                        <a:pt x="6146" y="2497"/>
                        <a:pt x="6170" y="2461"/>
                      </a:cubicBezTo>
                      <a:cubicBezTo>
                        <a:pt x="6194" y="2424"/>
                        <a:pt x="6219" y="2376"/>
                        <a:pt x="6231" y="2315"/>
                      </a:cubicBezTo>
                      <a:cubicBezTo>
                        <a:pt x="6231" y="2182"/>
                        <a:pt x="6158" y="2049"/>
                        <a:pt x="6037" y="1964"/>
                      </a:cubicBezTo>
                      <a:cubicBezTo>
                        <a:pt x="6000" y="1939"/>
                        <a:pt x="5964" y="1903"/>
                        <a:pt x="5940" y="1855"/>
                      </a:cubicBezTo>
                      <a:cubicBezTo>
                        <a:pt x="5928" y="1842"/>
                        <a:pt x="5916" y="1818"/>
                        <a:pt x="5903" y="1794"/>
                      </a:cubicBezTo>
                      <a:cubicBezTo>
                        <a:pt x="5891" y="1782"/>
                        <a:pt x="5879" y="1770"/>
                        <a:pt x="5867" y="1746"/>
                      </a:cubicBezTo>
                      <a:cubicBezTo>
                        <a:pt x="5831" y="1649"/>
                        <a:pt x="5782" y="1539"/>
                        <a:pt x="5746" y="1430"/>
                      </a:cubicBezTo>
                      <a:cubicBezTo>
                        <a:pt x="5673" y="1261"/>
                        <a:pt x="5540" y="1127"/>
                        <a:pt x="5370" y="1042"/>
                      </a:cubicBezTo>
                      <a:cubicBezTo>
                        <a:pt x="5288" y="1005"/>
                        <a:pt x="5206" y="990"/>
                        <a:pt x="5123" y="990"/>
                      </a:cubicBezTo>
                      <a:cubicBezTo>
                        <a:pt x="4730" y="990"/>
                        <a:pt x="4339" y="1345"/>
                        <a:pt x="3966" y="1345"/>
                      </a:cubicBezTo>
                      <a:cubicBezTo>
                        <a:pt x="3912" y="1345"/>
                        <a:pt x="3859" y="1338"/>
                        <a:pt x="3806" y="1321"/>
                      </a:cubicBezTo>
                      <a:cubicBezTo>
                        <a:pt x="3564" y="1249"/>
                        <a:pt x="3297" y="946"/>
                        <a:pt x="3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9" name="Google Shape;2889;p60"/>
                <p:cNvSpPr/>
                <p:nvPr/>
              </p:nvSpPr>
              <p:spPr>
                <a:xfrm flipH="1">
                  <a:off x="2270142" y="3064291"/>
                  <a:ext cx="342674" cy="262886"/>
                </a:xfrm>
                <a:custGeom>
                  <a:avLst/>
                  <a:gdLst/>
                  <a:ahLst/>
                  <a:cxnLst/>
                  <a:rect l="l" t="t" r="r" b="b"/>
                  <a:pathLst>
                    <a:path w="3904" h="2995" extrusionOk="0">
                      <a:moveTo>
                        <a:pt x="2037" y="0"/>
                      </a:moveTo>
                      <a:lnTo>
                        <a:pt x="2037" y="0"/>
                      </a:lnTo>
                      <a:cubicBezTo>
                        <a:pt x="2073" y="133"/>
                        <a:pt x="2098" y="279"/>
                        <a:pt x="2122" y="412"/>
                      </a:cubicBezTo>
                      <a:cubicBezTo>
                        <a:pt x="2134" y="509"/>
                        <a:pt x="2158" y="606"/>
                        <a:pt x="2170" y="703"/>
                      </a:cubicBezTo>
                      <a:cubicBezTo>
                        <a:pt x="2183" y="727"/>
                        <a:pt x="2183" y="764"/>
                        <a:pt x="2183" y="788"/>
                      </a:cubicBezTo>
                      <a:cubicBezTo>
                        <a:pt x="2122" y="776"/>
                        <a:pt x="2061" y="752"/>
                        <a:pt x="1989" y="752"/>
                      </a:cubicBezTo>
                      <a:cubicBezTo>
                        <a:pt x="1795" y="727"/>
                        <a:pt x="1589" y="703"/>
                        <a:pt x="1383" y="691"/>
                      </a:cubicBezTo>
                      <a:cubicBezTo>
                        <a:pt x="1303" y="685"/>
                        <a:pt x="1224" y="682"/>
                        <a:pt x="1144" y="682"/>
                      </a:cubicBezTo>
                      <a:cubicBezTo>
                        <a:pt x="897" y="682"/>
                        <a:pt x="651" y="712"/>
                        <a:pt x="413" y="776"/>
                      </a:cubicBezTo>
                      <a:cubicBezTo>
                        <a:pt x="267" y="824"/>
                        <a:pt x="134" y="885"/>
                        <a:pt x="1" y="958"/>
                      </a:cubicBezTo>
                      <a:lnTo>
                        <a:pt x="13" y="958"/>
                      </a:lnTo>
                      <a:cubicBezTo>
                        <a:pt x="110" y="1006"/>
                        <a:pt x="207" y="1055"/>
                        <a:pt x="304" y="1115"/>
                      </a:cubicBezTo>
                      <a:cubicBezTo>
                        <a:pt x="607" y="1285"/>
                        <a:pt x="873" y="1515"/>
                        <a:pt x="1092" y="1770"/>
                      </a:cubicBezTo>
                      <a:cubicBezTo>
                        <a:pt x="1298" y="2012"/>
                        <a:pt x="1467" y="2279"/>
                        <a:pt x="1601" y="2558"/>
                      </a:cubicBezTo>
                      <a:cubicBezTo>
                        <a:pt x="1649" y="2667"/>
                        <a:pt x="1698" y="2776"/>
                        <a:pt x="1734" y="2885"/>
                      </a:cubicBezTo>
                      <a:cubicBezTo>
                        <a:pt x="1746" y="2921"/>
                        <a:pt x="1758" y="2958"/>
                        <a:pt x="1770" y="2994"/>
                      </a:cubicBezTo>
                      <a:lnTo>
                        <a:pt x="3698" y="2994"/>
                      </a:lnTo>
                      <a:cubicBezTo>
                        <a:pt x="3722" y="2643"/>
                        <a:pt x="3746" y="2291"/>
                        <a:pt x="3770" y="1927"/>
                      </a:cubicBezTo>
                      <a:cubicBezTo>
                        <a:pt x="3783" y="1867"/>
                        <a:pt x="3795" y="1806"/>
                        <a:pt x="3795" y="1734"/>
                      </a:cubicBezTo>
                      <a:cubicBezTo>
                        <a:pt x="3807" y="1479"/>
                        <a:pt x="3831" y="1212"/>
                        <a:pt x="3855" y="958"/>
                      </a:cubicBezTo>
                      <a:lnTo>
                        <a:pt x="3855" y="849"/>
                      </a:lnTo>
                      <a:lnTo>
                        <a:pt x="3855" y="837"/>
                      </a:lnTo>
                      <a:cubicBezTo>
                        <a:pt x="3855" y="824"/>
                        <a:pt x="3855" y="812"/>
                        <a:pt x="3855" y="800"/>
                      </a:cubicBezTo>
                      <a:cubicBezTo>
                        <a:pt x="3855" y="715"/>
                        <a:pt x="3867" y="630"/>
                        <a:pt x="3867" y="546"/>
                      </a:cubicBezTo>
                      <a:cubicBezTo>
                        <a:pt x="3880" y="509"/>
                        <a:pt x="3880" y="473"/>
                        <a:pt x="3880" y="437"/>
                      </a:cubicBezTo>
                      <a:cubicBezTo>
                        <a:pt x="3892" y="315"/>
                        <a:pt x="3904" y="194"/>
                        <a:pt x="3904" y="73"/>
                      </a:cubicBezTo>
                      <a:lnTo>
                        <a:pt x="3831" y="73"/>
                      </a:lnTo>
                      <a:cubicBezTo>
                        <a:pt x="3237" y="49"/>
                        <a:pt x="2643" y="24"/>
                        <a:pt x="20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0" name="Google Shape;2890;p60"/>
                <p:cNvSpPr/>
                <p:nvPr/>
              </p:nvSpPr>
              <p:spPr>
                <a:xfrm flipH="1">
                  <a:off x="2119080" y="3221760"/>
                  <a:ext cx="293695" cy="686137"/>
                </a:xfrm>
                <a:custGeom>
                  <a:avLst/>
                  <a:gdLst/>
                  <a:ahLst/>
                  <a:cxnLst/>
                  <a:rect l="l" t="t" r="r" b="b"/>
                  <a:pathLst>
                    <a:path w="3346" h="7817" extrusionOk="0">
                      <a:moveTo>
                        <a:pt x="1043" y="0"/>
                      </a:moveTo>
                      <a:cubicBezTo>
                        <a:pt x="1019" y="109"/>
                        <a:pt x="982" y="303"/>
                        <a:pt x="922" y="558"/>
                      </a:cubicBezTo>
                      <a:cubicBezTo>
                        <a:pt x="885" y="764"/>
                        <a:pt x="849" y="982"/>
                        <a:pt x="813" y="1200"/>
                      </a:cubicBezTo>
                      <a:cubicBezTo>
                        <a:pt x="788" y="1321"/>
                        <a:pt x="764" y="1455"/>
                        <a:pt x="752" y="1564"/>
                      </a:cubicBezTo>
                      <a:cubicBezTo>
                        <a:pt x="704" y="1843"/>
                        <a:pt x="667" y="2049"/>
                        <a:pt x="667" y="2049"/>
                      </a:cubicBezTo>
                      <a:lnTo>
                        <a:pt x="667" y="2097"/>
                      </a:lnTo>
                      <a:lnTo>
                        <a:pt x="631" y="2521"/>
                      </a:lnTo>
                      <a:cubicBezTo>
                        <a:pt x="631" y="2546"/>
                        <a:pt x="631" y="2570"/>
                        <a:pt x="619" y="2594"/>
                      </a:cubicBezTo>
                      <a:lnTo>
                        <a:pt x="582" y="2970"/>
                      </a:lnTo>
                      <a:lnTo>
                        <a:pt x="570" y="3079"/>
                      </a:lnTo>
                      <a:lnTo>
                        <a:pt x="534" y="3443"/>
                      </a:lnTo>
                      <a:lnTo>
                        <a:pt x="534" y="3540"/>
                      </a:lnTo>
                      <a:lnTo>
                        <a:pt x="497" y="3915"/>
                      </a:lnTo>
                      <a:lnTo>
                        <a:pt x="485" y="4024"/>
                      </a:lnTo>
                      <a:lnTo>
                        <a:pt x="449" y="4400"/>
                      </a:lnTo>
                      <a:lnTo>
                        <a:pt x="437" y="4509"/>
                      </a:lnTo>
                      <a:lnTo>
                        <a:pt x="400" y="4873"/>
                      </a:lnTo>
                      <a:lnTo>
                        <a:pt x="388" y="4970"/>
                      </a:lnTo>
                      <a:lnTo>
                        <a:pt x="352" y="5346"/>
                      </a:lnTo>
                      <a:cubicBezTo>
                        <a:pt x="340" y="5503"/>
                        <a:pt x="328" y="5649"/>
                        <a:pt x="316" y="5806"/>
                      </a:cubicBezTo>
                      <a:cubicBezTo>
                        <a:pt x="291" y="6012"/>
                        <a:pt x="279" y="6206"/>
                        <a:pt x="255" y="6412"/>
                      </a:cubicBezTo>
                      <a:cubicBezTo>
                        <a:pt x="243" y="6534"/>
                        <a:pt x="231" y="6667"/>
                        <a:pt x="219" y="6800"/>
                      </a:cubicBezTo>
                      <a:cubicBezTo>
                        <a:pt x="0" y="7358"/>
                        <a:pt x="97" y="7576"/>
                        <a:pt x="170" y="7673"/>
                      </a:cubicBezTo>
                      <a:cubicBezTo>
                        <a:pt x="258" y="7775"/>
                        <a:pt x="402" y="7817"/>
                        <a:pt x="579" y="7817"/>
                      </a:cubicBezTo>
                      <a:cubicBezTo>
                        <a:pt x="1284" y="7817"/>
                        <a:pt x="2505" y="7159"/>
                        <a:pt x="2728" y="7043"/>
                      </a:cubicBezTo>
                      <a:lnTo>
                        <a:pt x="2728" y="7006"/>
                      </a:lnTo>
                      <a:lnTo>
                        <a:pt x="2776" y="6558"/>
                      </a:lnTo>
                      <a:lnTo>
                        <a:pt x="2776" y="6546"/>
                      </a:lnTo>
                      <a:lnTo>
                        <a:pt x="3273" y="1443"/>
                      </a:lnTo>
                      <a:lnTo>
                        <a:pt x="3298" y="1224"/>
                      </a:lnTo>
                      <a:lnTo>
                        <a:pt x="3322" y="909"/>
                      </a:lnTo>
                      <a:lnTo>
                        <a:pt x="3334" y="812"/>
                      </a:lnTo>
                      <a:lnTo>
                        <a:pt x="3346" y="727"/>
                      </a:lnTo>
                      <a:lnTo>
                        <a:pt x="1479" y="133"/>
                      </a:lnTo>
                      <a:lnTo>
                        <a:pt x="1043" y="0"/>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1" name="Google Shape;2891;p60"/>
                <p:cNvSpPr/>
                <p:nvPr/>
              </p:nvSpPr>
              <p:spPr>
                <a:xfrm flipH="1">
                  <a:off x="2104157" y="3126523"/>
                  <a:ext cx="234184" cy="226635"/>
                </a:xfrm>
                <a:custGeom>
                  <a:avLst/>
                  <a:gdLst/>
                  <a:ahLst/>
                  <a:cxnLst/>
                  <a:rect l="l" t="t" r="r" b="b"/>
                  <a:pathLst>
                    <a:path w="2668" h="2582" extrusionOk="0">
                      <a:moveTo>
                        <a:pt x="1276" y="0"/>
                      </a:moveTo>
                      <a:cubicBezTo>
                        <a:pt x="1078" y="0"/>
                        <a:pt x="879" y="42"/>
                        <a:pt x="692" y="128"/>
                      </a:cubicBezTo>
                      <a:cubicBezTo>
                        <a:pt x="656" y="140"/>
                        <a:pt x="631" y="164"/>
                        <a:pt x="595" y="176"/>
                      </a:cubicBezTo>
                      <a:cubicBezTo>
                        <a:pt x="474" y="261"/>
                        <a:pt x="353" y="358"/>
                        <a:pt x="268" y="479"/>
                      </a:cubicBezTo>
                      <a:cubicBezTo>
                        <a:pt x="231" y="528"/>
                        <a:pt x="195" y="576"/>
                        <a:pt x="171" y="637"/>
                      </a:cubicBezTo>
                      <a:cubicBezTo>
                        <a:pt x="98" y="746"/>
                        <a:pt x="62" y="867"/>
                        <a:pt x="37" y="1000"/>
                      </a:cubicBezTo>
                      <a:cubicBezTo>
                        <a:pt x="37" y="1000"/>
                        <a:pt x="37" y="1012"/>
                        <a:pt x="37" y="1025"/>
                      </a:cubicBezTo>
                      <a:lnTo>
                        <a:pt x="13" y="1182"/>
                      </a:lnTo>
                      <a:cubicBezTo>
                        <a:pt x="1" y="1691"/>
                        <a:pt x="280" y="2152"/>
                        <a:pt x="716" y="2394"/>
                      </a:cubicBezTo>
                      <a:cubicBezTo>
                        <a:pt x="928" y="2521"/>
                        <a:pt x="1161" y="2582"/>
                        <a:pt x="1390" y="2582"/>
                      </a:cubicBezTo>
                      <a:cubicBezTo>
                        <a:pt x="1816" y="2582"/>
                        <a:pt x="2229" y="2373"/>
                        <a:pt x="2474" y="1994"/>
                      </a:cubicBezTo>
                      <a:cubicBezTo>
                        <a:pt x="2486" y="1982"/>
                        <a:pt x="2498" y="1958"/>
                        <a:pt x="2510" y="1946"/>
                      </a:cubicBezTo>
                      <a:cubicBezTo>
                        <a:pt x="2559" y="1861"/>
                        <a:pt x="2595" y="1764"/>
                        <a:pt x="2631" y="1655"/>
                      </a:cubicBezTo>
                      <a:cubicBezTo>
                        <a:pt x="2656" y="1558"/>
                        <a:pt x="2668" y="1449"/>
                        <a:pt x="2668" y="1340"/>
                      </a:cubicBezTo>
                      <a:cubicBezTo>
                        <a:pt x="2656" y="1025"/>
                        <a:pt x="2534" y="709"/>
                        <a:pt x="2328" y="479"/>
                      </a:cubicBezTo>
                      <a:cubicBezTo>
                        <a:pt x="2054" y="165"/>
                        <a:pt x="1668" y="0"/>
                        <a:pt x="1276"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2" name="Google Shape;2892;p60"/>
                <p:cNvSpPr/>
                <p:nvPr/>
              </p:nvSpPr>
              <p:spPr>
                <a:xfrm flipH="1">
                  <a:off x="2123295" y="3768602"/>
                  <a:ext cx="533145" cy="176691"/>
                </a:xfrm>
                <a:custGeom>
                  <a:avLst/>
                  <a:gdLst/>
                  <a:ahLst/>
                  <a:cxnLst/>
                  <a:rect l="l" t="t" r="r" b="b"/>
                  <a:pathLst>
                    <a:path w="6074" h="2013" extrusionOk="0">
                      <a:moveTo>
                        <a:pt x="2550" y="0"/>
                      </a:moveTo>
                      <a:cubicBezTo>
                        <a:pt x="1251" y="0"/>
                        <a:pt x="265" y="518"/>
                        <a:pt x="49" y="1237"/>
                      </a:cubicBezTo>
                      <a:lnTo>
                        <a:pt x="49" y="1249"/>
                      </a:lnTo>
                      <a:cubicBezTo>
                        <a:pt x="13" y="1382"/>
                        <a:pt x="1" y="1528"/>
                        <a:pt x="13" y="1661"/>
                      </a:cubicBezTo>
                      <a:cubicBezTo>
                        <a:pt x="25" y="1782"/>
                        <a:pt x="49" y="1904"/>
                        <a:pt x="86" y="2013"/>
                      </a:cubicBezTo>
                      <a:lnTo>
                        <a:pt x="946" y="2013"/>
                      </a:lnTo>
                      <a:cubicBezTo>
                        <a:pt x="2595" y="2001"/>
                        <a:pt x="4267" y="1988"/>
                        <a:pt x="5916" y="1976"/>
                      </a:cubicBezTo>
                      <a:cubicBezTo>
                        <a:pt x="6001" y="1916"/>
                        <a:pt x="6061" y="1831"/>
                        <a:pt x="6074" y="1734"/>
                      </a:cubicBezTo>
                      <a:cubicBezTo>
                        <a:pt x="6074" y="1698"/>
                        <a:pt x="6061" y="1673"/>
                        <a:pt x="6049" y="1637"/>
                      </a:cubicBezTo>
                      <a:cubicBezTo>
                        <a:pt x="6025" y="1540"/>
                        <a:pt x="5964" y="1443"/>
                        <a:pt x="5880" y="1370"/>
                      </a:cubicBezTo>
                      <a:cubicBezTo>
                        <a:pt x="5843" y="1346"/>
                        <a:pt x="5807" y="1310"/>
                        <a:pt x="5783" y="1261"/>
                      </a:cubicBezTo>
                      <a:lnTo>
                        <a:pt x="5746" y="1201"/>
                      </a:lnTo>
                      <a:cubicBezTo>
                        <a:pt x="5734" y="1188"/>
                        <a:pt x="5734" y="1176"/>
                        <a:pt x="5722" y="1152"/>
                      </a:cubicBezTo>
                      <a:cubicBezTo>
                        <a:pt x="5674" y="1055"/>
                        <a:pt x="5625" y="946"/>
                        <a:pt x="5601" y="837"/>
                      </a:cubicBezTo>
                      <a:cubicBezTo>
                        <a:pt x="5552" y="643"/>
                        <a:pt x="5516" y="449"/>
                        <a:pt x="5504" y="255"/>
                      </a:cubicBezTo>
                      <a:cubicBezTo>
                        <a:pt x="5492" y="207"/>
                        <a:pt x="5480" y="170"/>
                        <a:pt x="5480" y="122"/>
                      </a:cubicBezTo>
                      <a:lnTo>
                        <a:pt x="5261" y="110"/>
                      </a:lnTo>
                      <a:lnTo>
                        <a:pt x="3613" y="37"/>
                      </a:lnTo>
                      <a:lnTo>
                        <a:pt x="3480" y="37"/>
                      </a:lnTo>
                      <a:lnTo>
                        <a:pt x="3055" y="13"/>
                      </a:lnTo>
                      <a:lnTo>
                        <a:pt x="2970" y="13"/>
                      </a:lnTo>
                      <a:cubicBezTo>
                        <a:pt x="2837" y="1"/>
                        <a:pt x="2716" y="1"/>
                        <a:pt x="2595" y="1"/>
                      </a:cubicBezTo>
                      <a:cubicBezTo>
                        <a:pt x="2580" y="0"/>
                        <a:pt x="2565" y="0"/>
                        <a:pt x="2550"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3" name="Google Shape;2893;p60"/>
                <p:cNvSpPr/>
                <p:nvPr/>
              </p:nvSpPr>
              <p:spPr>
                <a:xfrm flipH="1">
                  <a:off x="2116888" y="3717516"/>
                  <a:ext cx="547014" cy="228829"/>
                </a:xfrm>
                <a:custGeom>
                  <a:avLst/>
                  <a:gdLst/>
                  <a:ahLst/>
                  <a:cxnLst/>
                  <a:rect l="l" t="t" r="r" b="b"/>
                  <a:pathLst>
                    <a:path w="6232" h="2607" extrusionOk="0">
                      <a:moveTo>
                        <a:pt x="3165" y="1"/>
                      </a:moveTo>
                      <a:cubicBezTo>
                        <a:pt x="3116" y="61"/>
                        <a:pt x="3055" y="158"/>
                        <a:pt x="2983" y="267"/>
                      </a:cubicBezTo>
                      <a:cubicBezTo>
                        <a:pt x="2830" y="442"/>
                        <a:pt x="2619" y="538"/>
                        <a:pt x="2393" y="538"/>
                      </a:cubicBezTo>
                      <a:cubicBezTo>
                        <a:pt x="2367" y="538"/>
                        <a:pt x="2342" y="536"/>
                        <a:pt x="2316" y="534"/>
                      </a:cubicBezTo>
                      <a:cubicBezTo>
                        <a:pt x="2206" y="487"/>
                        <a:pt x="2071" y="465"/>
                        <a:pt x="1924" y="465"/>
                      </a:cubicBezTo>
                      <a:cubicBezTo>
                        <a:pt x="1424" y="465"/>
                        <a:pt x="775" y="722"/>
                        <a:pt x="401" y="1152"/>
                      </a:cubicBezTo>
                      <a:cubicBezTo>
                        <a:pt x="231" y="1346"/>
                        <a:pt x="122" y="1576"/>
                        <a:pt x="49" y="1819"/>
                      </a:cubicBezTo>
                      <a:lnTo>
                        <a:pt x="49" y="1831"/>
                      </a:lnTo>
                      <a:cubicBezTo>
                        <a:pt x="13" y="1964"/>
                        <a:pt x="1" y="2110"/>
                        <a:pt x="13" y="2255"/>
                      </a:cubicBezTo>
                      <a:cubicBezTo>
                        <a:pt x="25" y="2376"/>
                        <a:pt x="49" y="2486"/>
                        <a:pt x="86" y="2607"/>
                      </a:cubicBezTo>
                      <a:lnTo>
                        <a:pt x="971" y="2607"/>
                      </a:lnTo>
                      <a:cubicBezTo>
                        <a:pt x="2668" y="2595"/>
                        <a:pt x="4377" y="2570"/>
                        <a:pt x="6074" y="2558"/>
                      </a:cubicBezTo>
                      <a:cubicBezTo>
                        <a:pt x="6110" y="2534"/>
                        <a:pt x="6146" y="2498"/>
                        <a:pt x="6171" y="2461"/>
                      </a:cubicBezTo>
                      <a:cubicBezTo>
                        <a:pt x="6195" y="2425"/>
                        <a:pt x="6219" y="2376"/>
                        <a:pt x="6231" y="2328"/>
                      </a:cubicBezTo>
                      <a:cubicBezTo>
                        <a:pt x="6231" y="2183"/>
                        <a:pt x="6159" y="2049"/>
                        <a:pt x="6037" y="1976"/>
                      </a:cubicBezTo>
                      <a:cubicBezTo>
                        <a:pt x="6001" y="1940"/>
                        <a:pt x="5965" y="1904"/>
                        <a:pt x="5940" y="1867"/>
                      </a:cubicBezTo>
                      <a:cubicBezTo>
                        <a:pt x="5928" y="1843"/>
                        <a:pt x="5916" y="1819"/>
                        <a:pt x="5904" y="1807"/>
                      </a:cubicBezTo>
                      <a:cubicBezTo>
                        <a:pt x="5892" y="1783"/>
                        <a:pt x="5880" y="1770"/>
                        <a:pt x="5868" y="1746"/>
                      </a:cubicBezTo>
                      <a:cubicBezTo>
                        <a:pt x="5831" y="1649"/>
                        <a:pt x="5783" y="1540"/>
                        <a:pt x="5746" y="1431"/>
                      </a:cubicBezTo>
                      <a:cubicBezTo>
                        <a:pt x="5674" y="1261"/>
                        <a:pt x="5540" y="1128"/>
                        <a:pt x="5371" y="1043"/>
                      </a:cubicBezTo>
                      <a:cubicBezTo>
                        <a:pt x="5291" y="1009"/>
                        <a:pt x="5210" y="994"/>
                        <a:pt x="5130" y="994"/>
                      </a:cubicBezTo>
                      <a:cubicBezTo>
                        <a:pt x="4733" y="994"/>
                        <a:pt x="4335" y="1346"/>
                        <a:pt x="3966" y="1346"/>
                      </a:cubicBezTo>
                      <a:cubicBezTo>
                        <a:pt x="3912" y="1346"/>
                        <a:pt x="3859" y="1339"/>
                        <a:pt x="3807" y="1322"/>
                      </a:cubicBezTo>
                      <a:cubicBezTo>
                        <a:pt x="3565" y="1249"/>
                        <a:pt x="3298" y="946"/>
                        <a:pt x="3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4" name="Google Shape;2894;p60"/>
                <p:cNvSpPr/>
                <p:nvPr/>
              </p:nvSpPr>
              <p:spPr>
                <a:xfrm flipH="1">
                  <a:off x="1946688" y="3054723"/>
                  <a:ext cx="331000" cy="275614"/>
                </a:xfrm>
                <a:custGeom>
                  <a:avLst/>
                  <a:gdLst/>
                  <a:ahLst/>
                  <a:cxnLst/>
                  <a:rect l="l" t="t" r="r" b="b"/>
                  <a:pathLst>
                    <a:path w="3771" h="3140" extrusionOk="0">
                      <a:moveTo>
                        <a:pt x="2728" y="0"/>
                      </a:moveTo>
                      <a:lnTo>
                        <a:pt x="1286" y="97"/>
                      </a:lnTo>
                      <a:lnTo>
                        <a:pt x="1" y="182"/>
                      </a:lnTo>
                      <a:lnTo>
                        <a:pt x="1" y="546"/>
                      </a:lnTo>
                      <a:cubicBezTo>
                        <a:pt x="1" y="582"/>
                        <a:pt x="1" y="618"/>
                        <a:pt x="1" y="655"/>
                      </a:cubicBezTo>
                      <a:lnTo>
                        <a:pt x="1" y="909"/>
                      </a:lnTo>
                      <a:lnTo>
                        <a:pt x="1" y="958"/>
                      </a:lnTo>
                      <a:lnTo>
                        <a:pt x="25" y="958"/>
                      </a:lnTo>
                      <a:cubicBezTo>
                        <a:pt x="57" y="956"/>
                        <a:pt x="89" y="955"/>
                        <a:pt x="121" y="955"/>
                      </a:cubicBezTo>
                      <a:cubicBezTo>
                        <a:pt x="343" y="955"/>
                        <a:pt x="565" y="992"/>
                        <a:pt x="777" y="1067"/>
                      </a:cubicBezTo>
                      <a:cubicBezTo>
                        <a:pt x="1068" y="1176"/>
                        <a:pt x="1322" y="1358"/>
                        <a:pt x="1504" y="1600"/>
                      </a:cubicBezTo>
                      <a:lnTo>
                        <a:pt x="1540" y="1661"/>
                      </a:lnTo>
                      <a:cubicBezTo>
                        <a:pt x="1759" y="1976"/>
                        <a:pt x="1868" y="2364"/>
                        <a:pt x="1831" y="2752"/>
                      </a:cubicBezTo>
                      <a:cubicBezTo>
                        <a:pt x="1819" y="2885"/>
                        <a:pt x="1795" y="3006"/>
                        <a:pt x="1759" y="3139"/>
                      </a:cubicBezTo>
                      <a:cubicBezTo>
                        <a:pt x="2195" y="3127"/>
                        <a:pt x="2655" y="3115"/>
                        <a:pt x="3104" y="3103"/>
                      </a:cubicBezTo>
                      <a:cubicBezTo>
                        <a:pt x="3371" y="2861"/>
                        <a:pt x="3565" y="2546"/>
                        <a:pt x="3649" y="2194"/>
                      </a:cubicBezTo>
                      <a:cubicBezTo>
                        <a:pt x="3771" y="1636"/>
                        <a:pt x="3637" y="1042"/>
                        <a:pt x="3298" y="582"/>
                      </a:cubicBezTo>
                      <a:cubicBezTo>
                        <a:pt x="3152" y="376"/>
                        <a:pt x="2983" y="206"/>
                        <a:pt x="2789" y="49"/>
                      </a:cubicBezTo>
                      <a:lnTo>
                        <a:pt x="27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5" name="Google Shape;2895;p60"/>
                <p:cNvSpPr/>
                <p:nvPr/>
              </p:nvSpPr>
              <p:spPr>
                <a:xfrm flipH="1">
                  <a:off x="1988208" y="2509900"/>
                  <a:ext cx="538412" cy="623115"/>
                </a:xfrm>
                <a:custGeom>
                  <a:avLst/>
                  <a:gdLst/>
                  <a:ahLst/>
                  <a:cxnLst/>
                  <a:rect l="l" t="t" r="r" b="b"/>
                  <a:pathLst>
                    <a:path w="6134" h="7099" extrusionOk="0">
                      <a:moveTo>
                        <a:pt x="2968" y="1"/>
                      </a:moveTo>
                      <a:cubicBezTo>
                        <a:pt x="1286" y="1"/>
                        <a:pt x="193" y="1141"/>
                        <a:pt x="0" y="1358"/>
                      </a:cubicBezTo>
                      <a:lnTo>
                        <a:pt x="1019" y="7068"/>
                      </a:lnTo>
                      <a:cubicBezTo>
                        <a:pt x="1237" y="6995"/>
                        <a:pt x="1455" y="6934"/>
                        <a:pt x="1673" y="6898"/>
                      </a:cubicBezTo>
                      <a:cubicBezTo>
                        <a:pt x="1921" y="6854"/>
                        <a:pt x="2172" y="6833"/>
                        <a:pt x="2426" y="6833"/>
                      </a:cubicBezTo>
                      <a:cubicBezTo>
                        <a:pt x="2594" y="6833"/>
                        <a:pt x="2764" y="6842"/>
                        <a:pt x="2934" y="6862"/>
                      </a:cubicBezTo>
                      <a:cubicBezTo>
                        <a:pt x="4046" y="6955"/>
                        <a:pt x="4473" y="7099"/>
                        <a:pt x="4938" y="7099"/>
                      </a:cubicBezTo>
                      <a:cubicBezTo>
                        <a:pt x="5077" y="7099"/>
                        <a:pt x="5218" y="7086"/>
                        <a:pt x="5382" y="7056"/>
                      </a:cubicBezTo>
                      <a:cubicBezTo>
                        <a:pt x="5649" y="6995"/>
                        <a:pt x="5891" y="6910"/>
                        <a:pt x="6134" y="6789"/>
                      </a:cubicBezTo>
                      <a:cubicBezTo>
                        <a:pt x="5746" y="4716"/>
                        <a:pt x="5358" y="2643"/>
                        <a:pt x="4970" y="571"/>
                      </a:cubicBezTo>
                      <a:cubicBezTo>
                        <a:pt x="4376" y="207"/>
                        <a:pt x="3685" y="13"/>
                        <a:pt x="2994" y="1"/>
                      </a:cubicBezTo>
                      <a:cubicBezTo>
                        <a:pt x="2986" y="1"/>
                        <a:pt x="2977" y="1"/>
                        <a:pt x="29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6" name="Google Shape;2896;p60"/>
                <p:cNvSpPr/>
                <p:nvPr/>
              </p:nvSpPr>
              <p:spPr>
                <a:xfrm flipH="1">
                  <a:off x="1831789" y="2560986"/>
                  <a:ext cx="255425" cy="386298"/>
                </a:xfrm>
                <a:custGeom>
                  <a:avLst/>
                  <a:gdLst/>
                  <a:ahLst/>
                  <a:cxnLst/>
                  <a:rect l="l" t="t" r="r" b="b"/>
                  <a:pathLst>
                    <a:path w="2910" h="4401" extrusionOk="0">
                      <a:moveTo>
                        <a:pt x="304" y="1"/>
                      </a:moveTo>
                      <a:cubicBezTo>
                        <a:pt x="207" y="413"/>
                        <a:pt x="98" y="837"/>
                        <a:pt x="1" y="1249"/>
                      </a:cubicBezTo>
                      <a:cubicBezTo>
                        <a:pt x="1" y="1273"/>
                        <a:pt x="1" y="1298"/>
                        <a:pt x="1" y="1310"/>
                      </a:cubicBezTo>
                      <a:lnTo>
                        <a:pt x="352" y="2352"/>
                      </a:lnTo>
                      <a:cubicBezTo>
                        <a:pt x="413" y="2437"/>
                        <a:pt x="461" y="2522"/>
                        <a:pt x="522" y="2619"/>
                      </a:cubicBezTo>
                      <a:cubicBezTo>
                        <a:pt x="558" y="2667"/>
                        <a:pt x="582" y="2716"/>
                        <a:pt x="619" y="2752"/>
                      </a:cubicBezTo>
                      <a:cubicBezTo>
                        <a:pt x="704" y="2898"/>
                        <a:pt x="801" y="3031"/>
                        <a:pt x="885" y="3164"/>
                      </a:cubicBezTo>
                      <a:cubicBezTo>
                        <a:pt x="934" y="3249"/>
                        <a:pt x="982" y="3322"/>
                        <a:pt x="1043" y="3407"/>
                      </a:cubicBezTo>
                      <a:lnTo>
                        <a:pt x="1104" y="3504"/>
                      </a:lnTo>
                      <a:cubicBezTo>
                        <a:pt x="1152" y="3577"/>
                        <a:pt x="1201" y="3637"/>
                        <a:pt x="1249" y="3710"/>
                      </a:cubicBezTo>
                      <a:cubicBezTo>
                        <a:pt x="1249" y="3722"/>
                        <a:pt x="1249" y="3710"/>
                        <a:pt x="1261" y="3734"/>
                      </a:cubicBezTo>
                      <a:cubicBezTo>
                        <a:pt x="1273" y="3758"/>
                        <a:pt x="1273" y="3770"/>
                        <a:pt x="1310" y="3807"/>
                      </a:cubicBezTo>
                      <a:cubicBezTo>
                        <a:pt x="1334" y="3855"/>
                        <a:pt x="1370" y="3904"/>
                        <a:pt x="1395" y="3940"/>
                      </a:cubicBezTo>
                      <a:cubicBezTo>
                        <a:pt x="1443" y="4001"/>
                        <a:pt x="1479" y="4074"/>
                        <a:pt x="1528" y="4134"/>
                      </a:cubicBezTo>
                      <a:cubicBezTo>
                        <a:pt x="1528" y="4146"/>
                        <a:pt x="1552" y="4170"/>
                        <a:pt x="1564" y="4195"/>
                      </a:cubicBezTo>
                      <a:cubicBezTo>
                        <a:pt x="1589" y="4231"/>
                        <a:pt x="1613" y="4280"/>
                        <a:pt x="1649" y="4328"/>
                      </a:cubicBezTo>
                      <a:cubicBezTo>
                        <a:pt x="1661" y="4352"/>
                        <a:pt x="1686" y="4377"/>
                        <a:pt x="1698" y="4401"/>
                      </a:cubicBezTo>
                      <a:cubicBezTo>
                        <a:pt x="2110" y="4207"/>
                        <a:pt x="2510" y="4001"/>
                        <a:pt x="2910" y="3807"/>
                      </a:cubicBezTo>
                      <a:cubicBezTo>
                        <a:pt x="2910" y="3770"/>
                        <a:pt x="2898" y="3734"/>
                        <a:pt x="2898" y="3698"/>
                      </a:cubicBezTo>
                      <a:cubicBezTo>
                        <a:pt x="2861" y="3577"/>
                        <a:pt x="2813" y="3443"/>
                        <a:pt x="2764" y="3322"/>
                      </a:cubicBezTo>
                      <a:cubicBezTo>
                        <a:pt x="2728" y="3273"/>
                        <a:pt x="2704" y="3213"/>
                        <a:pt x="2667" y="3164"/>
                      </a:cubicBezTo>
                      <a:lnTo>
                        <a:pt x="2631" y="3092"/>
                      </a:lnTo>
                      <a:cubicBezTo>
                        <a:pt x="2631" y="3080"/>
                        <a:pt x="2631" y="3080"/>
                        <a:pt x="2619" y="3067"/>
                      </a:cubicBezTo>
                      <a:lnTo>
                        <a:pt x="2401" y="2667"/>
                      </a:lnTo>
                      <a:cubicBezTo>
                        <a:pt x="2352" y="2583"/>
                        <a:pt x="2304" y="2498"/>
                        <a:pt x="2255" y="2425"/>
                      </a:cubicBezTo>
                      <a:cubicBezTo>
                        <a:pt x="2122" y="2170"/>
                        <a:pt x="2001" y="1964"/>
                        <a:pt x="1904" y="1795"/>
                      </a:cubicBezTo>
                      <a:cubicBezTo>
                        <a:pt x="1492" y="1116"/>
                        <a:pt x="1322" y="886"/>
                        <a:pt x="1322" y="886"/>
                      </a:cubicBezTo>
                      <a:cubicBezTo>
                        <a:pt x="1237" y="728"/>
                        <a:pt x="1128" y="595"/>
                        <a:pt x="995" y="461"/>
                      </a:cubicBezTo>
                      <a:cubicBezTo>
                        <a:pt x="801" y="255"/>
                        <a:pt x="558" y="98"/>
                        <a:pt x="304"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7" name="Google Shape;2897;p60"/>
                <p:cNvSpPr/>
                <p:nvPr/>
              </p:nvSpPr>
              <p:spPr>
                <a:xfrm flipH="1">
                  <a:off x="1853029" y="2795083"/>
                  <a:ext cx="136315" cy="74521"/>
                </a:xfrm>
                <a:custGeom>
                  <a:avLst/>
                  <a:gdLst/>
                  <a:ahLst/>
                  <a:cxnLst/>
                  <a:rect l="l" t="t" r="r" b="b"/>
                  <a:pathLst>
                    <a:path w="1553" h="849" extrusionOk="0">
                      <a:moveTo>
                        <a:pt x="1274" y="0"/>
                      </a:moveTo>
                      <a:lnTo>
                        <a:pt x="1" y="849"/>
                      </a:lnTo>
                      <a:cubicBezTo>
                        <a:pt x="522" y="740"/>
                        <a:pt x="1031" y="619"/>
                        <a:pt x="1552" y="510"/>
                      </a:cubicBezTo>
                      <a:lnTo>
                        <a:pt x="1504" y="437"/>
                      </a:lnTo>
                      <a:cubicBezTo>
                        <a:pt x="1504" y="425"/>
                        <a:pt x="1504" y="413"/>
                        <a:pt x="1492" y="413"/>
                      </a:cubicBezTo>
                      <a:lnTo>
                        <a:pt x="1274" y="0"/>
                      </a:lnTo>
                      <a:close/>
                    </a:path>
                  </a:pathLst>
                </a:custGeom>
                <a:solidFill>
                  <a:srgbClr val="F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8" name="Google Shape;2898;p60"/>
                <p:cNvSpPr/>
                <p:nvPr/>
              </p:nvSpPr>
              <p:spPr>
                <a:xfrm flipH="1">
                  <a:off x="1847764" y="2550628"/>
                  <a:ext cx="291589" cy="346711"/>
                </a:xfrm>
                <a:custGeom>
                  <a:avLst/>
                  <a:gdLst/>
                  <a:ahLst/>
                  <a:cxnLst/>
                  <a:rect l="l" t="t" r="r" b="b"/>
                  <a:pathLst>
                    <a:path w="3322" h="3950" extrusionOk="0">
                      <a:moveTo>
                        <a:pt x="439" y="1"/>
                      </a:moveTo>
                      <a:cubicBezTo>
                        <a:pt x="377" y="1"/>
                        <a:pt x="316" y="4"/>
                        <a:pt x="255" y="10"/>
                      </a:cubicBezTo>
                      <a:cubicBezTo>
                        <a:pt x="170" y="422"/>
                        <a:pt x="86" y="834"/>
                        <a:pt x="1" y="1246"/>
                      </a:cubicBezTo>
                      <a:lnTo>
                        <a:pt x="1043" y="3949"/>
                      </a:lnTo>
                      <a:lnTo>
                        <a:pt x="3322" y="2858"/>
                      </a:lnTo>
                      <a:cubicBezTo>
                        <a:pt x="3019" y="2167"/>
                        <a:pt x="2631" y="1525"/>
                        <a:pt x="2146" y="955"/>
                      </a:cubicBezTo>
                      <a:cubicBezTo>
                        <a:pt x="1649" y="385"/>
                        <a:pt x="1310" y="179"/>
                        <a:pt x="983" y="82"/>
                      </a:cubicBezTo>
                      <a:cubicBezTo>
                        <a:pt x="810" y="28"/>
                        <a:pt x="623" y="1"/>
                        <a:pt x="4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9" name="Google Shape;2899;p60"/>
                <p:cNvSpPr/>
                <p:nvPr/>
              </p:nvSpPr>
              <p:spPr>
                <a:xfrm flipH="1">
                  <a:off x="1736025" y="2487166"/>
                  <a:ext cx="208641" cy="493208"/>
                </a:xfrm>
                <a:custGeom>
                  <a:avLst/>
                  <a:gdLst/>
                  <a:ahLst/>
                  <a:cxnLst/>
                  <a:rect l="l" t="t" r="r" b="b"/>
                  <a:pathLst>
                    <a:path w="2377" h="5619" extrusionOk="0">
                      <a:moveTo>
                        <a:pt x="1217" y="0"/>
                      </a:moveTo>
                      <a:cubicBezTo>
                        <a:pt x="1013" y="0"/>
                        <a:pt x="814" y="57"/>
                        <a:pt x="643" y="163"/>
                      </a:cubicBezTo>
                      <a:cubicBezTo>
                        <a:pt x="425" y="1751"/>
                        <a:pt x="219" y="3351"/>
                        <a:pt x="1" y="4951"/>
                      </a:cubicBezTo>
                      <a:cubicBezTo>
                        <a:pt x="37" y="5327"/>
                        <a:pt x="352" y="5605"/>
                        <a:pt x="716" y="5618"/>
                      </a:cubicBezTo>
                      <a:cubicBezTo>
                        <a:pt x="726" y="5618"/>
                        <a:pt x="735" y="5618"/>
                        <a:pt x="745" y="5618"/>
                      </a:cubicBezTo>
                      <a:cubicBezTo>
                        <a:pt x="1036" y="5618"/>
                        <a:pt x="1301" y="5439"/>
                        <a:pt x="1407" y="5169"/>
                      </a:cubicBezTo>
                      <a:cubicBezTo>
                        <a:pt x="2159" y="3702"/>
                        <a:pt x="2377" y="2017"/>
                        <a:pt x="2049" y="405"/>
                      </a:cubicBezTo>
                      <a:cubicBezTo>
                        <a:pt x="1904" y="236"/>
                        <a:pt x="1722" y="102"/>
                        <a:pt x="1516" y="42"/>
                      </a:cubicBezTo>
                      <a:cubicBezTo>
                        <a:pt x="1417" y="14"/>
                        <a:pt x="1316" y="0"/>
                        <a:pt x="1217"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0" name="Google Shape;2900;p60"/>
                <p:cNvSpPr/>
                <p:nvPr/>
              </p:nvSpPr>
              <p:spPr>
                <a:xfrm flipH="1">
                  <a:off x="2072210" y="2818519"/>
                  <a:ext cx="593798" cy="329858"/>
                </a:xfrm>
                <a:custGeom>
                  <a:avLst/>
                  <a:gdLst/>
                  <a:ahLst/>
                  <a:cxnLst/>
                  <a:rect l="l" t="t" r="r" b="b"/>
                  <a:pathLst>
                    <a:path w="6765" h="3758" extrusionOk="0">
                      <a:moveTo>
                        <a:pt x="5916" y="0"/>
                      </a:moveTo>
                      <a:lnTo>
                        <a:pt x="1" y="73"/>
                      </a:lnTo>
                      <a:lnTo>
                        <a:pt x="1092" y="3758"/>
                      </a:lnTo>
                      <a:lnTo>
                        <a:pt x="6764" y="3758"/>
                      </a:lnTo>
                      <a:cubicBezTo>
                        <a:pt x="6473" y="2509"/>
                        <a:pt x="6195" y="1249"/>
                        <a:pt x="59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1" name="Google Shape;2901;p60"/>
                <p:cNvSpPr/>
                <p:nvPr/>
              </p:nvSpPr>
              <p:spPr>
                <a:xfrm flipH="1">
                  <a:off x="2246704" y="2408871"/>
                  <a:ext cx="146935" cy="194597"/>
                </a:xfrm>
                <a:custGeom>
                  <a:avLst/>
                  <a:gdLst/>
                  <a:ahLst/>
                  <a:cxnLst/>
                  <a:rect l="l" t="t" r="r" b="b"/>
                  <a:pathLst>
                    <a:path w="1674" h="2217" extrusionOk="0">
                      <a:moveTo>
                        <a:pt x="934" y="0"/>
                      </a:moveTo>
                      <a:cubicBezTo>
                        <a:pt x="728" y="25"/>
                        <a:pt x="498" y="49"/>
                        <a:pt x="267" y="73"/>
                      </a:cubicBezTo>
                      <a:cubicBezTo>
                        <a:pt x="279" y="231"/>
                        <a:pt x="279" y="388"/>
                        <a:pt x="279" y="558"/>
                      </a:cubicBezTo>
                      <a:lnTo>
                        <a:pt x="279" y="691"/>
                      </a:lnTo>
                      <a:cubicBezTo>
                        <a:pt x="328" y="1164"/>
                        <a:pt x="352" y="1237"/>
                        <a:pt x="292" y="1334"/>
                      </a:cubicBezTo>
                      <a:cubicBezTo>
                        <a:pt x="255" y="1406"/>
                        <a:pt x="219" y="1394"/>
                        <a:pt x="110" y="1540"/>
                      </a:cubicBezTo>
                      <a:cubicBezTo>
                        <a:pt x="61" y="1600"/>
                        <a:pt x="25" y="1661"/>
                        <a:pt x="1" y="1697"/>
                      </a:cubicBezTo>
                      <a:cubicBezTo>
                        <a:pt x="159" y="2052"/>
                        <a:pt x="477" y="2217"/>
                        <a:pt x="793" y="2217"/>
                      </a:cubicBezTo>
                      <a:cubicBezTo>
                        <a:pt x="1202" y="2217"/>
                        <a:pt x="1607" y="1942"/>
                        <a:pt x="1661" y="1443"/>
                      </a:cubicBezTo>
                      <a:cubicBezTo>
                        <a:pt x="1673" y="1394"/>
                        <a:pt x="1673" y="1358"/>
                        <a:pt x="1661" y="1309"/>
                      </a:cubicBezTo>
                      <a:cubicBezTo>
                        <a:pt x="1625" y="1152"/>
                        <a:pt x="1407" y="1116"/>
                        <a:pt x="1261" y="970"/>
                      </a:cubicBezTo>
                      <a:cubicBezTo>
                        <a:pt x="1128" y="837"/>
                        <a:pt x="1067" y="643"/>
                        <a:pt x="1079" y="449"/>
                      </a:cubicBezTo>
                      <a:cubicBezTo>
                        <a:pt x="1067" y="400"/>
                        <a:pt x="1055" y="352"/>
                        <a:pt x="1031" y="303"/>
                      </a:cubicBezTo>
                      <a:lnTo>
                        <a:pt x="1031" y="291"/>
                      </a:lnTo>
                      <a:cubicBezTo>
                        <a:pt x="1007" y="194"/>
                        <a:pt x="970" y="97"/>
                        <a:pt x="934"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2" name="Google Shape;2902;p60"/>
                <p:cNvSpPr/>
                <p:nvPr/>
              </p:nvSpPr>
              <p:spPr>
                <a:xfrm flipH="1">
                  <a:off x="2302002" y="2426601"/>
                  <a:ext cx="67148" cy="100327"/>
                </a:xfrm>
                <a:custGeom>
                  <a:avLst/>
                  <a:gdLst/>
                  <a:ahLst/>
                  <a:cxnLst/>
                  <a:rect l="l" t="t" r="r" b="b"/>
                  <a:pathLst>
                    <a:path w="765" h="1143" extrusionOk="0">
                      <a:moveTo>
                        <a:pt x="552" y="1"/>
                      </a:moveTo>
                      <a:cubicBezTo>
                        <a:pt x="394" y="1"/>
                        <a:pt x="198" y="113"/>
                        <a:pt x="37" y="307"/>
                      </a:cubicBezTo>
                      <a:cubicBezTo>
                        <a:pt x="25" y="320"/>
                        <a:pt x="13" y="332"/>
                        <a:pt x="0" y="356"/>
                      </a:cubicBezTo>
                      <a:lnTo>
                        <a:pt x="0" y="489"/>
                      </a:lnTo>
                      <a:cubicBezTo>
                        <a:pt x="25" y="804"/>
                        <a:pt x="85" y="950"/>
                        <a:pt x="13" y="1132"/>
                      </a:cubicBezTo>
                      <a:cubicBezTo>
                        <a:pt x="37" y="1139"/>
                        <a:pt x="64" y="1142"/>
                        <a:pt x="91" y="1142"/>
                      </a:cubicBezTo>
                      <a:cubicBezTo>
                        <a:pt x="249" y="1142"/>
                        <a:pt x="441" y="1025"/>
                        <a:pt x="607" y="829"/>
                      </a:cubicBezTo>
                      <a:cubicBezTo>
                        <a:pt x="740" y="659"/>
                        <a:pt x="764" y="210"/>
                        <a:pt x="752" y="101"/>
                      </a:cubicBezTo>
                      <a:lnTo>
                        <a:pt x="752" y="89"/>
                      </a:lnTo>
                      <a:lnTo>
                        <a:pt x="728" y="65"/>
                      </a:lnTo>
                      <a:cubicBezTo>
                        <a:pt x="680" y="21"/>
                        <a:pt x="620" y="1"/>
                        <a:pt x="552" y="1"/>
                      </a:cubicBezTo>
                      <a:close/>
                    </a:path>
                  </a:pathLst>
                </a:custGeom>
                <a:solidFill>
                  <a:srgbClr val="F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3" name="Google Shape;2903;p60"/>
                <p:cNvSpPr/>
                <p:nvPr/>
              </p:nvSpPr>
              <p:spPr>
                <a:xfrm flipH="1">
                  <a:off x="2258379" y="2288706"/>
                  <a:ext cx="176779" cy="189155"/>
                </a:xfrm>
                <a:custGeom>
                  <a:avLst/>
                  <a:gdLst/>
                  <a:ahLst/>
                  <a:cxnLst/>
                  <a:rect l="l" t="t" r="r" b="b"/>
                  <a:pathLst>
                    <a:path w="2014" h="2155" extrusionOk="0">
                      <a:moveTo>
                        <a:pt x="1182" y="0"/>
                      </a:moveTo>
                      <a:cubicBezTo>
                        <a:pt x="1045" y="0"/>
                        <a:pt x="909" y="38"/>
                        <a:pt x="789" y="109"/>
                      </a:cubicBezTo>
                      <a:cubicBezTo>
                        <a:pt x="571" y="242"/>
                        <a:pt x="401" y="424"/>
                        <a:pt x="280" y="654"/>
                      </a:cubicBezTo>
                      <a:cubicBezTo>
                        <a:pt x="268" y="678"/>
                        <a:pt x="255" y="703"/>
                        <a:pt x="243" y="739"/>
                      </a:cubicBezTo>
                      <a:cubicBezTo>
                        <a:pt x="1" y="1309"/>
                        <a:pt x="159" y="1915"/>
                        <a:pt x="595" y="2097"/>
                      </a:cubicBezTo>
                      <a:cubicBezTo>
                        <a:pt x="681" y="2136"/>
                        <a:pt x="772" y="2154"/>
                        <a:pt x="865" y="2154"/>
                      </a:cubicBezTo>
                      <a:cubicBezTo>
                        <a:pt x="1177" y="2154"/>
                        <a:pt x="1505" y="1945"/>
                        <a:pt x="1710" y="1600"/>
                      </a:cubicBezTo>
                      <a:cubicBezTo>
                        <a:pt x="1759" y="1539"/>
                        <a:pt x="1795" y="1478"/>
                        <a:pt x="1819" y="1418"/>
                      </a:cubicBezTo>
                      <a:cubicBezTo>
                        <a:pt x="1831" y="1369"/>
                        <a:pt x="1856" y="1333"/>
                        <a:pt x="1868" y="1285"/>
                      </a:cubicBezTo>
                      <a:cubicBezTo>
                        <a:pt x="1880" y="1272"/>
                        <a:pt x="1880" y="1248"/>
                        <a:pt x="1880" y="1236"/>
                      </a:cubicBezTo>
                      <a:cubicBezTo>
                        <a:pt x="2013" y="751"/>
                        <a:pt x="1880" y="266"/>
                        <a:pt x="1516" y="72"/>
                      </a:cubicBezTo>
                      <a:lnTo>
                        <a:pt x="1468" y="60"/>
                      </a:lnTo>
                      <a:cubicBezTo>
                        <a:pt x="1377" y="20"/>
                        <a:pt x="1279" y="0"/>
                        <a:pt x="1182"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4" name="Google Shape;2904;p60"/>
                <p:cNvSpPr/>
                <p:nvPr/>
              </p:nvSpPr>
              <p:spPr>
                <a:xfrm flipH="1">
                  <a:off x="2293488" y="2402814"/>
                  <a:ext cx="51524" cy="39235"/>
                </a:xfrm>
                <a:custGeom>
                  <a:avLst/>
                  <a:gdLst/>
                  <a:ahLst/>
                  <a:cxnLst/>
                  <a:rect l="l" t="t" r="r" b="b"/>
                  <a:pathLst>
                    <a:path w="587" h="447" extrusionOk="0">
                      <a:moveTo>
                        <a:pt x="286" y="0"/>
                      </a:moveTo>
                      <a:cubicBezTo>
                        <a:pt x="218" y="0"/>
                        <a:pt x="150" y="31"/>
                        <a:pt x="101" y="106"/>
                      </a:cubicBezTo>
                      <a:cubicBezTo>
                        <a:pt x="0" y="282"/>
                        <a:pt x="150" y="447"/>
                        <a:pt x="299" y="447"/>
                      </a:cubicBezTo>
                      <a:cubicBezTo>
                        <a:pt x="366" y="447"/>
                        <a:pt x="432" y="414"/>
                        <a:pt x="477" y="336"/>
                      </a:cubicBezTo>
                      <a:cubicBezTo>
                        <a:pt x="586" y="159"/>
                        <a:pt x="439" y="0"/>
                        <a:pt x="286" y="0"/>
                      </a:cubicBezTo>
                      <a:close/>
                    </a:path>
                  </a:pathLst>
                </a:custGeom>
                <a:solidFill>
                  <a:srgbClr val="F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5" name="Google Shape;2905;p60"/>
                <p:cNvSpPr/>
                <p:nvPr/>
              </p:nvSpPr>
              <p:spPr>
                <a:xfrm flipH="1">
                  <a:off x="2363708" y="2436520"/>
                  <a:ext cx="34144" cy="12025"/>
                </a:xfrm>
                <a:custGeom>
                  <a:avLst/>
                  <a:gdLst/>
                  <a:ahLst/>
                  <a:cxnLst/>
                  <a:rect l="l" t="t" r="r" b="b"/>
                  <a:pathLst>
                    <a:path w="389" h="137" extrusionOk="0">
                      <a:moveTo>
                        <a:pt x="0" y="1"/>
                      </a:moveTo>
                      <a:cubicBezTo>
                        <a:pt x="30" y="91"/>
                        <a:pt x="112" y="137"/>
                        <a:pt x="194" y="137"/>
                      </a:cubicBezTo>
                      <a:cubicBezTo>
                        <a:pt x="276" y="137"/>
                        <a:pt x="358" y="91"/>
                        <a:pt x="388" y="1"/>
                      </a:cubicBezTo>
                      <a:cubicBezTo>
                        <a:pt x="303" y="1"/>
                        <a:pt x="230" y="13"/>
                        <a:pt x="158" y="13"/>
                      </a:cubicBezTo>
                      <a:cubicBezTo>
                        <a:pt x="97" y="1"/>
                        <a:pt x="49"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6" name="Google Shape;2906;p60"/>
                <p:cNvSpPr/>
                <p:nvPr/>
              </p:nvSpPr>
              <p:spPr>
                <a:xfrm flipH="1">
                  <a:off x="2261625" y="2381660"/>
                  <a:ext cx="44239" cy="32828"/>
                </a:xfrm>
                <a:custGeom>
                  <a:avLst/>
                  <a:gdLst/>
                  <a:ahLst/>
                  <a:cxnLst/>
                  <a:rect l="l" t="t" r="r" b="b"/>
                  <a:pathLst>
                    <a:path w="504" h="374" extrusionOk="0">
                      <a:moveTo>
                        <a:pt x="255" y="1"/>
                      </a:moveTo>
                      <a:cubicBezTo>
                        <a:pt x="195" y="1"/>
                        <a:pt x="135" y="30"/>
                        <a:pt x="92" y="80"/>
                      </a:cubicBezTo>
                      <a:cubicBezTo>
                        <a:pt x="0" y="194"/>
                        <a:pt x="92" y="373"/>
                        <a:pt x="245" y="373"/>
                      </a:cubicBezTo>
                      <a:cubicBezTo>
                        <a:pt x="254" y="373"/>
                        <a:pt x="264" y="372"/>
                        <a:pt x="273" y="371"/>
                      </a:cubicBezTo>
                      <a:cubicBezTo>
                        <a:pt x="431" y="359"/>
                        <a:pt x="504" y="153"/>
                        <a:pt x="370" y="44"/>
                      </a:cubicBezTo>
                      <a:cubicBezTo>
                        <a:pt x="336" y="14"/>
                        <a:pt x="296" y="1"/>
                        <a:pt x="255"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7" name="Google Shape;2907;p60"/>
                <p:cNvSpPr/>
                <p:nvPr/>
              </p:nvSpPr>
              <p:spPr>
                <a:xfrm flipH="1">
                  <a:off x="2375471" y="2363140"/>
                  <a:ext cx="47925" cy="29141"/>
                </a:xfrm>
                <a:custGeom>
                  <a:avLst/>
                  <a:gdLst/>
                  <a:ahLst/>
                  <a:cxnLst/>
                  <a:rect l="l" t="t" r="r" b="b"/>
                  <a:pathLst>
                    <a:path w="546" h="332" extrusionOk="0">
                      <a:moveTo>
                        <a:pt x="231" y="0"/>
                      </a:moveTo>
                      <a:cubicBezTo>
                        <a:pt x="109" y="24"/>
                        <a:pt x="0" y="109"/>
                        <a:pt x="12" y="182"/>
                      </a:cubicBezTo>
                      <a:cubicBezTo>
                        <a:pt x="12" y="255"/>
                        <a:pt x="146" y="315"/>
                        <a:pt x="243" y="327"/>
                      </a:cubicBezTo>
                      <a:lnTo>
                        <a:pt x="255" y="327"/>
                      </a:lnTo>
                      <a:cubicBezTo>
                        <a:pt x="275" y="330"/>
                        <a:pt x="297" y="331"/>
                        <a:pt x="320" y="331"/>
                      </a:cubicBezTo>
                      <a:cubicBezTo>
                        <a:pt x="407" y="331"/>
                        <a:pt x="502" y="310"/>
                        <a:pt x="521" y="243"/>
                      </a:cubicBezTo>
                      <a:cubicBezTo>
                        <a:pt x="546" y="158"/>
                        <a:pt x="449" y="37"/>
                        <a:pt x="3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8" name="Google Shape;2908;p60"/>
                <p:cNvSpPr/>
                <p:nvPr/>
              </p:nvSpPr>
              <p:spPr>
                <a:xfrm flipH="1">
                  <a:off x="2393552" y="2363140"/>
                  <a:ext cx="29844" cy="28790"/>
                </a:xfrm>
                <a:custGeom>
                  <a:avLst/>
                  <a:gdLst/>
                  <a:ahLst/>
                  <a:cxnLst/>
                  <a:rect l="l" t="t" r="r" b="b"/>
                  <a:pathLst>
                    <a:path w="340" h="328" extrusionOk="0">
                      <a:moveTo>
                        <a:pt x="231" y="0"/>
                      </a:moveTo>
                      <a:cubicBezTo>
                        <a:pt x="109" y="24"/>
                        <a:pt x="0" y="109"/>
                        <a:pt x="12" y="182"/>
                      </a:cubicBezTo>
                      <a:cubicBezTo>
                        <a:pt x="12" y="255"/>
                        <a:pt x="146" y="315"/>
                        <a:pt x="231" y="327"/>
                      </a:cubicBezTo>
                      <a:lnTo>
                        <a:pt x="255" y="327"/>
                      </a:lnTo>
                      <a:cubicBezTo>
                        <a:pt x="291" y="291"/>
                        <a:pt x="315" y="243"/>
                        <a:pt x="328" y="194"/>
                      </a:cubicBezTo>
                      <a:cubicBezTo>
                        <a:pt x="340" y="121"/>
                        <a:pt x="303" y="49"/>
                        <a:pt x="231"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9" name="Google Shape;2909;p60"/>
                <p:cNvSpPr/>
                <p:nvPr/>
              </p:nvSpPr>
              <p:spPr>
                <a:xfrm flipH="1">
                  <a:off x="2305250" y="2376130"/>
                  <a:ext cx="46872" cy="28878"/>
                </a:xfrm>
                <a:custGeom>
                  <a:avLst/>
                  <a:gdLst/>
                  <a:ahLst/>
                  <a:cxnLst/>
                  <a:rect l="l" t="t" r="r" b="b"/>
                  <a:pathLst>
                    <a:path w="534" h="329" extrusionOk="0">
                      <a:moveTo>
                        <a:pt x="273" y="1"/>
                      </a:moveTo>
                      <a:cubicBezTo>
                        <a:pt x="258" y="1"/>
                        <a:pt x="243" y="4"/>
                        <a:pt x="231" y="10"/>
                      </a:cubicBezTo>
                      <a:cubicBezTo>
                        <a:pt x="109" y="22"/>
                        <a:pt x="0" y="107"/>
                        <a:pt x="0" y="179"/>
                      </a:cubicBezTo>
                      <a:cubicBezTo>
                        <a:pt x="0" y="252"/>
                        <a:pt x="134" y="313"/>
                        <a:pt x="231" y="325"/>
                      </a:cubicBezTo>
                      <a:lnTo>
                        <a:pt x="243" y="325"/>
                      </a:lnTo>
                      <a:cubicBezTo>
                        <a:pt x="263" y="327"/>
                        <a:pt x="285" y="329"/>
                        <a:pt x="308" y="329"/>
                      </a:cubicBezTo>
                      <a:cubicBezTo>
                        <a:pt x="395" y="329"/>
                        <a:pt x="490" y="307"/>
                        <a:pt x="510" y="240"/>
                      </a:cubicBezTo>
                      <a:cubicBezTo>
                        <a:pt x="534" y="167"/>
                        <a:pt x="425" y="34"/>
                        <a:pt x="316" y="10"/>
                      </a:cubicBezTo>
                      <a:cubicBezTo>
                        <a:pt x="303" y="4"/>
                        <a:pt x="288" y="1"/>
                        <a:pt x="2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0" name="Google Shape;2910;p60"/>
                <p:cNvSpPr/>
                <p:nvPr/>
              </p:nvSpPr>
              <p:spPr>
                <a:xfrm flipH="1">
                  <a:off x="2323331" y="2376920"/>
                  <a:ext cx="29844" cy="27737"/>
                </a:xfrm>
                <a:custGeom>
                  <a:avLst/>
                  <a:gdLst/>
                  <a:ahLst/>
                  <a:cxnLst/>
                  <a:rect l="l" t="t" r="r" b="b"/>
                  <a:pathLst>
                    <a:path w="340" h="316" extrusionOk="0">
                      <a:moveTo>
                        <a:pt x="231" y="1"/>
                      </a:moveTo>
                      <a:cubicBezTo>
                        <a:pt x="109" y="13"/>
                        <a:pt x="0" y="98"/>
                        <a:pt x="12" y="170"/>
                      </a:cubicBezTo>
                      <a:cubicBezTo>
                        <a:pt x="12" y="243"/>
                        <a:pt x="146" y="304"/>
                        <a:pt x="231" y="316"/>
                      </a:cubicBezTo>
                      <a:lnTo>
                        <a:pt x="255" y="316"/>
                      </a:lnTo>
                      <a:cubicBezTo>
                        <a:pt x="291" y="280"/>
                        <a:pt x="315" y="231"/>
                        <a:pt x="328" y="183"/>
                      </a:cubicBezTo>
                      <a:cubicBezTo>
                        <a:pt x="340" y="110"/>
                        <a:pt x="303" y="37"/>
                        <a:pt x="23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1" name="Google Shape;2911;p60"/>
                <p:cNvSpPr/>
                <p:nvPr/>
              </p:nvSpPr>
              <p:spPr>
                <a:xfrm flipH="1">
                  <a:off x="2249865" y="2244555"/>
                  <a:ext cx="201180" cy="192139"/>
                </a:xfrm>
                <a:custGeom>
                  <a:avLst/>
                  <a:gdLst/>
                  <a:ahLst/>
                  <a:cxnLst/>
                  <a:rect l="l" t="t" r="r" b="b"/>
                  <a:pathLst>
                    <a:path w="2292" h="2189" extrusionOk="0">
                      <a:moveTo>
                        <a:pt x="1039" y="1"/>
                      </a:moveTo>
                      <a:cubicBezTo>
                        <a:pt x="988" y="1"/>
                        <a:pt x="963" y="56"/>
                        <a:pt x="849" y="66"/>
                      </a:cubicBezTo>
                      <a:cubicBezTo>
                        <a:pt x="829" y="69"/>
                        <a:pt x="812" y="70"/>
                        <a:pt x="795" y="70"/>
                      </a:cubicBezTo>
                      <a:cubicBezTo>
                        <a:pt x="690" y="70"/>
                        <a:pt x="638" y="22"/>
                        <a:pt x="563" y="22"/>
                      </a:cubicBezTo>
                      <a:cubicBezTo>
                        <a:pt x="546" y="22"/>
                        <a:pt x="529" y="24"/>
                        <a:pt x="509" y="30"/>
                      </a:cubicBezTo>
                      <a:cubicBezTo>
                        <a:pt x="424" y="66"/>
                        <a:pt x="424" y="115"/>
                        <a:pt x="340" y="139"/>
                      </a:cubicBezTo>
                      <a:cubicBezTo>
                        <a:pt x="321" y="143"/>
                        <a:pt x="304" y="145"/>
                        <a:pt x="288" y="145"/>
                      </a:cubicBezTo>
                      <a:cubicBezTo>
                        <a:pt x="229" y="145"/>
                        <a:pt x="190" y="121"/>
                        <a:pt x="152" y="121"/>
                      </a:cubicBezTo>
                      <a:cubicBezTo>
                        <a:pt x="142" y="121"/>
                        <a:pt x="132" y="123"/>
                        <a:pt x="121" y="127"/>
                      </a:cubicBezTo>
                      <a:cubicBezTo>
                        <a:pt x="0" y="187"/>
                        <a:pt x="24" y="745"/>
                        <a:pt x="315" y="963"/>
                      </a:cubicBezTo>
                      <a:cubicBezTo>
                        <a:pt x="461" y="1060"/>
                        <a:pt x="618" y="1121"/>
                        <a:pt x="788" y="1121"/>
                      </a:cubicBezTo>
                      <a:cubicBezTo>
                        <a:pt x="946" y="1121"/>
                        <a:pt x="958" y="1097"/>
                        <a:pt x="1140" y="1097"/>
                      </a:cubicBezTo>
                      <a:cubicBezTo>
                        <a:pt x="1163" y="1095"/>
                        <a:pt x="1185" y="1094"/>
                        <a:pt x="1208" y="1094"/>
                      </a:cubicBezTo>
                      <a:cubicBezTo>
                        <a:pt x="1327" y="1094"/>
                        <a:pt x="1439" y="1122"/>
                        <a:pt x="1552" y="1194"/>
                      </a:cubicBezTo>
                      <a:cubicBezTo>
                        <a:pt x="1673" y="1291"/>
                        <a:pt x="1746" y="1436"/>
                        <a:pt x="1746" y="1594"/>
                      </a:cubicBezTo>
                      <a:cubicBezTo>
                        <a:pt x="1784" y="1547"/>
                        <a:pt x="1838" y="1525"/>
                        <a:pt x="1894" y="1525"/>
                      </a:cubicBezTo>
                      <a:cubicBezTo>
                        <a:pt x="1926" y="1525"/>
                        <a:pt x="1958" y="1532"/>
                        <a:pt x="1988" y="1545"/>
                      </a:cubicBezTo>
                      <a:cubicBezTo>
                        <a:pt x="2073" y="1594"/>
                        <a:pt x="2061" y="1751"/>
                        <a:pt x="2000" y="1836"/>
                      </a:cubicBezTo>
                      <a:cubicBezTo>
                        <a:pt x="1927" y="1909"/>
                        <a:pt x="1843" y="1872"/>
                        <a:pt x="1794" y="1945"/>
                      </a:cubicBezTo>
                      <a:cubicBezTo>
                        <a:pt x="1746" y="2030"/>
                        <a:pt x="1782" y="2175"/>
                        <a:pt x="1843" y="2188"/>
                      </a:cubicBezTo>
                      <a:cubicBezTo>
                        <a:pt x="1846" y="2188"/>
                        <a:pt x="1849" y="2188"/>
                        <a:pt x="1852" y="2188"/>
                      </a:cubicBezTo>
                      <a:cubicBezTo>
                        <a:pt x="1975" y="2188"/>
                        <a:pt x="2184" y="1753"/>
                        <a:pt x="2255" y="1375"/>
                      </a:cubicBezTo>
                      <a:cubicBezTo>
                        <a:pt x="2279" y="1266"/>
                        <a:pt x="2291" y="1145"/>
                        <a:pt x="2279" y="1036"/>
                      </a:cubicBezTo>
                      <a:cubicBezTo>
                        <a:pt x="2279" y="1024"/>
                        <a:pt x="2279" y="1024"/>
                        <a:pt x="2279" y="1024"/>
                      </a:cubicBezTo>
                      <a:cubicBezTo>
                        <a:pt x="2218" y="733"/>
                        <a:pt x="2218" y="660"/>
                        <a:pt x="2194" y="600"/>
                      </a:cubicBezTo>
                      <a:cubicBezTo>
                        <a:pt x="2121" y="430"/>
                        <a:pt x="1988" y="309"/>
                        <a:pt x="1806" y="272"/>
                      </a:cubicBezTo>
                      <a:cubicBezTo>
                        <a:pt x="1770" y="266"/>
                        <a:pt x="1749" y="266"/>
                        <a:pt x="1702" y="266"/>
                      </a:cubicBezTo>
                      <a:cubicBezTo>
                        <a:pt x="1655" y="266"/>
                        <a:pt x="1582" y="266"/>
                        <a:pt x="1443" y="260"/>
                      </a:cubicBezTo>
                      <a:cubicBezTo>
                        <a:pt x="1370" y="260"/>
                        <a:pt x="1309" y="248"/>
                        <a:pt x="1261" y="224"/>
                      </a:cubicBezTo>
                      <a:cubicBezTo>
                        <a:pt x="1140" y="151"/>
                        <a:pt x="1140" y="30"/>
                        <a:pt x="1067" y="6"/>
                      </a:cubicBezTo>
                      <a:cubicBezTo>
                        <a:pt x="1057" y="2"/>
                        <a:pt x="1047" y="1"/>
                        <a:pt x="10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12" name="Google Shape;2912;p60"/>
                <p:cNvGrpSpPr/>
                <p:nvPr/>
              </p:nvGrpSpPr>
              <p:grpSpPr>
                <a:xfrm>
                  <a:off x="2291382" y="2343390"/>
                  <a:ext cx="183100" cy="95324"/>
                  <a:chOff x="1427282" y="2063590"/>
                  <a:chExt cx="183100" cy="95324"/>
                </a:xfrm>
              </p:grpSpPr>
              <p:sp>
                <p:nvSpPr>
                  <p:cNvPr id="2913" name="Google Shape;2913;p60"/>
                  <p:cNvSpPr/>
                  <p:nvPr/>
                </p:nvSpPr>
                <p:spPr>
                  <a:xfrm flipH="1">
                    <a:off x="1502857" y="2063590"/>
                    <a:ext cx="107524" cy="80490"/>
                  </a:xfrm>
                  <a:custGeom>
                    <a:avLst/>
                    <a:gdLst/>
                    <a:ahLst/>
                    <a:cxnLst/>
                    <a:rect l="l" t="t" r="r" b="b"/>
                    <a:pathLst>
                      <a:path w="1225" h="917" extrusionOk="0">
                        <a:moveTo>
                          <a:pt x="570" y="68"/>
                        </a:moveTo>
                        <a:cubicBezTo>
                          <a:pt x="607" y="68"/>
                          <a:pt x="655" y="80"/>
                          <a:pt x="703" y="92"/>
                        </a:cubicBezTo>
                        <a:cubicBezTo>
                          <a:pt x="788" y="128"/>
                          <a:pt x="873" y="201"/>
                          <a:pt x="910" y="298"/>
                        </a:cubicBezTo>
                        <a:cubicBezTo>
                          <a:pt x="1035" y="560"/>
                          <a:pt x="825" y="841"/>
                          <a:pt x="562" y="841"/>
                        </a:cubicBezTo>
                        <a:cubicBezTo>
                          <a:pt x="521" y="841"/>
                          <a:pt x="479" y="834"/>
                          <a:pt x="437" y="819"/>
                        </a:cubicBezTo>
                        <a:cubicBezTo>
                          <a:pt x="340" y="783"/>
                          <a:pt x="255" y="710"/>
                          <a:pt x="219" y="613"/>
                        </a:cubicBezTo>
                        <a:cubicBezTo>
                          <a:pt x="134" y="419"/>
                          <a:pt x="219" y="201"/>
                          <a:pt x="400" y="104"/>
                        </a:cubicBezTo>
                        <a:cubicBezTo>
                          <a:pt x="461" y="80"/>
                          <a:pt x="510" y="68"/>
                          <a:pt x="570" y="68"/>
                        </a:cubicBezTo>
                        <a:close/>
                        <a:moveTo>
                          <a:pt x="574" y="0"/>
                        </a:moveTo>
                        <a:cubicBezTo>
                          <a:pt x="506" y="0"/>
                          <a:pt x="437" y="16"/>
                          <a:pt x="376" y="43"/>
                        </a:cubicBezTo>
                        <a:cubicBezTo>
                          <a:pt x="0" y="213"/>
                          <a:pt x="25" y="746"/>
                          <a:pt x="413" y="880"/>
                        </a:cubicBezTo>
                        <a:cubicBezTo>
                          <a:pt x="461" y="904"/>
                          <a:pt x="510" y="916"/>
                          <a:pt x="570" y="916"/>
                        </a:cubicBezTo>
                        <a:lnTo>
                          <a:pt x="582" y="916"/>
                        </a:lnTo>
                        <a:cubicBezTo>
                          <a:pt x="1091" y="916"/>
                          <a:pt x="1225" y="189"/>
                          <a:pt x="728" y="31"/>
                        </a:cubicBezTo>
                        <a:cubicBezTo>
                          <a:pt x="680" y="10"/>
                          <a:pt x="627" y="0"/>
                          <a:pt x="5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4" name="Google Shape;2914;p60"/>
                  <p:cNvSpPr/>
                  <p:nvPr/>
                </p:nvSpPr>
                <p:spPr>
                  <a:xfrm flipH="1">
                    <a:off x="1427282" y="2078249"/>
                    <a:ext cx="96904" cy="80665"/>
                  </a:xfrm>
                  <a:custGeom>
                    <a:avLst/>
                    <a:gdLst/>
                    <a:ahLst/>
                    <a:cxnLst/>
                    <a:rect l="l" t="t" r="r" b="b"/>
                    <a:pathLst>
                      <a:path w="1104" h="919" extrusionOk="0">
                        <a:moveTo>
                          <a:pt x="521" y="82"/>
                        </a:moveTo>
                        <a:cubicBezTo>
                          <a:pt x="558" y="82"/>
                          <a:pt x="606" y="95"/>
                          <a:pt x="655" y="107"/>
                        </a:cubicBezTo>
                        <a:cubicBezTo>
                          <a:pt x="1057" y="256"/>
                          <a:pt x="926" y="840"/>
                          <a:pt x="530" y="840"/>
                        </a:cubicBezTo>
                        <a:cubicBezTo>
                          <a:pt x="508" y="840"/>
                          <a:pt x="485" y="838"/>
                          <a:pt x="461" y="834"/>
                        </a:cubicBezTo>
                        <a:cubicBezTo>
                          <a:pt x="0" y="749"/>
                          <a:pt x="49" y="82"/>
                          <a:pt x="521" y="82"/>
                        </a:cubicBezTo>
                        <a:close/>
                        <a:moveTo>
                          <a:pt x="520" y="0"/>
                        </a:moveTo>
                        <a:cubicBezTo>
                          <a:pt x="337" y="0"/>
                          <a:pt x="154" y="107"/>
                          <a:pt x="85" y="301"/>
                        </a:cubicBezTo>
                        <a:cubicBezTo>
                          <a:pt x="49" y="422"/>
                          <a:pt x="49" y="543"/>
                          <a:pt x="97" y="652"/>
                        </a:cubicBezTo>
                        <a:cubicBezTo>
                          <a:pt x="158" y="761"/>
                          <a:pt x="243" y="846"/>
                          <a:pt x="364" y="895"/>
                        </a:cubicBezTo>
                        <a:cubicBezTo>
                          <a:pt x="412" y="907"/>
                          <a:pt x="461" y="919"/>
                          <a:pt x="521" y="919"/>
                        </a:cubicBezTo>
                        <a:lnTo>
                          <a:pt x="521" y="907"/>
                        </a:lnTo>
                        <a:cubicBezTo>
                          <a:pt x="885" y="907"/>
                          <a:pt x="1103" y="495"/>
                          <a:pt x="885" y="191"/>
                        </a:cubicBezTo>
                        <a:cubicBezTo>
                          <a:pt x="797" y="61"/>
                          <a:pt x="659" y="0"/>
                          <a:pt x="5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5" name="Google Shape;2915;p60"/>
                  <p:cNvSpPr/>
                  <p:nvPr/>
                </p:nvSpPr>
                <p:spPr>
                  <a:xfrm flipH="1">
                    <a:off x="1511370" y="2108443"/>
                    <a:ext cx="17116" cy="7900"/>
                  </a:xfrm>
                  <a:custGeom>
                    <a:avLst/>
                    <a:gdLst/>
                    <a:ahLst/>
                    <a:cxnLst/>
                    <a:rect l="l" t="t" r="r" b="b"/>
                    <a:pathLst>
                      <a:path w="195" h="90" extrusionOk="0">
                        <a:moveTo>
                          <a:pt x="38" y="0"/>
                        </a:moveTo>
                        <a:cubicBezTo>
                          <a:pt x="26" y="0"/>
                          <a:pt x="13" y="12"/>
                          <a:pt x="13" y="29"/>
                        </a:cubicBezTo>
                        <a:cubicBezTo>
                          <a:pt x="1" y="54"/>
                          <a:pt x="25" y="66"/>
                          <a:pt x="37" y="78"/>
                        </a:cubicBezTo>
                        <a:lnTo>
                          <a:pt x="158" y="90"/>
                        </a:lnTo>
                        <a:cubicBezTo>
                          <a:pt x="170" y="90"/>
                          <a:pt x="183" y="78"/>
                          <a:pt x="195" y="54"/>
                        </a:cubicBezTo>
                        <a:cubicBezTo>
                          <a:pt x="195" y="41"/>
                          <a:pt x="183" y="17"/>
                          <a:pt x="158" y="17"/>
                        </a:cubicBezTo>
                        <a:lnTo>
                          <a:pt x="49" y="5"/>
                        </a:lnTo>
                        <a:cubicBezTo>
                          <a:pt x="46" y="2"/>
                          <a:pt x="42" y="0"/>
                          <a:pt x="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16" name="Google Shape;2916;p60"/>
                <p:cNvSpPr/>
                <p:nvPr/>
              </p:nvSpPr>
              <p:spPr>
                <a:xfrm flipH="1">
                  <a:off x="2815930" y="3749379"/>
                  <a:ext cx="59511" cy="91813"/>
                </a:xfrm>
                <a:custGeom>
                  <a:avLst/>
                  <a:gdLst/>
                  <a:ahLst/>
                  <a:cxnLst/>
                  <a:rect l="l" t="t" r="r" b="b"/>
                  <a:pathLst>
                    <a:path w="678" h="1046" extrusionOk="0">
                      <a:moveTo>
                        <a:pt x="207" y="0"/>
                      </a:moveTo>
                      <a:cubicBezTo>
                        <a:pt x="104" y="0"/>
                        <a:pt x="0" y="95"/>
                        <a:pt x="47" y="220"/>
                      </a:cubicBezTo>
                      <a:lnTo>
                        <a:pt x="350" y="947"/>
                      </a:lnTo>
                      <a:cubicBezTo>
                        <a:pt x="377" y="1009"/>
                        <a:pt x="437" y="1046"/>
                        <a:pt x="501" y="1046"/>
                      </a:cubicBezTo>
                      <a:cubicBezTo>
                        <a:pt x="523" y="1046"/>
                        <a:pt x="546" y="1041"/>
                        <a:pt x="568" y="1032"/>
                      </a:cubicBezTo>
                      <a:cubicBezTo>
                        <a:pt x="641" y="995"/>
                        <a:pt x="677" y="898"/>
                        <a:pt x="653" y="826"/>
                      </a:cubicBezTo>
                      <a:lnTo>
                        <a:pt x="350" y="98"/>
                      </a:lnTo>
                      <a:cubicBezTo>
                        <a:pt x="320" y="29"/>
                        <a:pt x="263" y="0"/>
                        <a:pt x="2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7" name="Google Shape;2917;p60"/>
                <p:cNvSpPr/>
                <p:nvPr/>
              </p:nvSpPr>
              <p:spPr>
                <a:xfrm flipH="1">
                  <a:off x="2771252" y="3748238"/>
                  <a:ext cx="58634" cy="91286"/>
                </a:xfrm>
                <a:custGeom>
                  <a:avLst/>
                  <a:gdLst/>
                  <a:ahLst/>
                  <a:cxnLst/>
                  <a:rect l="l" t="t" r="r" b="b"/>
                  <a:pathLst>
                    <a:path w="668" h="1040" extrusionOk="0">
                      <a:moveTo>
                        <a:pt x="188" y="0"/>
                      </a:moveTo>
                      <a:cubicBezTo>
                        <a:pt x="166" y="0"/>
                        <a:pt x="144" y="5"/>
                        <a:pt x="122" y="14"/>
                      </a:cubicBezTo>
                      <a:cubicBezTo>
                        <a:pt x="37" y="39"/>
                        <a:pt x="1" y="136"/>
                        <a:pt x="37" y="220"/>
                      </a:cubicBezTo>
                      <a:lnTo>
                        <a:pt x="340" y="936"/>
                      </a:lnTo>
                      <a:cubicBezTo>
                        <a:pt x="369" y="1003"/>
                        <a:pt x="429" y="1040"/>
                        <a:pt x="495" y="1040"/>
                      </a:cubicBezTo>
                      <a:cubicBezTo>
                        <a:pt x="512" y="1040"/>
                        <a:pt x="529" y="1037"/>
                        <a:pt x="546" y="1033"/>
                      </a:cubicBezTo>
                      <a:cubicBezTo>
                        <a:pt x="631" y="996"/>
                        <a:pt x="668" y="899"/>
                        <a:pt x="631" y="814"/>
                      </a:cubicBezTo>
                      <a:lnTo>
                        <a:pt x="328" y="99"/>
                      </a:lnTo>
                      <a:cubicBezTo>
                        <a:pt x="301" y="37"/>
                        <a:pt x="248"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8" name="Google Shape;2918;p60"/>
                <p:cNvSpPr/>
                <p:nvPr/>
              </p:nvSpPr>
              <p:spPr>
                <a:xfrm flipH="1">
                  <a:off x="2732982" y="3743937"/>
                  <a:ext cx="58546" cy="91374"/>
                </a:xfrm>
                <a:custGeom>
                  <a:avLst/>
                  <a:gdLst/>
                  <a:ahLst/>
                  <a:cxnLst/>
                  <a:rect l="l" t="t" r="r" b="b"/>
                  <a:pathLst>
                    <a:path w="667" h="1041" extrusionOk="0">
                      <a:moveTo>
                        <a:pt x="189" y="1"/>
                      </a:moveTo>
                      <a:cubicBezTo>
                        <a:pt x="167" y="1"/>
                        <a:pt x="144" y="5"/>
                        <a:pt x="121" y="15"/>
                      </a:cubicBezTo>
                      <a:cubicBezTo>
                        <a:pt x="37" y="39"/>
                        <a:pt x="0" y="136"/>
                        <a:pt x="37" y="221"/>
                      </a:cubicBezTo>
                      <a:lnTo>
                        <a:pt x="340" y="936"/>
                      </a:lnTo>
                      <a:cubicBezTo>
                        <a:pt x="369" y="1004"/>
                        <a:pt x="436" y="1040"/>
                        <a:pt x="505" y="1040"/>
                      </a:cubicBezTo>
                      <a:cubicBezTo>
                        <a:pt x="523" y="1040"/>
                        <a:pt x="541" y="1038"/>
                        <a:pt x="558" y="1033"/>
                      </a:cubicBezTo>
                      <a:cubicBezTo>
                        <a:pt x="631" y="997"/>
                        <a:pt x="667" y="900"/>
                        <a:pt x="631" y="815"/>
                      </a:cubicBezTo>
                      <a:lnTo>
                        <a:pt x="328" y="100"/>
                      </a:lnTo>
                      <a:cubicBezTo>
                        <a:pt x="310" y="37"/>
                        <a:pt x="25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9" name="Google Shape;2919;p60"/>
                <p:cNvSpPr/>
                <p:nvPr/>
              </p:nvSpPr>
              <p:spPr>
                <a:xfrm flipH="1">
                  <a:off x="2486068" y="3766319"/>
                  <a:ext cx="60653" cy="91286"/>
                </a:xfrm>
                <a:custGeom>
                  <a:avLst/>
                  <a:gdLst/>
                  <a:ahLst/>
                  <a:cxnLst/>
                  <a:rect l="l" t="t" r="r" b="b"/>
                  <a:pathLst>
                    <a:path w="691" h="1040" extrusionOk="0">
                      <a:moveTo>
                        <a:pt x="207" y="1"/>
                      </a:moveTo>
                      <a:cubicBezTo>
                        <a:pt x="105" y="1"/>
                        <a:pt x="1" y="96"/>
                        <a:pt x="48" y="220"/>
                      </a:cubicBezTo>
                      <a:lnTo>
                        <a:pt x="351" y="936"/>
                      </a:lnTo>
                      <a:cubicBezTo>
                        <a:pt x="380" y="1003"/>
                        <a:pt x="447" y="1040"/>
                        <a:pt x="510" y="1040"/>
                      </a:cubicBezTo>
                      <a:cubicBezTo>
                        <a:pt x="526" y="1040"/>
                        <a:pt x="542" y="1038"/>
                        <a:pt x="557" y="1033"/>
                      </a:cubicBezTo>
                      <a:cubicBezTo>
                        <a:pt x="642" y="996"/>
                        <a:pt x="690" y="899"/>
                        <a:pt x="654" y="814"/>
                      </a:cubicBezTo>
                      <a:lnTo>
                        <a:pt x="351" y="99"/>
                      </a:lnTo>
                      <a:cubicBezTo>
                        <a:pt x="320" y="30"/>
                        <a:pt x="264" y="1"/>
                        <a:pt x="2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0" name="Google Shape;2920;p60"/>
                <p:cNvSpPr/>
                <p:nvPr/>
              </p:nvSpPr>
              <p:spPr>
                <a:xfrm flipH="1">
                  <a:off x="2442444" y="3764827"/>
                  <a:ext cx="60653" cy="91286"/>
                </a:xfrm>
                <a:custGeom>
                  <a:avLst/>
                  <a:gdLst/>
                  <a:ahLst/>
                  <a:cxnLst/>
                  <a:rect l="l" t="t" r="r" b="b"/>
                  <a:pathLst>
                    <a:path w="691" h="1040" extrusionOk="0">
                      <a:moveTo>
                        <a:pt x="208" y="1"/>
                      </a:moveTo>
                      <a:cubicBezTo>
                        <a:pt x="105" y="1"/>
                        <a:pt x="1" y="100"/>
                        <a:pt x="48" y="225"/>
                      </a:cubicBezTo>
                      <a:lnTo>
                        <a:pt x="351" y="940"/>
                      </a:lnTo>
                      <a:cubicBezTo>
                        <a:pt x="378" y="1003"/>
                        <a:pt x="437" y="1039"/>
                        <a:pt x="501" y="1039"/>
                      </a:cubicBezTo>
                      <a:cubicBezTo>
                        <a:pt x="524" y="1039"/>
                        <a:pt x="547" y="1035"/>
                        <a:pt x="569" y="1025"/>
                      </a:cubicBezTo>
                      <a:cubicBezTo>
                        <a:pt x="642" y="1001"/>
                        <a:pt x="690" y="904"/>
                        <a:pt x="654" y="819"/>
                      </a:cubicBezTo>
                      <a:lnTo>
                        <a:pt x="351" y="104"/>
                      </a:lnTo>
                      <a:cubicBezTo>
                        <a:pt x="321" y="31"/>
                        <a:pt x="264" y="1"/>
                        <a:pt x="2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1" name="Google Shape;2921;p60"/>
                <p:cNvSpPr/>
                <p:nvPr/>
              </p:nvSpPr>
              <p:spPr>
                <a:xfrm flipH="1">
                  <a:off x="2403120" y="3760614"/>
                  <a:ext cx="61267" cy="91198"/>
                </a:xfrm>
                <a:custGeom>
                  <a:avLst/>
                  <a:gdLst/>
                  <a:ahLst/>
                  <a:cxnLst/>
                  <a:rect l="l" t="t" r="r" b="b"/>
                  <a:pathLst>
                    <a:path w="698" h="1039" extrusionOk="0">
                      <a:moveTo>
                        <a:pt x="209" y="0"/>
                      </a:moveTo>
                      <a:cubicBezTo>
                        <a:pt x="107" y="0"/>
                        <a:pt x="0" y="100"/>
                        <a:pt x="55" y="225"/>
                      </a:cubicBezTo>
                      <a:lnTo>
                        <a:pt x="358" y="940"/>
                      </a:lnTo>
                      <a:cubicBezTo>
                        <a:pt x="385" y="1003"/>
                        <a:pt x="445" y="1039"/>
                        <a:pt x="504" y="1039"/>
                      </a:cubicBezTo>
                      <a:cubicBezTo>
                        <a:pt x="525" y="1039"/>
                        <a:pt x="545" y="1034"/>
                        <a:pt x="564" y="1025"/>
                      </a:cubicBezTo>
                      <a:cubicBezTo>
                        <a:pt x="649" y="1001"/>
                        <a:pt x="698" y="904"/>
                        <a:pt x="649" y="819"/>
                      </a:cubicBezTo>
                      <a:lnTo>
                        <a:pt x="346" y="104"/>
                      </a:lnTo>
                      <a:cubicBezTo>
                        <a:pt x="320" y="30"/>
                        <a:pt x="265" y="0"/>
                        <a:pt x="2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2" name="Google Shape;2922;p60"/>
                <p:cNvSpPr/>
                <p:nvPr/>
              </p:nvSpPr>
              <p:spPr>
                <a:xfrm flipH="1">
                  <a:off x="2642484" y="3855060"/>
                  <a:ext cx="26684" cy="84966"/>
                </a:xfrm>
                <a:custGeom>
                  <a:avLst/>
                  <a:gdLst/>
                  <a:ahLst/>
                  <a:cxnLst/>
                  <a:rect l="l" t="t" r="r" b="b"/>
                  <a:pathLst>
                    <a:path w="304" h="968" extrusionOk="0">
                      <a:moveTo>
                        <a:pt x="255" y="0"/>
                      </a:moveTo>
                      <a:cubicBezTo>
                        <a:pt x="246" y="0"/>
                        <a:pt x="237" y="3"/>
                        <a:pt x="231" y="9"/>
                      </a:cubicBezTo>
                      <a:cubicBezTo>
                        <a:pt x="134" y="131"/>
                        <a:pt x="73" y="264"/>
                        <a:pt x="37" y="409"/>
                      </a:cubicBezTo>
                      <a:cubicBezTo>
                        <a:pt x="0" y="591"/>
                        <a:pt x="12" y="773"/>
                        <a:pt x="73" y="943"/>
                      </a:cubicBezTo>
                      <a:cubicBezTo>
                        <a:pt x="73" y="955"/>
                        <a:pt x="85" y="967"/>
                        <a:pt x="109" y="967"/>
                      </a:cubicBezTo>
                      <a:cubicBezTo>
                        <a:pt x="134" y="955"/>
                        <a:pt x="134" y="943"/>
                        <a:pt x="134" y="919"/>
                      </a:cubicBezTo>
                      <a:cubicBezTo>
                        <a:pt x="73" y="761"/>
                        <a:pt x="61" y="591"/>
                        <a:pt x="97" y="434"/>
                      </a:cubicBezTo>
                      <a:cubicBezTo>
                        <a:pt x="134" y="300"/>
                        <a:pt x="194" y="179"/>
                        <a:pt x="279" y="70"/>
                      </a:cubicBezTo>
                      <a:cubicBezTo>
                        <a:pt x="303" y="58"/>
                        <a:pt x="303" y="34"/>
                        <a:pt x="279" y="9"/>
                      </a:cubicBezTo>
                      <a:cubicBezTo>
                        <a:pt x="273" y="3"/>
                        <a:pt x="264" y="0"/>
                        <a:pt x="2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3" name="Google Shape;2923;p60"/>
                <p:cNvSpPr/>
                <p:nvPr/>
              </p:nvSpPr>
              <p:spPr>
                <a:xfrm flipH="1">
                  <a:off x="1792376" y="2054521"/>
                  <a:ext cx="111825" cy="1223671"/>
                </a:xfrm>
                <a:custGeom>
                  <a:avLst/>
                  <a:gdLst/>
                  <a:ahLst/>
                  <a:cxnLst/>
                  <a:rect l="l" t="t" r="r" b="b"/>
                  <a:pathLst>
                    <a:path w="1274" h="13941" extrusionOk="0">
                      <a:moveTo>
                        <a:pt x="1" y="1"/>
                      </a:moveTo>
                      <a:lnTo>
                        <a:pt x="1" y="13941"/>
                      </a:lnTo>
                      <a:lnTo>
                        <a:pt x="1273" y="13941"/>
                      </a:lnTo>
                      <a:lnTo>
                        <a:pt x="1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4" name="Google Shape;2924;p60"/>
                <p:cNvSpPr/>
                <p:nvPr/>
              </p:nvSpPr>
              <p:spPr>
                <a:xfrm flipH="1">
                  <a:off x="1792376" y="1890732"/>
                  <a:ext cx="111825" cy="177832"/>
                </a:xfrm>
                <a:custGeom>
                  <a:avLst/>
                  <a:gdLst/>
                  <a:ahLst/>
                  <a:cxnLst/>
                  <a:rect l="l" t="t" r="r" b="b"/>
                  <a:pathLst>
                    <a:path w="1274" h="2026" extrusionOk="0">
                      <a:moveTo>
                        <a:pt x="558" y="0"/>
                      </a:moveTo>
                      <a:lnTo>
                        <a:pt x="255" y="1018"/>
                      </a:lnTo>
                      <a:cubicBezTo>
                        <a:pt x="170" y="1309"/>
                        <a:pt x="85" y="1588"/>
                        <a:pt x="1" y="1867"/>
                      </a:cubicBezTo>
                      <a:cubicBezTo>
                        <a:pt x="25" y="1928"/>
                        <a:pt x="61" y="2000"/>
                        <a:pt x="110" y="2012"/>
                      </a:cubicBezTo>
                      <a:cubicBezTo>
                        <a:pt x="117" y="2015"/>
                        <a:pt x="125" y="2016"/>
                        <a:pt x="132" y="2016"/>
                      </a:cubicBezTo>
                      <a:cubicBezTo>
                        <a:pt x="204" y="2016"/>
                        <a:pt x="253" y="1915"/>
                        <a:pt x="352" y="1915"/>
                      </a:cubicBezTo>
                      <a:cubicBezTo>
                        <a:pt x="357" y="1915"/>
                        <a:pt x="362" y="1915"/>
                        <a:pt x="367" y="1915"/>
                      </a:cubicBezTo>
                      <a:cubicBezTo>
                        <a:pt x="473" y="1915"/>
                        <a:pt x="522" y="2025"/>
                        <a:pt x="628" y="2025"/>
                      </a:cubicBezTo>
                      <a:cubicBezTo>
                        <a:pt x="633" y="2025"/>
                        <a:pt x="638" y="2025"/>
                        <a:pt x="643" y="2025"/>
                      </a:cubicBezTo>
                      <a:cubicBezTo>
                        <a:pt x="764" y="2012"/>
                        <a:pt x="740" y="1915"/>
                        <a:pt x="849" y="1903"/>
                      </a:cubicBezTo>
                      <a:cubicBezTo>
                        <a:pt x="854" y="1903"/>
                        <a:pt x="859" y="1902"/>
                        <a:pt x="864" y="1902"/>
                      </a:cubicBezTo>
                      <a:cubicBezTo>
                        <a:pt x="946" y="1902"/>
                        <a:pt x="995" y="1989"/>
                        <a:pt x="1087" y="1989"/>
                      </a:cubicBezTo>
                      <a:cubicBezTo>
                        <a:pt x="1092" y="1989"/>
                        <a:pt x="1098" y="1989"/>
                        <a:pt x="1104" y="1988"/>
                      </a:cubicBezTo>
                      <a:cubicBezTo>
                        <a:pt x="1176" y="1964"/>
                        <a:pt x="1237" y="1928"/>
                        <a:pt x="1273" y="1867"/>
                      </a:cubicBezTo>
                      <a:cubicBezTo>
                        <a:pt x="1188" y="1588"/>
                        <a:pt x="1091" y="1309"/>
                        <a:pt x="1007" y="1018"/>
                      </a:cubicBezTo>
                      <a:cubicBezTo>
                        <a:pt x="898" y="679"/>
                        <a:pt x="788" y="34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5" name="Google Shape;2925;p60"/>
                <p:cNvSpPr/>
                <p:nvPr/>
              </p:nvSpPr>
              <p:spPr>
                <a:xfrm flipH="1">
                  <a:off x="1815812" y="1890732"/>
                  <a:ext cx="66007" cy="89443"/>
                </a:xfrm>
                <a:custGeom>
                  <a:avLst/>
                  <a:gdLst/>
                  <a:ahLst/>
                  <a:cxnLst/>
                  <a:rect l="l" t="t" r="r" b="b"/>
                  <a:pathLst>
                    <a:path w="752" h="1019" extrusionOk="0">
                      <a:moveTo>
                        <a:pt x="303" y="0"/>
                      </a:moveTo>
                      <a:cubicBezTo>
                        <a:pt x="206" y="352"/>
                        <a:pt x="97" y="691"/>
                        <a:pt x="0" y="1018"/>
                      </a:cubicBezTo>
                      <a:lnTo>
                        <a:pt x="752" y="1018"/>
                      </a:lnTo>
                      <a:cubicBezTo>
                        <a:pt x="643" y="679"/>
                        <a:pt x="521" y="340"/>
                        <a:pt x="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6" name="Google Shape;2926;p60"/>
                <p:cNvSpPr/>
                <p:nvPr/>
              </p:nvSpPr>
              <p:spPr>
                <a:xfrm flipH="1">
                  <a:off x="1787110" y="3253622"/>
                  <a:ext cx="122446" cy="82070"/>
                </a:xfrm>
                <a:custGeom>
                  <a:avLst/>
                  <a:gdLst/>
                  <a:ahLst/>
                  <a:cxnLst/>
                  <a:rect l="l" t="t" r="r" b="b"/>
                  <a:pathLst>
                    <a:path w="1395" h="935" extrusionOk="0">
                      <a:moveTo>
                        <a:pt x="280" y="1"/>
                      </a:moveTo>
                      <a:cubicBezTo>
                        <a:pt x="134" y="1"/>
                        <a:pt x="1" y="134"/>
                        <a:pt x="1" y="280"/>
                      </a:cubicBezTo>
                      <a:lnTo>
                        <a:pt x="1" y="667"/>
                      </a:lnTo>
                      <a:cubicBezTo>
                        <a:pt x="1" y="813"/>
                        <a:pt x="134" y="934"/>
                        <a:pt x="280" y="934"/>
                      </a:cubicBezTo>
                      <a:lnTo>
                        <a:pt x="1116" y="934"/>
                      </a:lnTo>
                      <a:cubicBezTo>
                        <a:pt x="1274" y="934"/>
                        <a:pt x="1395" y="813"/>
                        <a:pt x="1395" y="667"/>
                      </a:cubicBezTo>
                      <a:lnTo>
                        <a:pt x="1395" y="280"/>
                      </a:lnTo>
                      <a:cubicBezTo>
                        <a:pt x="1395" y="134"/>
                        <a:pt x="1274"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7" name="Google Shape;2927;p60"/>
                <p:cNvSpPr/>
                <p:nvPr/>
              </p:nvSpPr>
              <p:spPr>
                <a:xfrm flipH="1">
                  <a:off x="1778596" y="3158913"/>
                  <a:ext cx="139474" cy="106559"/>
                </a:xfrm>
                <a:custGeom>
                  <a:avLst/>
                  <a:gdLst/>
                  <a:ahLst/>
                  <a:cxnLst/>
                  <a:rect l="l" t="t" r="r" b="b"/>
                  <a:pathLst>
                    <a:path w="1589" h="1214" extrusionOk="0">
                      <a:moveTo>
                        <a:pt x="1" y="1"/>
                      </a:moveTo>
                      <a:lnTo>
                        <a:pt x="1" y="1213"/>
                      </a:lnTo>
                      <a:lnTo>
                        <a:pt x="1589" y="1213"/>
                      </a:lnTo>
                      <a:lnTo>
                        <a:pt x="15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8" name="Google Shape;2928;p60"/>
                <p:cNvSpPr/>
                <p:nvPr/>
              </p:nvSpPr>
              <p:spPr>
                <a:xfrm flipH="1">
                  <a:off x="1721102" y="2362086"/>
                  <a:ext cx="137368" cy="188365"/>
                </a:xfrm>
                <a:custGeom>
                  <a:avLst/>
                  <a:gdLst/>
                  <a:ahLst/>
                  <a:cxnLst/>
                  <a:rect l="l" t="t" r="r" b="b"/>
                  <a:pathLst>
                    <a:path w="1565" h="2146" extrusionOk="0">
                      <a:moveTo>
                        <a:pt x="280" y="0"/>
                      </a:moveTo>
                      <a:lnTo>
                        <a:pt x="280" y="0"/>
                      </a:lnTo>
                      <a:cubicBezTo>
                        <a:pt x="146" y="206"/>
                        <a:pt x="255" y="497"/>
                        <a:pt x="498" y="558"/>
                      </a:cubicBezTo>
                      <a:cubicBezTo>
                        <a:pt x="255" y="558"/>
                        <a:pt x="73" y="703"/>
                        <a:pt x="61" y="836"/>
                      </a:cubicBezTo>
                      <a:cubicBezTo>
                        <a:pt x="50" y="952"/>
                        <a:pt x="225" y="1165"/>
                        <a:pt x="492" y="1165"/>
                      </a:cubicBezTo>
                      <a:cubicBezTo>
                        <a:pt x="494" y="1165"/>
                        <a:pt x="497" y="1165"/>
                        <a:pt x="499" y="1165"/>
                      </a:cubicBezTo>
                      <a:lnTo>
                        <a:pt x="499" y="1165"/>
                      </a:lnTo>
                      <a:cubicBezTo>
                        <a:pt x="227" y="1181"/>
                        <a:pt x="36" y="1240"/>
                        <a:pt x="13" y="1333"/>
                      </a:cubicBezTo>
                      <a:cubicBezTo>
                        <a:pt x="1" y="1430"/>
                        <a:pt x="146" y="1527"/>
                        <a:pt x="243" y="1564"/>
                      </a:cubicBezTo>
                      <a:cubicBezTo>
                        <a:pt x="293" y="1582"/>
                        <a:pt x="346" y="1592"/>
                        <a:pt x="399" y="1593"/>
                      </a:cubicBezTo>
                      <a:lnTo>
                        <a:pt x="399" y="1593"/>
                      </a:lnTo>
                      <a:cubicBezTo>
                        <a:pt x="193" y="1671"/>
                        <a:pt x="130" y="1971"/>
                        <a:pt x="340" y="2121"/>
                      </a:cubicBezTo>
                      <a:lnTo>
                        <a:pt x="934" y="2146"/>
                      </a:lnTo>
                      <a:cubicBezTo>
                        <a:pt x="1067" y="2012"/>
                        <a:pt x="1177" y="1855"/>
                        <a:pt x="1249" y="1685"/>
                      </a:cubicBezTo>
                      <a:cubicBezTo>
                        <a:pt x="1564" y="945"/>
                        <a:pt x="1104" y="194"/>
                        <a:pt x="1043" y="97"/>
                      </a:cubicBezTo>
                      <a:lnTo>
                        <a:pt x="280" y="0"/>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2929" name="Google Shape;2929;p60"/>
            <p:cNvGrpSpPr/>
            <p:nvPr/>
          </p:nvGrpSpPr>
          <p:grpSpPr>
            <a:xfrm>
              <a:off x="1331017" y="1259328"/>
              <a:ext cx="2385470" cy="1723674"/>
              <a:chOff x="1102417" y="1259328"/>
              <a:chExt cx="2385470" cy="1723674"/>
            </a:xfrm>
          </p:grpSpPr>
          <p:sp>
            <p:nvSpPr>
              <p:cNvPr id="2930" name="Google Shape;2930;p60"/>
              <p:cNvSpPr/>
              <p:nvPr/>
            </p:nvSpPr>
            <p:spPr>
              <a:xfrm>
                <a:off x="3357117" y="252484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1" name="Google Shape;2931;p60"/>
              <p:cNvSpPr/>
              <p:nvPr/>
            </p:nvSpPr>
            <p:spPr>
              <a:xfrm>
                <a:off x="1102417" y="26555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2" name="Google Shape;2932;p60"/>
              <p:cNvSpPr/>
              <p:nvPr/>
            </p:nvSpPr>
            <p:spPr>
              <a:xfrm>
                <a:off x="1942299" y="142795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3" name="Google Shape;2933;p60"/>
              <p:cNvSpPr/>
              <p:nvPr/>
            </p:nvSpPr>
            <p:spPr>
              <a:xfrm>
                <a:off x="1452749" y="12593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4" name="Google Shape;2934;p60"/>
              <p:cNvSpPr/>
              <p:nvPr/>
            </p:nvSpPr>
            <p:spPr>
              <a:xfrm>
                <a:off x="1233174" y="150360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5" name="Google Shape;2935;p60"/>
              <p:cNvSpPr/>
              <p:nvPr/>
            </p:nvSpPr>
            <p:spPr>
              <a:xfrm>
                <a:off x="3213374" y="288545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7"/>
        <p:cNvGrpSpPr/>
        <p:nvPr/>
      </p:nvGrpSpPr>
      <p:grpSpPr>
        <a:xfrm>
          <a:off x="0" y="0"/>
          <a:ext cx="0" cy="0"/>
          <a:chOff x="0" y="0"/>
          <a:chExt cx="0" cy="0"/>
        </a:xfrm>
      </p:grpSpPr>
      <p:grpSp>
        <p:nvGrpSpPr>
          <p:cNvPr id="3238" name="Google Shape;3238;p70"/>
          <p:cNvGrpSpPr/>
          <p:nvPr/>
        </p:nvGrpSpPr>
        <p:grpSpPr>
          <a:xfrm>
            <a:off x="3536690" y="1653084"/>
            <a:ext cx="2222887" cy="2446607"/>
            <a:chOff x="3536690" y="1653084"/>
            <a:chExt cx="2222887" cy="2446607"/>
          </a:xfrm>
        </p:grpSpPr>
        <p:grpSp>
          <p:nvGrpSpPr>
            <p:cNvPr id="3239" name="Google Shape;3239;p70"/>
            <p:cNvGrpSpPr/>
            <p:nvPr/>
          </p:nvGrpSpPr>
          <p:grpSpPr>
            <a:xfrm>
              <a:off x="3536690" y="1653084"/>
              <a:ext cx="2222887" cy="2446607"/>
              <a:chOff x="3536690" y="1805484"/>
              <a:chExt cx="2222887" cy="2446607"/>
            </a:xfrm>
          </p:grpSpPr>
          <p:sp>
            <p:nvSpPr>
              <p:cNvPr id="3240" name="Google Shape;3240;p70"/>
              <p:cNvSpPr/>
              <p:nvPr/>
            </p:nvSpPr>
            <p:spPr>
              <a:xfrm>
                <a:off x="4949275" y="2902975"/>
                <a:ext cx="21296" cy="70224"/>
              </a:xfrm>
              <a:custGeom>
                <a:avLst/>
                <a:gdLst/>
                <a:ahLst/>
                <a:cxnLst/>
                <a:rect l="l" t="t" r="r" b="b"/>
                <a:pathLst>
                  <a:path w="195" h="643" extrusionOk="0">
                    <a:moveTo>
                      <a:pt x="0" y="0"/>
                    </a:moveTo>
                    <a:lnTo>
                      <a:pt x="0" y="643"/>
                    </a:lnTo>
                    <a:lnTo>
                      <a:pt x="194" y="643"/>
                    </a:lnTo>
                    <a:lnTo>
                      <a:pt x="19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1" name="Google Shape;3241;p70"/>
              <p:cNvSpPr/>
              <p:nvPr/>
            </p:nvSpPr>
            <p:spPr>
              <a:xfrm>
                <a:off x="4981057" y="2901664"/>
                <a:ext cx="21296" cy="70224"/>
              </a:xfrm>
              <a:custGeom>
                <a:avLst/>
                <a:gdLst/>
                <a:ahLst/>
                <a:cxnLst/>
                <a:rect l="l" t="t" r="r" b="b"/>
                <a:pathLst>
                  <a:path w="195" h="643" extrusionOk="0">
                    <a:moveTo>
                      <a:pt x="0" y="0"/>
                    </a:moveTo>
                    <a:lnTo>
                      <a:pt x="0" y="643"/>
                    </a:lnTo>
                    <a:lnTo>
                      <a:pt x="194" y="643"/>
                    </a:lnTo>
                    <a:lnTo>
                      <a:pt x="19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2" name="Google Shape;3242;p70"/>
              <p:cNvSpPr/>
              <p:nvPr/>
            </p:nvSpPr>
            <p:spPr>
              <a:xfrm>
                <a:off x="5010217" y="2902975"/>
                <a:ext cx="21187" cy="70224"/>
              </a:xfrm>
              <a:custGeom>
                <a:avLst/>
                <a:gdLst/>
                <a:ahLst/>
                <a:cxnLst/>
                <a:rect l="l" t="t" r="r" b="b"/>
                <a:pathLst>
                  <a:path w="194" h="643" extrusionOk="0">
                    <a:moveTo>
                      <a:pt x="0" y="0"/>
                    </a:moveTo>
                    <a:lnTo>
                      <a:pt x="0" y="643"/>
                    </a:lnTo>
                    <a:lnTo>
                      <a:pt x="194" y="643"/>
                    </a:lnTo>
                    <a:lnTo>
                      <a:pt x="19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3" name="Google Shape;3243;p70"/>
              <p:cNvSpPr/>
              <p:nvPr/>
            </p:nvSpPr>
            <p:spPr>
              <a:xfrm>
                <a:off x="4162955" y="3092242"/>
                <a:ext cx="1473941" cy="444932"/>
              </a:xfrm>
              <a:custGeom>
                <a:avLst/>
                <a:gdLst/>
                <a:ahLst/>
                <a:cxnLst/>
                <a:rect l="l" t="t" r="r" b="b"/>
                <a:pathLst>
                  <a:path w="36704" h="4074" extrusionOk="0">
                    <a:moveTo>
                      <a:pt x="35671" y="1"/>
                    </a:moveTo>
                    <a:cubicBezTo>
                      <a:pt x="35664" y="1"/>
                      <a:pt x="35656" y="1"/>
                      <a:pt x="35649" y="1"/>
                    </a:cubicBezTo>
                    <a:lnTo>
                      <a:pt x="1042" y="61"/>
                    </a:lnTo>
                    <a:cubicBezTo>
                      <a:pt x="461" y="74"/>
                      <a:pt x="0" y="546"/>
                      <a:pt x="0" y="1128"/>
                    </a:cubicBezTo>
                    <a:lnTo>
                      <a:pt x="0" y="3019"/>
                    </a:lnTo>
                    <a:cubicBezTo>
                      <a:pt x="0" y="3601"/>
                      <a:pt x="473" y="4074"/>
                      <a:pt x="1055" y="4074"/>
                    </a:cubicBezTo>
                    <a:lnTo>
                      <a:pt x="35661" y="4001"/>
                    </a:lnTo>
                    <a:cubicBezTo>
                      <a:pt x="36243" y="4001"/>
                      <a:pt x="36704" y="3528"/>
                      <a:pt x="36704" y="2946"/>
                    </a:cubicBezTo>
                    <a:lnTo>
                      <a:pt x="36704" y="1055"/>
                    </a:lnTo>
                    <a:cubicBezTo>
                      <a:pt x="36704" y="469"/>
                      <a:pt x="36243" y="1"/>
                      <a:pt x="3567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4" name="Google Shape;3244;p70"/>
              <p:cNvSpPr/>
              <p:nvPr/>
            </p:nvSpPr>
            <p:spPr>
              <a:xfrm>
                <a:off x="4040274" y="3513153"/>
                <a:ext cx="1719303" cy="160433"/>
              </a:xfrm>
              <a:custGeom>
                <a:avLst/>
                <a:gdLst/>
                <a:ahLst/>
                <a:cxnLst/>
                <a:rect l="l" t="t" r="r" b="b"/>
                <a:pathLst>
                  <a:path w="42814" h="1469" extrusionOk="0">
                    <a:moveTo>
                      <a:pt x="42129" y="0"/>
                    </a:moveTo>
                    <a:cubicBezTo>
                      <a:pt x="42115" y="0"/>
                      <a:pt x="42100" y="1"/>
                      <a:pt x="42086" y="1"/>
                    </a:cubicBezTo>
                    <a:lnTo>
                      <a:pt x="885" y="74"/>
                    </a:lnTo>
                    <a:cubicBezTo>
                      <a:pt x="0" y="111"/>
                      <a:pt x="0" y="1419"/>
                      <a:pt x="885" y="1468"/>
                    </a:cubicBezTo>
                    <a:lnTo>
                      <a:pt x="885" y="1468"/>
                    </a:lnTo>
                    <a:lnTo>
                      <a:pt x="42086" y="1383"/>
                    </a:lnTo>
                    <a:cubicBezTo>
                      <a:pt x="42100" y="1384"/>
                      <a:pt x="42115" y="1385"/>
                      <a:pt x="42129" y="1385"/>
                    </a:cubicBezTo>
                    <a:cubicBezTo>
                      <a:pt x="42509" y="1385"/>
                      <a:pt x="42813" y="1078"/>
                      <a:pt x="42813" y="692"/>
                    </a:cubicBezTo>
                    <a:cubicBezTo>
                      <a:pt x="42813" y="307"/>
                      <a:pt x="42509" y="0"/>
                      <a:pt x="42129" y="0"/>
                    </a:cubicBezTo>
                    <a:close/>
                    <a:moveTo>
                      <a:pt x="885" y="1468"/>
                    </a:moveTo>
                    <a:lnTo>
                      <a:pt x="873" y="1468"/>
                    </a:lnTo>
                    <a:lnTo>
                      <a:pt x="885" y="1468"/>
                    </a:lnTo>
                    <a:cubicBezTo>
                      <a:pt x="885" y="1468"/>
                      <a:pt x="885" y="1468"/>
                      <a:pt x="885" y="1468"/>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5" name="Google Shape;3245;p70"/>
              <p:cNvSpPr/>
              <p:nvPr/>
            </p:nvSpPr>
            <p:spPr>
              <a:xfrm>
                <a:off x="4041980" y="3664196"/>
                <a:ext cx="1715890" cy="447553"/>
              </a:xfrm>
              <a:custGeom>
                <a:avLst/>
                <a:gdLst/>
                <a:ahLst/>
                <a:cxnLst/>
                <a:rect l="l" t="t" r="r" b="b"/>
                <a:pathLst>
                  <a:path w="42729" h="4098" extrusionOk="0">
                    <a:moveTo>
                      <a:pt x="41759" y="0"/>
                    </a:moveTo>
                    <a:lnTo>
                      <a:pt x="970" y="85"/>
                    </a:lnTo>
                    <a:cubicBezTo>
                      <a:pt x="425" y="85"/>
                      <a:pt x="1" y="522"/>
                      <a:pt x="1" y="1055"/>
                    </a:cubicBezTo>
                    <a:lnTo>
                      <a:pt x="1" y="3140"/>
                    </a:lnTo>
                    <a:cubicBezTo>
                      <a:pt x="1" y="3673"/>
                      <a:pt x="437" y="4097"/>
                      <a:pt x="970" y="4097"/>
                    </a:cubicBezTo>
                    <a:lnTo>
                      <a:pt x="41771" y="4025"/>
                    </a:lnTo>
                    <a:cubicBezTo>
                      <a:pt x="42304" y="4025"/>
                      <a:pt x="42729" y="3588"/>
                      <a:pt x="42729" y="3055"/>
                    </a:cubicBezTo>
                    <a:lnTo>
                      <a:pt x="42729" y="970"/>
                    </a:lnTo>
                    <a:cubicBezTo>
                      <a:pt x="42729" y="437"/>
                      <a:pt x="42292" y="0"/>
                      <a:pt x="4175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6" name="Google Shape;3246;p70"/>
              <p:cNvSpPr/>
              <p:nvPr/>
            </p:nvSpPr>
            <p:spPr>
              <a:xfrm>
                <a:off x="4040274" y="3660155"/>
                <a:ext cx="1719303" cy="455525"/>
              </a:xfrm>
              <a:custGeom>
                <a:avLst/>
                <a:gdLst/>
                <a:ahLst/>
                <a:cxnLst/>
                <a:rect l="l" t="t" r="r" b="b"/>
                <a:pathLst>
                  <a:path w="42814" h="4171" extrusionOk="0">
                    <a:moveTo>
                      <a:pt x="41807" y="74"/>
                    </a:moveTo>
                    <a:cubicBezTo>
                      <a:pt x="42316" y="74"/>
                      <a:pt x="42728" y="486"/>
                      <a:pt x="42728" y="1007"/>
                    </a:cubicBezTo>
                    <a:lnTo>
                      <a:pt x="42728" y="3092"/>
                    </a:lnTo>
                    <a:cubicBezTo>
                      <a:pt x="42728" y="3601"/>
                      <a:pt x="42316" y="4013"/>
                      <a:pt x="41807" y="4025"/>
                    </a:cubicBezTo>
                    <a:lnTo>
                      <a:pt x="1006" y="4098"/>
                    </a:lnTo>
                    <a:cubicBezTo>
                      <a:pt x="485" y="4098"/>
                      <a:pt x="73" y="3686"/>
                      <a:pt x="73" y="3165"/>
                    </a:cubicBezTo>
                    <a:lnTo>
                      <a:pt x="73" y="1080"/>
                    </a:lnTo>
                    <a:cubicBezTo>
                      <a:pt x="73" y="571"/>
                      <a:pt x="485" y="159"/>
                      <a:pt x="1006" y="159"/>
                    </a:cubicBezTo>
                    <a:lnTo>
                      <a:pt x="41807" y="74"/>
                    </a:lnTo>
                    <a:close/>
                    <a:moveTo>
                      <a:pt x="41795" y="1"/>
                    </a:moveTo>
                    <a:lnTo>
                      <a:pt x="1006" y="74"/>
                    </a:lnTo>
                    <a:cubicBezTo>
                      <a:pt x="449" y="74"/>
                      <a:pt x="0" y="534"/>
                      <a:pt x="0" y="1080"/>
                    </a:cubicBezTo>
                    <a:lnTo>
                      <a:pt x="0" y="3165"/>
                    </a:lnTo>
                    <a:cubicBezTo>
                      <a:pt x="0" y="3722"/>
                      <a:pt x="449" y="4171"/>
                      <a:pt x="1006" y="4171"/>
                    </a:cubicBezTo>
                    <a:lnTo>
                      <a:pt x="41807" y="4098"/>
                    </a:lnTo>
                    <a:cubicBezTo>
                      <a:pt x="42352" y="4098"/>
                      <a:pt x="42813" y="3637"/>
                      <a:pt x="42801" y="3092"/>
                    </a:cubicBezTo>
                    <a:lnTo>
                      <a:pt x="42801" y="995"/>
                    </a:lnTo>
                    <a:cubicBezTo>
                      <a:pt x="42801" y="449"/>
                      <a:pt x="42352" y="1"/>
                      <a:pt x="4179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7" name="Google Shape;3247;p70"/>
              <p:cNvSpPr/>
              <p:nvPr/>
            </p:nvSpPr>
            <p:spPr>
              <a:xfrm>
                <a:off x="4344225" y="4059987"/>
                <a:ext cx="62360" cy="61050"/>
              </a:xfrm>
              <a:custGeom>
                <a:avLst/>
                <a:gdLst/>
                <a:ahLst/>
                <a:cxnLst/>
                <a:rect l="l" t="t" r="r" b="b"/>
                <a:pathLst>
                  <a:path w="571" h="559" extrusionOk="0">
                    <a:moveTo>
                      <a:pt x="280" y="1"/>
                    </a:moveTo>
                    <a:cubicBezTo>
                      <a:pt x="134" y="1"/>
                      <a:pt x="1" y="122"/>
                      <a:pt x="1" y="279"/>
                    </a:cubicBezTo>
                    <a:cubicBezTo>
                      <a:pt x="1" y="437"/>
                      <a:pt x="134" y="558"/>
                      <a:pt x="280" y="558"/>
                    </a:cubicBezTo>
                    <a:cubicBezTo>
                      <a:pt x="437" y="558"/>
                      <a:pt x="571" y="437"/>
                      <a:pt x="571" y="279"/>
                    </a:cubicBezTo>
                    <a:cubicBezTo>
                      <a:pt x="571" y="122"/>
                      <a:pt x="437" y="1"/>
                      <a:pt x="28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8" name="Google Shape;3248;p70"/>
              <p:cNvSpPr/>
              <p:nvPr/>
            </p:nvSpPr>
            <p:spPr>
              <a:xfrm>
                <a:off x="4909521" y="4059987"/>
                <a:ext cx="61050" cy="61050"/>
              </a:xfrm>
              <a:custGeom>
                <a:avLst/>
                <a:gdLst/>
                <a:ahLst/>
                <a:cxnLst/>
                <a:rect l="l" t="t" r="r" b="b"/>
                <a:pathLst>
                  <a:path w="559" h="559" extrusionOk="0">
                    <a:moveTo>
                      <a:pt x="280" y="1"/>
                    </a:moveTo>
                    <a:cubicBezTo>
                      <a:pt x="122" y="1"/>
                      <a:pt x="1" y="122"/>
                      <a:pt x="1" y="279"/>
                    </a:cubicBezTo>
                    <a:cubicBezTo>
                      <a:pt x="1" y="437"/>
                      <a:pt x="122" y="558"/>
                      <a:pt x="280" y="558"/>
                    </a:cubicBezTo>
                    <a:cubicBezTo>
                      <a:pt x="437" y="558"/>
                      <a:pt x="558" y="437"/>
                      <a:pt x="558" y="279"/>
                    </a:cubicBezTo>
                    <a:cubicBezTo>
                      <a:pt x="558" y="122"/>
                      <a:pt x="437" y="1"/>
                      <a:pt x="28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9" name="Google Shape;3249;p70"/>
              <p:cNvSpPr/>
              <p:nvPr/>
            </p:nvSpPr>
            <p:spPr>
              <a:xfrm>
                <a:off x="4738818" y="2801078"/>
                <a:ext cx="378640" cy="650033"/>
              </a:xfrm>
              <a:custGeom>
                <a:avLst/>
                <a:gdLst/>
                <a:ahLst/>
                <a:cxnLst/>
                <a:rect l="l" t="t" r="r" b="b"/>
                <a:pathLst>
                  <a:path w="3467" h="5952" extrusionOk="0">
                    <a:moveTo>
                      <a:pt x="1479" y="0"/>
                    </a:moveTo>
                    <a:lnTo>
                      <a:pt x="1382" y="24"/>
                    </a:lnTo>
                    <a:cubicBezTo>
                      <a:pt x="1346" y="37"/>
                      <a:pt x="1309" y="49"/>
                      <a:pt x="1273" y="61"/>
                    </a:cubicBezTo>
                    <a:cubicBezTo>
                      <a:pt x="715" y="267"/>
                      <a:pt x="291" y="715"/>
                      <a:pt x="121" y="1285"/>
                    </a:cubicBezTo>
                    <a:cubicBezTo>
                      <a:pt x="0" y="1709"/>
                      <a:pt x="146" y="1927"/>
                      <a:pt x="340" y="2764"/>
                    </a:cubicBezTo>
                    <a:cubicBezTo>
                      <a:pt x="485" y="3406"/>
                      <a:pt x="582" y="4073"/>
                      <a:pt x="630" y="4740"/>
                    </a:cubicBezTo>
                    <a:cubicBezTo>
                      <a:pt x="630" y="4752"/>
                      <a:pt x="643" y="4764"/>
                      <a:pt x="643" y="4788"/>
                    </a:cubicBezTo>
                    <a:cubicBezTo>
                      <a:pt x="740" y="5176"/>
                      <a:pt x="849" y="5576"/>
                      <a:pt x="933" y="5952"/>
                    </a:cubicBezTo>
                    <a:cubicBezTo>
                      <a:pt x="1770" y="5855"/>
                      <a:pt x="2618" y="5758"/>
                      <a:pt x="3467" y="5661"/>
                    </a:cubicBezTo>
                    <a:cubicBezTo>
                      <a:pt x="3443" y="5479"/>
                      <a:pt x="3443" y="5309"/>
                      <a:pt x="3418" y="5127"/>
                    </a:cubicBezTo>
                    <a:cubicBezTo>
                      <a:pt x="3406" y="5079"/>
                      <a:pt x="3406" y="5031"/>
                      <a:pt x="3406" y="4982"/>
                    </a:cubicBezTo>
                    <a:cubicBezTo>
                      <a:pt x="3273" y="3418"/>
                      <a:pt x="3152" y="1855"/>
                      <a:pt x="3018" y="303"/>
                    </a:cubicBezTo>
                    <a:cubicBezTo>
                      <a:pt x="2534" y="109"/>
                      <a:pt x="2012" y="0"/>
                      <a:pt x="147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0" name="Google Shape;3250;p70"/>
              <p:cNvSpPr/>
              <p:nvPr/>
            </p:nvSpPr>
            <p:spPr>
              <a:xfrm>
                <a:off x="4500511" y="3281619"/>
                <a:ext cx="659316" cy="254465"/>
              </a:xfrm>
              <a:custGeom>
                <a:avLst/>
                <a:gdLst/>
                <a:ahLst/>
                <a:cxnLst/>
                <a:rect l="l" t="t" r="r" b="b"/>
                <a:pathLst>
                  <a:path w="6037" h="2330" extrusionOk="0">
                    <a:moveTo>
                      <a:pt x="740" y="0"/>
                    </a:moveTo>
                    <a:lnTo>
                      <a:pt x="0" y="437"/>
                    </a:lnTo>
                    <a:cubicBezTo>
                      <a:pt x="243" y="1018"/>
                      <a:pt x="485" y="1600"/>
                      <a:pt x="728" y="2194"/>
                    </a:cubicBezTo>
                    <a:lnTo>
                      <a:pt x="861" y="2194"/>
                    </a:lnTo>
                    <a:lnTo>
                      <a:pt x="1564" y="2206"/>
                    </a:lnTo>
                    <a:lnTo>
                      <a:pt x="1940" y="2206"/>
                    </a:lnTo>
                    <a:lnTo>
                      <a:pt x="3273" y="2231"/>
                    </a:lnTo>
                    <a:lnTo>
                      <a:pt x="3879" y="2231"/>
                    </a:lnTo>
                    <a:lnTo>
                      <a:pt x="4655" y="2255"/>
                    </a:lnTo>
                    <a:lnTo>
                      <a:pt x="4946" y="2255"/>
                    </a:lnTo>
                    <a:cubicBezTo>
                      <a:pt x="5052" y="2305"/>
                      <a:pt x="5165" y="2329"/>
                      <a:pt x="5276" y="2329"/>
                    </a:cubicBezTo>
                    <a:cubicBezTo>
                      <a:pt x="5380" y="2329"/>
                      <a:pt x="5482" y="2308"/>
                      <a:pt x="5576" y="2267"/>
                    </a:cubicBezTo>
                    <a:cubicBezTo>
                      <a:pt x="5722" y="2206"/>
                      <a:pt x="5843" y="2109"/>
                      <a:pt x="5940" y="1988"/>
                    </a:cubicBezTo>
                    <a:cubicBezTo>
                      <a:pt x="5879" y="1903"/>
                      <a:pt x="5806" y="1382"/>
                      <a:pt x="5916" y="849"/>
                    </a:cubicBezTo>
                    <a:cubicBezTo>
                      <a:pt x="6037" y="327"/>
                      <a:pt x="5309" y="24"/>
                      <a:pt x="4861" y="24"/>
                    </a:cubicBezTo>
                    <a:lnTo>
                      <a:pt x="3382" y="24"/>
                    </a:lnTo>
                    <a:lnTo>
                      <a:pt x="2861" y="12"/>
                    </a:lnTo>
                    <a:lnTo>
                      <a:pt x="1637" y="12"/>
                    </a:lnTo>
                    <a:lnTo>
                      <a:pt x="121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1" name="Google Shape;3251;p70"/>
              <p:cNvSpPr/>
              <p:nvPr/>
            </p:nvSpPr>
            <p:spPr>
              <a:xfrm>
                <a:off x="4352197" y="3492075"/>
                <a:ext cx="295311" cy="620982"/>
              </a:xfrm>
              <a:custGeom>
                <a:avLst/>
                <a:gdLst/>
                <a:ahLst/>
                <a:cxnLst/>
                <a:rect l="l" t="t" r="r" b="b"/>
                <a:pathLst>
                  <a:path w="2704" h="5686" extrusionOk="0">
                    <a:moveTo>
                      <a:pt x="522" y="1"/>
                    </a:moveTo>
                    <a:lnTo>
                      <a:pt x="498" y="170"/>
                    </a:lnTo>
                    <a:lnTo>
                      <a:pt x="122" y="4231"/>
                    </a:lnTo>
                    <a:lnTo>
                      <a:pt x="49" y="4995"/>
                    </a:lnTo>
                    <a:lnTo>
                      <a:pt x="1" y="5479"/>
                    </a:lnTo>
                    <a:lnTo>
                      <a:pt x="2195" y="5685"/>
                    </a:lnTo>
                    <a:lnTo>
                      <a:pt x="2207" y="5516"/>
                    </a:lnTo>
                    <a:lnTo>
                      <a:pt x="2255" y="4970"/>
                    </a:lnTo>
                    <a:lnTo>
                      <a:pt x="2267" y="4849"/>
                    </a:lnTo>
                    <a:lnTo>
                      <a:pt x="2280" y="4728"/>
                    </a:lnTo>
                    <a:lnTo>
                      <a:pt x="2304" y="4473"/>
                    </a:lnTo>
                    <a:lnTo>
                      <a:pt x="2328" y="4279"/>
                    </a:lnTo>
                    <a:lnTo>
                      <a:pt x="2328" y="4243"/>
                    </a:lnTo>
                    <a:lnTo>
                      <a:pt x="2425" y="3176"/>
                    </a:lnTo>
                    <a:lnTo>
                      <a:pt x="2449" y="2995"/>
                    </a:lnTo>
                    <a:lnTo>
                      <a:pt x="2461" y="2788"/>
                    </a:lnTo>
                    <a:lnTo>
                      <a:pt x="2486" y="2546"/>
                    </a:lnTo>
                    <a:lnTo>
                      <a:pt x="2510" y="2316"/>
                    </a:lnTo>
                    <a:lnTo>
                      <a:pt x="2510" y="2267"/>
                    </a:lnTo>
                    <a:lnTo>
                      <a:pt x="2619" y="1140"/>
                    </a:lnTo>
                    <a:lnTo>
                      <a:pt x="2643" y="910"/>
                    </a:lnTo>
                    <a:lnTo>
                      <a:pt x="2643" y="861"/>
                    </a:lnTo>
                    <a:lnTo>
                      <a:pt x="2692" y="291"/>
                    </a:lnTo>
                    <a:lnTo>
                      <a:pt x="2704" y="194"/>
                    </a:lnTo>
                    <a:lnTo>
                      <a:pt x="2667" y="194"/>
                    </a:lnTo>
                    <a:lnTo>
                      <a:pt x="2098" y="134"/>
                    </a:lnTo>
                    <a:lnTo>
                      <a:pt x="1843" y="122"/>
                    </a:lnTo>
                    <a:lnTo>
                      <a:pt x="522"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2" name="Google Shape;3252;p70"/>
              <p:cNvSpPr/>
              <p:nvPr/>
            </p:nvSpPr>
            <p:spPr>
              <a:xfrm>
                <a:off x="4053058" y="4057366"/>
                <a:ext cx="594444" cy="194726"/>
              </a:xfrm>
              <a:custGeom>
                <a:avLst/>
                <a:gdLst/>
                <a:ahLst/>
                <a:cxnLst/>
                <a:rect l="l" t="t" r="r" b="b"/>
                <a:pathLst>
                  <a:path w="5443" h="1783" extrusionOk="0">
                    <a:moveTo>
                      <a:pt x="2267" y="0"/>
                    </a:moveTo>
                    <a:cubicBezTo>
                      <a:pt x="1128" y="0"/>
                      <a:pt x="276" y="421"/>
                      <a:pt x="73" y="1043"/>
                    </a:cubicBezTo>
                    <a:cubicBezTo>
                      <a:pt x="0" y="1261"/>
                      <a:pt x="12" y="1491"/>
                      <a:pt x="85" y="1709"/>
                    </a:cubicBezTo>
                    <a:cubicBezTo>
                      <a:pt x="1831" y="1734"/>
                      <a:pt x="3564" y="1758"/>
                      <a:pt x="5309" y="1782"/>
                    </a:cubicBezTo>
                    <a:cubicBezTo>
                      <a:pt x="5334" y="1758"/>
                      <a:pt x="5358" y="1722"/>
                      <a:pt x="5394" y="1697"/>
                    </a:cubicBezTo>
                    <a:cubicBezTo>
                      <a:pt x="5419" y="1661"/>
                      <a:pt x="5431" y="1625"/>
                      <a:pt x="5443" y="1576"/>
                    </a:cubicBezTo>
                    <a:cubicBezTo>
                      <a:pt x="5431" y="1455"/>
                      <a:pt x="5370" y="1346"/>
                      <a:pt x="5273" y="1273"/>
                    </a:cubicBezTo>
                    <a:cubicBezTo>
                      <a:pt x="5237" y="1249"/>
                      <a:pt x="5212" y="1212"/>
                      <a:pt x="5188" y="1176"/>
                    </a:cubicBezTo>
                    <a:lnTo>
                      <a:pt x="5164" y="1140"/>
                    </a:lnTo>
                    <a:lnTo>
                      <a:pt x="5164" y="1128"/>
                    </a:lnTo>
                    <a:cubicBezTo>
                      <a:pt x="5164" y="1128"/>
                      <a:pt x="5140" y="1103"/>
                      <a:pt x="5140" y="1079"/>
                    </a:cubicBezTo>
                    <a:cubicBezTo>
                      <a:pt x="5115" y="1019"/>
                      <a:pt x="5091" y="958"/>
                      <a:pt x="5079" y="897"/>
                    </a:cubicBezTo>
                    <a:cubicBezTo>
                      <a:pt x="5067" y="873"/>
                      <a:pt x="5055" y="861"/>
                      <a:pt x="5055" y="837"/>
                    </a:cubicBezTo>
                    <a:cubicBezTo>
                      <a:pt x="5043" y="788"/>
                      <a:pt x="5031" y="752"/>
                      <a:pt x="5019" y="716"/>
                    </a:cubicBezTo>
                    <a:cubicBezTo>
                      <a:pt x="4970" y="534"/>
                      <a:pt x="4922" y="340"/>
                      <a:pt x="4922" y="340"/>
                    </a:cubicBezTo>
                    <a:cubicBezTo>
                      <a:pt x="4922" y="328"/>
                      <a:pt x="4922" y="316"/>
                      <a:pt x="4922" y="303"/>
                    </a:cubicBezTo>
                    <a:cubicBezTo>
                      <a:pt x="4909" y="255"/>
                      <a:pt x="4897" y="182"/>
                      <a:pt x="4873" y="109"/>
                    </a:cubicBezTo>
                    <a:cubicBezTo>
                      <a:pt x="4861" y="97"/>
                      <a:pt x="4861" y="85"/>
                      <a:pt x="4861" y="73"/>
                    </a:cubicBezTo>
                    <a:lnTo>
                      <a:pt x="4861" y="61"/>
                    </a:lnTo>
                    <a:lnTo>
                      <a:pt x="4400" y="61"/>
                    </a:lnTo>
                    <a:cubicBezTo>
                      <a:pt x="4187" y="65"/>
                      <a:pt x="4008" y="66"/>
                      <a:pt x="3856" y="66"/>
                    </a:cubicBezTo>
                    <a:cubicBezTo>
                      <a:pt x="3489" y="66"/>
                      <a:pt x="3284" y="57"/>
                      <a:pt x="3164" y="49"/>
                    </a:cubicBezTo>
                    <a:cubicBezTo>
                      <a:pt x="3140" y="49"/>
                      <a:pt x="3043" y="37"/>
                      <a:pt x="2885" y="25"/>
                    </a:cubicBezTo>
                    <a:cubicBezTo>
                      <a:pt x="2837" y="25"/>
                      <a:pt x="2776" y="12"/>
                      <a:pt x="2703" y="12"/>
                    </a:cubicBezTo>
                    <a:lnTo>
                      <a:pt x="2655" y="12"/>
                    </a:lnTo>
                    <a:cubicBezTo>
                      <a:pt x="2558" y="12"/>
                      <a:pt x="2461" y="0"/>
                      <a:pt x="2376" y="0"/>
                    </a:cubicBezTo>
                    <a:lnTo>
                      <a:pt x="2315" y="0"/>
                    </a:lnTo>
                    <a:cubicBezTo>
                      <a:pt x="2299" y="0"/>
                      <a:pt x="2283" y="0"/>
                      <a:pt x="226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3" name="Google Shape;3253;p70"/>
              <p:cNvSpPr/>
              <p:nvPr/>
            </p:nvSpPr>
            <p:spPr>
              <a:xfrm>
                <a:off x="4053058" y="3995332"/>
                <a:ext cx="594444" cy="256759"/>
              </a:xfrm>
              <a:custGeom>
                <a:avLst/>
                <a:gdLst/>
                <a:ahLst/>
                <a:cxnLst/>
                <a:rect l="l" t="t" r="r" b="b"/>
                <a:pathLst>
                  <a:path w="5443" h="2351" extrusionOk="0">
                    <a:moveTo>
                      <a:pt x="2935" y="0"/>
                    </a:moveTo>
                    <a:cubicBezTo>
                      <a:pt x="2814" y="0"/>
                      <a:pt x="2694" y="24"/>
                      <a:pt x="2594" y="47"/>
                    </a:cubicBezTo>
                    <a:cubicBezTo>
                      <a:pt x="2340" y="241"/>
                      <a:pt x="2049" y="399"/>
                      <a:pt x="1734" y="508"/>
                    </a:cubicBezTo>
                    <a:cubicBezTo>
                      <a:pt x="1140" y="702"/>
                      <a:pt x="800" y="617"/>
                      <a:pt x="461" y="884"/>
                    </a:cubicBezTo>
                    <a:cubicBezTo>
                      <a:pt x="255" y="1077"/>
                      <a:pt x="109" y="1332"/>
                      <a:pt x="73" y="1611"/>
                    </a:cubicBezTo>
                    <a:cubicBezTo>
                      <a:pt x="0" y="1829"/>
                      <a:pt x="12" y="2059"/>
                      <a:pt x="85" y="2277"/>
                    </a:cubicBezTo>
                    <a:cubicBezTo>
                      <a:pt x="1831" y="2302"/>
                      <a:pt x="3564" y="2326"/>
                      <a:pt x="5309" y="2350"/>
                    </a:cubicBezTo>
                    <a:cubicBezTo>
                      <a:pt x="5334" y="2326"/>
                      <a:pt x="5358" y="2290"/>
                      <a:pt x="5394" y="2265"/>
                    </a:cubicBezTo>
                    <a:cubicBezTo>
                      <a:pt x="5419" y="2229"/>
                      <a:pt x="5431" y="2193"/>
                      <a:pt x="5443" y="2144"/>
                    </a:cubicBezTo>
                    <a:cubicBezTo>
                      <a:pt x="5443" y="2096"/>
                      <a:pt x="5431" y="2047"/>
                      <a:pt x="5394" y="1999"/>
                    </a:cubicBezTo>
                    <a:cubicBezTo>
                      <a:pt x="5370" y="1938"/>
                      <a:pt x="5322" y="1890"/>
                      <a:pt x="5273" y="1841"/>
                    </a:cubicBezTo>
                    <a:cubicBezTo>
                      <a:pt x="5249" y="1817"/>
                      <a:pt x="5212" y="1780"/>
                      <a:pt x="5188" y="1744"/>
                    </a:cubicBezTo>
                    <a:lnTo>
                      <a:pt x="5164" y="1708"/>
                    </a:lnTo>
                    <a:lnTo>
                      <a:pt x="5164" y="1696"/>
                    </a:lnTo>
                    <a:cubicBezTo>
                      <a:pt x="5164" y="1696"/>
                      <a:pt x="5152" y="1671"/>
                      <a:pt x="5152" y="1647"/>
                    </a:cubicBezTo>
                    <a:cubicBezTo>
                      <a:pt x="5115" y="1587"/>
                      <a:pt x="5091" y="1526"/>
                      <a:pt x="5079" y="1465"/>
                    </a:cubicBezTo>
                    <a:cubicBezTo>
                      <a:pt x="4770" y="1554"/>
                      <a:pt x="4530" y="1589"/>
                      <a:pt x="4341" y="1589"/>
                    </a:cubicBezTo>
                    <a:cubicBezTo>
                      <a:pt x="4042" y="1589"/>
                      <a:pt x="3874" y="1501"/>
                      <a:pt x="3770" y="1405"/>
                    </a:cubicBezTo>
                    <a:cubicBezTo>
                      <a:pt x="3418" y="1053"/>
                      <a:pt x="3685" y="387"/>
                      <a:pt x="3297" y="108"/>
                    </a:cubicBezTo>
                    <a:cubicBezTo>
                      <a:pt x="3191" y="27"/>
                      <a:pt x="3063" y="0"/>
                      <a:pt x="293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4" name="Google Shape;3254;p70"/>
              <p:cNvSpPr/>
              <p:nvPr/>
            </p:nvSpPr>
            <p:spPr>
              <a:xfrm>
                <a:off x="4398505" y="3333605"/>
                <a:ext cx="286137" cy="277837"/>
              </a:xfrm>
              <a:custGeom>
                <a:avLst/>
                <a:gdLst/>
                <a:ahLst/>
                <a:cxnLst/>
                <a:rect l="l" t="t" r="r" b="b"/>
                <a:pathLst>
                  <a:path w="2620" h="2544" extrusionOk="0">
                    <a:moveTo>
                      <a:pt x="1221" y="0"/>
                    </a:moveTo>
                    <a:cubicBezTo>
                      <a:pt x="1042" y="0"/>
                      <a:pt x="867" y="41"/>
                      <a:pt x="704" y="118"/>
                    </a:cubicBezTo>
                    <a:cubicBezTo>
                      <a:pt x="668" y="142"/>
                      <a:pt x="631" y="155"/>
                      <a:pt x="607" y="167"/>
                    </a:cubicBezTo>
                    <a:cubicBezTo>
                      <a:pt x="474" y="239"/>
                      <a:pt x="365" y="348"/>
                      <a:pt x="268" y="458"/>
                    </a:cubicBezTo>
                    <a:cubicBezTo>
                      <a:pt x="231" y="506"/>
                      <a:pt x="195" y="555"/>
                      <a:pt x="171" y="603"/>
                    </a:cubicBezTo>
                    <a:cubicBezTo>
                      <a:pt x="110" y="712"/>
                      <a:pt x="62" y="821"/>
                      <a:pt x="37" y="955"/>
                    </a:cubicBezTo>
                    <a:cubicBezTo>
                      <a:pt x="37" y="955"/>
                      <a:pt x="37" y="967"/>
                      <a:pt x="37" y="967"/>
                    </a:cubicBezTo>
                    <a:lnTo>
                      <a:pt x="25" y="1064"/>
                    </a:lnTo>
                    <a:lnTo>
                      <a:pt x="13" y="1136"/>
                    </a:lnTo>
                    <a:cubicBezTo>
                      <a:pt x="1" y="1245"/>
                      <a:pt x="13" y="1367"/>
                      <a:pt x="37" y="1476"/>
                    </a:cubicBezTo>
                    <a:cubicBezTo>
                      <a:pt x="110" y="1839"/>
                      <a:pt x="352" y="2155"/>
                      <a:pt x="680" y="2349"/>
                    </a:cubicBezTo>
                    <a:cubicBezTo>
                      <a:pt x="891" y="2480"/>
                      <a:pt x="1127" y="2544"/>
                      <a:pt x="1361" y="2544"/>
                    </a:cubicBezTo>
                    <a:cubicBezTo>
                      <a:pt x="1773" y="2544"/>
                      <a:pt x="2178" y="2348"/>
                      <a:pt x="2425" y="1985"/>
                    </a:cubicBezTo>
                    <a:cubicBezTo>
                      <a:pt x="2437" y="1973"/>
                      <a:pt x="2449" y="1948"/>
                      <a:pt x="2462" y="1936"/>
                    </a:cubicBezTo>
                    <a:cubicBezTo>
                      <a:pt x="2486" y="1900"/>
                      <a:pt x="2498" y="1852"/>
                      <a:pt x="2522" y="1815"/>
                    </a:cubicBezTo>
                    <a:cubicBezTo>
                      <a:pt x="2546" y="1767"/>
                      <a:pt x="2559" y="1706"/>
                      <a:pt x="2583" y="1658"/>
                    </a:cubicBezTo>
                    <a:cubicBezTo>
                      <a:pt x="2607" y="1561"/>
                      <a:pt x="2619" y="1452"/>
                      <a:pt x="2619" y="1342"/>
                    </a:cubicBezTo>
                    <a:lnTo>
                      <a:pt x="2619" y="1306"/>
                    </a:lnTo>
                    <a:cubicBezTo>
                      <a:pt x="2619" y="1270"/>
                      <a:pt x="2619" y="1245"/>
                      <a:pt x="2619" y="1209"/>
                    </a:cubicBezTo>
                    <a:cubicBezTo>
                      <a:pt x="2607" y="1064"/>
                      <a:pt x="2559" y="918"/>
                      <a:pt x="2498" y="797"/>
                    </a:cubicBezTo>
                    <a:cubicBezTo>
                      <a:pt x="2449" y="688"/>
                      <a:pt x="2377" y="579"/>
                      <a:pt x="2304" y="494"/>
                    </a:cubicBezTo>
                    <a:cubicBezTo>
                      <a:pt x="2098" y="239"/>
                      <a:pt x="1795" y="70"/>
                      <a:pt x="1468" y="21"/>
                    </a:cubicBezTo>
                    <a:cubicBezTo>
                      <a:pt x="1468" y="15"/>
                      <a:pt x="1465" y="12"/>
                      <a:pt x="1460" y="12"/>
                    </a:cubicBezTo>
                    <a:cubicBezTo>
                      <a:pt x="1456" y="12"/>
                      <a:pt x="1449" y="15"/>
                      <a:pt x="1443" y="21"/>
                    </a:cubicBezTo>
                    <a:cubicBezTo>
                      <a:pt x="1369" y="7"/>
                      <a:pt x="1295" y="0"/>
                      <a:pt x="122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5" name="Google Shape;3255;p70"/>
              <p:cNvSpPr/>
              <p:nvPr/>
            </p:nvSpPr>
            <p:spPr>
              <a:xfrm>
                <a:off x="4722873" y="3322356"/>
                <a:ext cx="447553" cy="218753"/>
              </a:xfrm>
              <a:custGeom>
                <a:avLst/>
                <a:gdLst/>
                <a:ahLst/>
                <a:cxnLst/>
                <a:rect l="l" t="t" r="r" b="b"/>
                <a:pathLst>
                  <a:path w="4098" h="2003" extrusionOk="0">
                    <a:moveTo>
                      <a:pt x="1468" y="0"/>
                    </a:moveTo>
                    <a:cubicBezTo>
                      <a:pt x="1287" y="0"/>
                      <a:pt x="1105" y="5"/>
                      <a:pt x="922" y="15"/>
                    </a:cubicBezTo>
                    <a:cubicBezTo>
                      <a:pt x="595" y="27"/>
                      <a:pt x="292" y="51"/>
                      <a:pt x="1" y="100"/>
                    </a:cubicBezTo>
                    <a:lnTo>
                      <a:pt x="776" y="2003"/>
                    </a:lnTo>
                    <a:lnTo>
                      <a:pt x="3880" y="1967"/>
                    </a:lnTo>
                    <a:cubicBezTo>
                      <a:pt x="4098" y="1361"/>
                      <a:pt x="3977" y="682"/>
                      <a:pt x="3552" y="197"/>
                    </a:cubicBezTo>
                    <a:cubicBezTo>
                      <a:pt x="2860" y="72"/>
                      <a:pt x="2167" y="0"/>
                      <a:pt x="146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6" name="Google Shape;3256;p70"/>
              <p:cNvSpPr/>
              <p:nvPr/>
            </p:nvSpPr>
            <p:spPr>
              <a:xfrm>
                <a:off x="4605030" y="3451010"/>
                <a:ext cx="512425" cy="647521"/>
              </a:xfrm>
              <a:custGeom>
                <a:avLst/>
                <a:gdLst/>
                <a:ahLst/>
                <a:cxnLst/>
                <a:rect l="l" t="t" r="r" b="b"/>
                <a:pathLst>
                  <a:path w="4692" h="5929" extrusionOk="0">
                    <a:moveTo>
                      <a:pt x="1989" y="1"/>
                    </a:moveTo>
                    <a:lnTo>
                      <a:pt x="1431" y="267"/>
                    </a:lnTo>
                    <a:lnTo>
                      <a:pt x="1201" y="377"/>
                    </a:lnTo>
                    <a:lnTo>
                      <a:pt x="1" y="958"/>
                    </a:lnTo>
                    <a:lnTo>
                      <a:pt x="86" y="1128"/>
                    </a:lnTo>
                    <a:lnTo>
                      <a:pt x="1868" y="4789"/>
                    </a:lnTo>
                    <a:lnTo>
                      <a:pt x="2195" y="5480"/>
                    </a:lnTo>
                    <a:cubicBezTo>
                      <a:pt x="2268" y="5625"/>
                      <a:pt x="2340" y="5771"/>
                      <a:pt x="2413" y="5928"/>
                    </a:cubicBezTo>
                    <a:lnTo>
                      <a:pt x="4692" y="5904"/>
                    </a:lnTo>
                    <a:cubicBezTo>
                      <a:pt x="4583" y="5589"/>
                      <a:pt x="4486" y="5274"/>
                      <a:pt x="4389" y="4958"/>
                    </a:cubicBezTo>
                    <a:lnTo>
                      <a:pt x="4304" y="4813"/>
                    </a:lnTo>
                    <a:lnTo>
                      <a:pt x="4074" y="4316"/>
                    </a:lnTo>
                    <a:lnTo>
                      <a:pt x="4013" y="4207"/>
                    </a:lnTo>
                    <a:lnTo>
                      <a:pt x="3965" y="4098"/>
                    </a:lnTo>
                    <a:lnTo>
                      <a:pt x="3855" y="3867"/>
                    </a:lnTo>
                    <a:lnTo>
                      <a:pt x="3771" y="3686"/>
                    </a:lnTo>
                    <a:lnTo>
                      <a:pt x="3759" y="3661"/>
                    </a:lnTo>
                    <a:lnTo>
                      <a:pt x="3286" y="2680"/>
                    </a:lnTo>
                    <a:lnTo>
                      <a:pt x="3213" y="2534"/>
                    </a:lnTo>
                    <a:lnTo>
                      <a:pt x="3116" y="2340"/>
                    </a:lnTo>
                    <a:lnTo>
                      <a:pt x="3007" y="2122"/>
                    </a:lnTo>
                    <a:lnTo>
                      <a:pt x="2910" y="1904"/>
                    </a:lnTo>
                    <a:lnTo>
                      <a:pt x="2886" y="1867"/>
                    </a:lnTo>
                    <a:lnTo>
                      <a:pt x="2389" y="849"/>
                    </a:lnTo>
                    <a:lnTo>
                      <a:pt x="2292" y="643"/>
                    </a:lnTo>
                    <a:lnTo>
                      <a:pt x="2268" y="595"/>
                    </a:lnTo>
                    <a:lnTo>
                      <a:pt x="2025" y="73"/>
                    </a:lnTo>
                    <a:lnTo>
                      <a:pt x="198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7" name="Google Shape;3257;p70"/>
              <p:cNvSpPr/>
              <p:nvPr/>
            </p:nvSpPr>
            <p:spPr>
              <a:xfrm>
                <a:off x="4564074" y="3332950"/>
                <a:ext cx="289959" cy="274451"/>
              </a:xfrm>
              <a:custGeom>
                <a:avLst/>
                <a:gdLst/>
                <a:ahLst/>
                <a:cxnLst/>
                <a:rect l="l" t="t" r="r" b="b"/>
                <a:pathLst>
                  <a:path w="2655" h="2513" extrusionOk="0">
                    <a:moveTo>
                      <a:pt x="1325" y="1"/>
                    </a:moveTo>
                    <a:cubicBezTo>
                      <a:pt x="1150" y="1"/>
                      <a:pt x="976" y="35"/>
                      <a:pt x="812" y="100"/>
                    </a:cubicBezTo>
                    <a:cubicBezTo>
                      <a:pt x="800" y="100"/>
                      <a:pt x="788" y="112"/>
                      <a:pt x="788" y="112"/>
                    </a:cubicBezTo>
                    <a:cubicBezTo>
                      <a:pt x="546" y="209"/>
                      <a:pt x="352" y="379"/>
                      <a:pt x="206" y="597"/>
                    </a:cubicBezTo>
                    <a:cubicBezTo>
                      <a:pt x="182" y="621"/>
                      <a:pt x="158" y="658"/>
                      <a:pt x="146" y="682"/>
                    </a:cubicBezTo>
                    <a:cubicBezTo>
                      <a:pt x="73" y="815"/>
                      <a:pt x="24" y="961"/>
                      <a:pt x="12" y="1106"/>
                    </a:cubicBezTo>
                    <a:cubicBezTo>
                      <a:pt x="0" y="1167"/>
                      <a:pt x="0" y="1215"/>
                      <a:pt x="0" y="1276"/>
                    </a:cubicBezTo>
                    <a:cubicBezTo>
                      <a:pt x="0" y="1409"/>
                      <a:pt x="24" y="1530"/>
                      <a:pt x="73" y="1651"/>
                    </a:cubicBezTo>
                    <a:cubicBezTo>
                      <a:pt x="73" y="1664"/>
                      <a:pt x="73" y="1664"/>
                      <a:pt x="73" y="1676"/>
                    </a:cubicBezTo>
                    <a:lnTo>
                      <a:pt x="121" y="1761"/>
                    </a:lnTo>
                    <a:lnTo>
                      <a:pt x="146" y="1821"/>
                    </a:lnTo>
                    <a:cubicBezTo>
                      <a:pt x="206" y="1918"/>
                      <a:pt x="267" y="2015"/>
                      <a:pt x="352" y="2100"/>
                    </a:cubicBezTo>
                    <a:cubicBezTo>
                      <a:pt x="597" y="2357"/>
                      <a:pt x="944" y="2513"/>
                      <a:pt x="1305" y="2513"/>
                    </a:cubicBezTo>
                    <a:cubicBezTo>
                      <a:pt x="1319" y="2513"/>
                      <a:pt x="1332" y="2513"/>
                      <a:pt x="1346" y="2512"/>
                    </a:cubicBezTo>
                    <a:cubicBezTo>
                      <a:pt x="1353" y="2512"/>
                      <a:pt x="1361" y="2512"/>
                      <a:pt x="1368" y="2512"/>
                    </a:cubicBezTo>
                    <a:cubicBezTo>
                      <a:pt x="2049" y="2512"/>
                      <a:pt x="2619" y="1971"/>
                      <a:pt x="2655" y="1300"/>
                    </a:cubicBezTo>
                    <a:cubicBezTo>
                      <a:pt x="2655" y="1276"/>
                      <a:pt x="2655" y="1264"/>
                      <a:pt x="2655" y="1239"/>
                    </a:cubicBezTo>
                    <a:cubicBezTo>
                      <a:pt x="2655" y="1191"/>
                      <a:pt x="2655" y="1142"/>
                      <a:pt x="2643" y="1094"/>
                    </a:cubicBezTo>
                    <a:cubicBezTo>
                      <a:pt x="2630" y="1033"/>
                      <a:pt x="2630" y="985"/>
                      <a:pt x="2606" y="924"/>
                    </a:cubicBezTo>
                    <a:cubicBezTo>
                      <a:pt x="2582" y="827"/>
                      <a:pt x="2533" y="730"/>
                      <a:pt x="2485" y="633"/>
                    </a:cubicBezTo>
                    <a:lnTo>
                      <a:pt x="2461" y="597"/>
                    </a:lnTo>
                    <a:cubicBezTo>
                      <a:pt x="2449" y="573"/>
                      <a:pt x="2424" y="548"/>
                      <a:pt x="2412" y="524"/>
                    </a:cubicBezTo>
                    <a:cubicBezTo>
                      <a:pt x="2315" y="403"/>
                      <a:pt x="2218" y="306"/>
                      <a:pt x="2097" y="221"/>
                    </a:cubicBezTo>
                    <a:cubicBezTo>
                      <a:pt x="1988" y="161"/>
                      <a:pt x="1879" y="112"/>
                      <a:pt x="1770" y="76"/>
                    </a:cubicBezTo>
                    <a:cubicBezTo>
                      <a:pt x="1625" y="25"/>
                      <a:pt x="1474" y="1"/>
                      <a:pt x="132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8" name="Google Shape;3258;p70"/>
              <p:cNvSpPr/>
              <p:nvPr/>
            </p:nvSpPr>
            <p:spPr>
              <a:xfrm>
                <a:off x="4738818" y="2797474"/>
                <a:ext cx="464699" cy="565502"/>
              </a:xfrm>
              <a:custGeom>
                <a:avLst/>
                <a:gdLst/>
                <a:ahLst/>
                <a:cxnLst/>
                <a:rect l="l" t="t" r="r" b="b"/>
                <a:pathLst>
                  <a:path w="4255" h="5178" extrusionOk="0">
                    <a:moveTo>
                      <a:pt x="1886" y="1"/>
                    </a:moveTo>
                    <a:cubicBezTo>
                      <a:pt x="1751" y="1"/>
                      <a:pt x="1614" y="11"/>
                      <a:pt x="1479" y="33"/>
                    </a:cubicBezTo>
                    <a:lnTo>
                      <a:pt x="1382" y="57"/>
                    </a:lnTo>
                    <a:cubicBezTo>
                      <a:pt x="1346" y="70"/>
                      <a:pt x="1309" y="82"/>
                      <a:pt x="1261" y="94"/>
                    </a:cubicBezTo>
                    <a:cubicBezTo>
                      <a:pt x="715" y="300"/>
                      <a:pt x="291" y="748"/>
                      <a:pt x="121" y="1318"/>
                    </a:cubicBezTo>
                    <a:cubicBezTo>
                      <a:pt x="0" y="1742"/>
                      <a:pt x="146" y="1960"/>
                      <a:pt x="340" y="2797"/>
                    </a:cubicBezTo>
                    <a:cubicBezTo>
                      <a:pt x="485" y="3439"/>
                      <a:pt x="582" y="4106"/>
                      <a:pt x="630" y="4773"/>
                    </a:cubicBezTo>
                    <a:cubicBezTo>
                      <a:pt x="630" y="4785"/>
                      <a:pt x="643" y="4797"/>
                      <a:pt x="643" y="4821"/>
                    </a:cubicBezTo>
                    <a:cubicBezTo>
                      <a:pt x="1297" y="5027"/>
                      <a:pt x="1988" y="5148"/>
                      <a:pt x="2691" y="5173"/>
                    </a:cubicBezTo>
                    <a:cubicBezTo>
                      <a:pt x="2762" y="5176"/>
                      <a:pt x="2833" y="5178"/>
                      <a:pt x="2904" y="5178"/>
                    </a:cubicBezTo>
                    <a:cubicBezTo>
                      <a:pt x="3076" y="5178"/>
                      <a:pt x="3247" y="5169"/>
                      <a:pt x="3418" y="5160"/>
                    </a:cubicBezTo>
                    <a:cubicBezTo>
                      <a:pt x="3697" y="5148"/>
                      <a:pt x="3976" y="5112"/>
                      <a:pt x="4255" y="5076"/>
                    </a:cubicBezTo>
                    <a:cubicBezTo>
                      <a:pt x="3915" y="3512"/>
                      <a:pt x="3564" y="1948"/>
                      <a:pt x="3224" y="385"/>
                    </a:cubicBezTo>
                    <a:cubicBezTo>
                      <a:pt x="2820" y="131"/>
                      <a:pt x="2357" y="1"/>
                      <a:pt x="188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9" name="Google Shape;3259;p70"/>
              <p:cNvSpPr/>
              <p:nvPr/>
            </p:nvSpPr>
            <p:spPr>
              <a:xfrm>
                <a:off x="4518969" y="3340158"/>
                <a:ext cx="120680" cy="279147"/>
              </a:xfrm>
              <a:custGeom>
                <a:avLst/>
                <a:gdLst/>
                <a:ahLst/>
                <a:cxnLst/>
                <a:rect l="l" t="t" r="r" b="b"/>
                <a:pathLst>
                  <a:path w="1105" h="2556" extrusionOk="0">
                    <a:moveTo>
                      <a:pt x="457" y="1"/>
                    </a:moveTo>
                    <a:cubicBezTo>
                      <a:pt x="453" y="1"/>
                      <a:pt x="449" y="4"/>
                      <a:pt x="449" y="10"/>
                    </a:cubicBezTo>
                    <a:cubicBezTo>
                      <a:pt x="365" y="119"/>
                      <a:pt x="1" y="737"/>
                      <a:pt x="256" y="1392"/>
                    </a:cubicBezTo>
                    <a:cubicBezTo>
                      <a:pt x="340" y="1610"/>
                      <a:pt x="486" y="1792"/>
                      <a:pt x="656" y="1937"/>
                    </a:cubicBezTo>
                    <a:lnTo>
                      <a:pt x="1068" y="2543"/>
                    </a:lnTo>
                    <a:cubicBezTo>
                      <a:pt x="1068" y="2555"/>
                      <a:pt x="1080" y="2555"/>
                      <a:pt x="1080" y="2555"/>
                    </a:cubicBezTo>
                    <a:lnTo>
                      <a:pt x="1092" y="2555"/>
                    </a:lnTo>
                    <a:cubicBezTo>
                      <a:pt x="1104" y="2543"/>
                      <a:pt x="1104" y="2531"/>
                      <a:pt x="1092" y="2531"/>
                    </a:cubicBezTo>
                    <a:lnTo>
                      <a:pt x="680" y="1925"/>
                    </a:lnTo>
                    <a:cubicBezTo>
                      <a:pt x="510" y="1779"/>
                      <a:pt x="377" y="1585"/>
                      <a:pt x="292" y="1379"/>
                    </a:cubicBezTo>
                    <a:cubicBezTo>
                      <a:pt x="37" y="749"/>
                      <a:pt x="401" y="155"/>
                      <a:pt x="474" y="34"/>
                    </a:cubicBezTo>
                    <a:cubicBezTo>
                      <a:pt x="474" y="34"/>
                      <a:pt x="474" y="22"/>
                      <a:pt x="474" y="10"/>
                    </a:cubicBezTo>
                    <a:cubicBezTo>
                      <a:pt x="468" y="4"/>
                      <a:pt x="462" y="1"/>
                      <a:pt x="45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0" name="Google Shape;3260;p70"/>
              <p:cNvSpPr/>
              <p:nvPr/>
            </p:nvSpPr>
            <p:spPr>
              <a:xfrm>
                <a:off x="4806313" y="3430150"/>
                <a:ext cx="45105" cy="79288"/>
              </a:xfrm>
              <a:custGeom>
                <a:avLst/>
                <a:gdLst/>
                <a:ahLst/>
                <a:cxnLst/>
                <a:rect l="l" t="t" r="r" b="b"/>
                <a:pathLst>
                  <a:path w="413" h="726" extrusionOk="0">
                    <a:moveTo>
                      <a:pt x="20" y="1"/>
                    </a:moveTo>
                    <a:cubicBezTo>
                      <a:pt x="15" y="1"/>
                      <a:pt x="12" y="4"/>
                      <a:pt x="12" y="10"/>
                    </a:cubicBezTo>
                    <a:cubicBezTo>
                      <a:pt x="0" y="10"/>
                      <a:pt x="0" y="22"/>
                      <a:pt x="0" y="34"/>
                    </a:cubicBezTo>
                    <a:lnTo>
                      <a:pt x="376" y="713"/>
                    </a:lnTo>
                    <a:cubicBezTo>
                      <a:pt x="376" y="725"/>
                      <a:pt x="388" y="725"/>
                      <a:pt x="400" y="725"/>
                    </a:cubicBezTo>
                    <a:lnTo>
                      <a:pt x="400" y="713"/>
                    </a:lnTo>
                    <a:cubicBezTo>
                      <a:pt x="412" y="713"/>
                      <a:pt x="412" y="701"/>
                      <a:pt x="412" y="689"/>
                    </a:cubicBezTo>
                    <a:lnTo>
                      <a:pt x="37" y="10"/>
                    </a:lnTo>
                    <a:cubicBezTo>
                      <a:pt x="31" y="4"/>
                      <a:pt x="25" y="1"/>
                      <a:pt x="2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1" name="Google Shape;3261;p70"/>
              <p:cNvSpPr/>
              <p:nvPr/>
            </p:nvSpPr>
            <p:spPr>
              <a:xfrm>
                <a:off x="4586573" y="3992493"/>
                <a:ext cx="594444" cy="255557"/>
              </a:xfrm>
              <a:custGeom>
                <a:avLst/>
                <a:gdLst/>
                <a:ahLst/>
                <a:cxnLst/>
                <a:rect l="l" t="t" r="r" b="b"/>
                <a:pathLst>
                  <a:path w="5443" h="2340" extrusionOk="0">
                    <a:moveTo>
                      <a:pt x="4570" y="0"/>
                    </a:moveTo>
                    <a:lnTo>
                      <a:pt x="4570" y="0"/>
                    </a:lnTo>
                    <a:cubicBezTo>
                      <a:pt x="4631" y="243"/>
                      <a:pt x="4691" y="546"/>
                      <a:pt x="4570" y="631"/>
                    </a:cubicBezTo>
                    <a:cubicBezTo>
                      <a:pt x="4554" y="639"/>
                      <a:pt x="4536" y="641"/>
                      <a:pt x="4518" y="641"/>
                    </a:cubicBezTo>
                    <a:cubicBezTo>
                      <a:pt x="4481" y="641"/>
                      <a:pt x="4441" y="631"/>
                      <a:pt x="4400" y="631"/>
                    </a:cubicBezTo>
                    <a:cubicBezTo>
                      <a:pt x="3673" y="631"/>
                      <a:pt x="3334" y="619"/>
                      <a:pt x="3164" y="606"/>
                    </a:cubicBezTo>
                    <a:cubicBezTo>
                      <a:pt x="3140" y="606"/>
                      <a:pt x="3043" y="606"/>
                      <a:pt x="2885" y="594"/>
                    </a:cubicBezTo>
                    <a:cubicBezTo>
                      <a:pt x="2824" y="594"/>
                      <a:pt x="2764" y="582"/>
                      <a:pt x="2703" y="582"/>
                    </a:cubicBezTo>
                    <a:lnTo>
                      <a:pt x="2655" y="582"/>
                    </a:lnTo>
                    <a:cubicBezTo>
                      <a:pt x="2558" y="570"/>
                      <a:pt x="2461" y="558"/>
                      <a:pt x="2364" y="558"/>
                    </a:cubicBezTo>
                    <a:lnTo>
                      <a:pt x="2303" y="558"/>
                    </a:lnTo>
                    <a:cubicBezTo>
                      <a:pt x="1152" y="558"/>
                      <a:pt x="279" y="982"/>
                      <a:pt x="73" y="1600"/>
                    </a:cubicBezTo>
                    <a:cubicBezTo>
                      <a:pt x="0" y="1819"/>
                      <a:pt x="12" y="2061"/>
                      <a:pt x="85" y="2279"/>
                    </a:cubicBezTo>
                    <a:cubicBezTo>
                      <a:pt x="1818" y="2303"/>
                      <a:pt x="3564" y="2328"/>
                      <a:pt x="5309" y="2340"/>
                    </a:cubicBezTo>
                    <a:cubicBezTo>
                      <a:pt x="5334" y="2316"/>
                      <a:pt x="5358" y="2291"/>
                      <a:pt x="5382" y="2255"/>
                    </a:cubicBezTo>
                    <a:cubicBezTo>
                      <a:pt x="5406" y="2219"/>
                      <a:pt x="5431" y="2182"/>
                      <a:pt x="5443" y="2146"/>
                    </a:cubicBezTo>
                    <a:cubicBezTo>
                      <a:pt x="5431" y="2025"/>
                      <a:pt x="5370" y="1903"/>
                      <a:pt x="5273" y="1831"/>
                    </a:cubicBezTo>
                    <a:cubicBezTo>
                      <a:pt x="5249" y="1794"/>
                      <a:pt x="5212" y="1770"/>
                      <a:pt x="5188" y="1722"/>
                    </a:cubicBezTo>
                    <a:lnTo>
                      <a:pt x="5164" y="1685"/>
                    </a:lnTo>
                    <a:lnTo>
                      <a:pt x="5164" y="1673"/>
                    </a:lnTo>
                    <a:cubicBezTo>
                      <a:pt x="5152" y="1661"/>
                      <a:pt x="5152" y="1649"/>
                      <a:pt x="5140" y="1637"/>
                    </a:cubicBezTo>
                    <a:cubicBezTo>
                      <a:pt x="5115" y="1576"/>
                      <a:pt x="5091" y="1516"/>
                      <a:pt x="5079" y="1455"/>
                    </a:cubicBezTo>
                    <a:lnTo>
                      <a:pt x="5055" y="1382"/>
                    </a:lnTo>
                    <a:cubicBezTo>
                      <a:pt x="5043" y="1346"/>
                      <a:pt x="5031" y="1297"/>
                      <a:pt x="5031" y="1261"/>
                    </a:cubicBezTo>
                    <a:cubicBezTo>
                      <a:pt x="4970" y="1079"/>
                      <a:pt x="4934" y="897"/>
                      <a:pt x="4934" y="897"/>
                    </a:cubicBezTo>
                    <a:cubicBezTo>
                      <a:pt x="4921" y="885"/>
                      <a:pt x="4921" y="873"/>
                      <a:pt x="4934" y="861"/>
                    </a:cubicBezTo>
                    <a:cubicBezTo>
                      <a:pt x="4909" y="813"/>
                      <a:pt x="4897" y="740"/>
                      <a:pt x="4873" y="655"/>
                    </a:cubicBezTo>
                    <a:cubicBezTo>
                      <a:pt x="4873" y="643"/>
                      <a:pt x="4873" y="631"/>
                      <a:pt x="4861" y="631"/>
                    </a:cubicBezTo>
                    <a:lnTo>
                      <a:pt x="4861" y="619"/>
                    </a:lnTo>
                    <a:lnTo>
                      <a:pt x="457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2" name="Google Shape;3262;p70"/>
              <p:cNvSpPr/>
              <p:nvPr/>
            </p:nvSpPr>
            <p:spPr>
              <a:xfrm>
                <a:off x="4586573" y="3995332"/>
                <a:ext cx="594444" cy="256759"/>
              </a:xfrm>
              <a:custGeom>
                <a:avLst/>
                <a:gdLst/>
                <a:ahLst/>
                <a:cxnLst/>
                <a:rect l="l" t="t" r="r" b="b"/>
                <a:pathLst>
                  <a:path w="5443" h="2351" extrusionOk="0">
                    <a:moveTo>
                      <a:pt x="2935" y="0"/>
                    </a:moveTo>
                    <a:cubicBezTo>
                      <a:pt x="2814" y="0"/>
                      <a:pt x="2694" y="24"/>
                      <a:pt x="2594" y="47"/>
                    </a:cubicBezTo>
                    <a:cubicBezTo>
                      <a:pt x="2340" y="241"/>
                      <a:pt x="2049" y="399"/>
                      <a:pt x="1734" y="508"/>
                    </a:cubicBezTo>
                    <a:cubicBezTo>
                      <a:pt x="1140" y="702"/>
                      <a:pt x="800" y="617"/>
                      <a:pt x="461" y="884"/>
                    </a:cubicBezTo>
                    <a:cubicBezTo>
                      <a:pt x="255" y="1077"/>
                      <a:pt x="109" y="1332"/>
                      <a:pt x="73" y="1611"/>
                    </a:cubicBezTo>
                    <a:cubicBezTo>
                      <a:pt x="0" y="1829"/>
                      <a:pt x="12" y="2059"/>
                      <a:pt x="85" y="2277"/>
                    </a:cubicBezTo>
                    <a:cubicBezTo>
                      <a:pt x="1818" y="2302"/>
                      <a:pt x="3564" y="2326"/>
                      <a:pt x="5309" y="2350"/>
                    </a:cubicBezTo>
                    <a:cubicBezTo>
                      <a:pt x="5334" y="2326"/>
                      <a:pt x="5358" y="2290"/>
                      <a:pt x="5382" y="2265"/>
                    </a:cubicBezTo>
                    <a:cubicBezTo>
                      <a:pt x="5406" y="2229"/>
                      <a:pt x="5431" y="2193"/>
                      <a:pt x="5443" y="2144"/>
                    </a:cubicBezTo>
                    <a:cubicBezTo>
                      <a:pt x="5443" y="2096"/>
                      <a:pt x="5431" y="2047"/>
                      <a:pt x="5394" y="1999"/>
                    </a:cubicBezTo>
                    <a:cubicBezTo>
                      <a:pt x="5370" y="1938"/>
                      <a:pt x="5321" y="1890"/>
                      <a:pt x="5273" y="1841"/>
                    </a:cubicBezTo>
                    <a:cubicBezTo>
                      <a:pt x="5249" y="1817"/>
                      <a:pt x="5225" y="1780"/>
                      <a:pt x="5188" y="1744"/>
                    </a:cubicBezTo>
                    <a:lnTo>
                      <a:pt x="5164" y="1708"/>
                    </a:lnTo>
                    <a:lnTo>
                      <a:pt x="5164" y="1696"/>
                    </a:lnTo>
                    <a:cubicBezTo>
                      <a:pt x="5164" y="1684"/>
                      <a:pt x="5152" y="1659"/>
                      <a:pt x="5152" y="1647"/>
                    </a:cubicBezTo>
                    <a:cubicBezTo>
                      <a:pt x="5115" y="1587"/>
                      <a:pt x="5091" y="1526"/>
                      <a:pt x="5079" y="1465"/>
                    </a:cubicBezTo>
                    <a:cubicBezTo>
                      <a:pt x="4770" y="1554"/>
                      <a:pt x="4530" y="1589"/>
                      <a:pt x="4341" y="1589"/>
                    </a:cubicBezTo>
                    <a:cubicBezTo>
                      <a:pt x="4042" y="1589"/>
                      <a:pt x="3874" y="1501"/>
                      <a:pt x="3770" y="1405"/>
                    </a:cubicBezTo>
                    <a:cubicBezTo>
                      <a:pt x="3418" y="1053"/>
                      <a:pt x="3685" y="387"/>
                      <a:pt x="3297" y="108"/>
                    </a:cubicBezTo>
                    <a:cubicBezTo>
                      <a:pt x="3191" y="27"/>
                      <a:pt x="3062" y="0"/>
                      <a:pt x="293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3" name="Google Shape;3263;p70"/>
              <p:cNvSpPr/>
              <p:nvPr/>
            </p:nvSpPr>
            <p:spPr>
              <a:xfrm>
                <a:off x="4583842" y="4147686"/>
                <a:ext cx="19986" cy="103097"/>
              </a:xfrm>
              <a:custGeom>
                <a:avLst/>
                <a:gdLst/>
                <a:ahLst/>
                <a:cxnLst/>
                <a:rect l="l" t="t" r="r" b="b"/>
                <a:pathLst>
                  <a:path w="183" h="944" extrusionOk="0">
                    <a:moveTo>
                      <a:pt x="140" y="1"/>
                    </a:moveTo>
                    <a:cubicBezTo>
                      <a:pt x="127" y="1"/>
                      <a:pt x="115" y="8"/>
                      <a:pt x="110" y="22"/>
                    </a:cubicBezTo>
                    <a:cubicBezTo>
                      <a:pt x="98" y="58"/>
                      <a:pt x="86" y="82"/>
                      <a:pt x="74" y="119"/>
                    </a:cubicBezTo>
                    <a:cubicBezTo>
                      <a:pt x="13" y="385"/>
                      <a:pt x="1" y="652"/>
                      <a:pt x="62" y="919"/>
                    </a:cubicBezTo>
                    <a:cubicBezTo>
                      <a:pt x="74" y="931"/>
                      <a:pt x="86" y="943"/>
                      <a:pt x="98" y="943"/>
                    </a:cubicBezTo>
                    <a:lnTo>
                      <a:pt x="110" y="943"/>
                    </a:lnTo>
                    <a:cubicBezTo>
                      <a:pt x="134" y="943"/>
                      <a:pt x="146" y="919"/>
                      <a:pt x="134" y="895"/>
                    </a:cubicBezTo>
                    <a:cubicBezTo>
                      <a:pt x="86" y="652"/>
                      <a:pt x="86" y="385"/>
                      <a:pt x="146" y="143"/>
                    </a:cubicBezTo>
                    <a:cubicBezTo>
                      <a:pt x="159" y="107"/>
                      <a:pt x="171" y="70"/>
                      <a:pt x="183" y="46"/>
                    </a:cubicBezTo>
                    <a:cubicBezTo>
                      <a:pt x="183" y="17"/>
                      <a:pt x="161" y="1"/>
                      <a:pt x="14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4" name="Google Shape;3264;p70"/>
              <p:cNvSpPr/>
              <p:nvPr/>
            </p:nvSpPr>
            <p:spPr>
              <a:xfrm>
                <a:off x="5015459" y="2855139"/>
                <a:ext cx="260909" cy="544424"/>
              </a:xfrm>
              <a:custGeom>
                <a:avLst/>
                <a:gdLst/>
                <a:ahLst/>
                <a:cxnLst/>
                <a:rect l="l" t="t" r="r" b="b"/>
                <a:pathLst>
                  <a:path w="2389" h="4985" extrusionOk="0">
                    <a:moveTo>
                      <a:pt x="603" y="1"/>
                    </a:moveTo>
                    <a:cubicBezTo>
                      <a:pt x="381" y="1"/>
                      <a:pt x="166" y="85"/>
                      <a:pt x="1" y="232"/>
                    </a:cubicBezTo>
                    <a:cubicBezTo>
                      <a:pt x="49" y="632"/>
                      <a:pt x="122" y="1032"/>
                      <a:pt x="219" y="1432"/>
                    </a:cubicBezTo>
                    <a:cubicBezTo>
                      <a:pt x="219" y="1432"/>
                      <a:pt x="267" y="1651"/>
                      <a:pt x="437" y="2184"/>
                    </a:cubicBezTo>
                    <a:cubicBezTo>
                      <a:pt x="461" y="2269"/>
                      <a:pt x="485" y="2342"/>
                      <a:pt x="510" y="2426"/>
                    </a:cubicBezTo>
                    <a:lnTo>
                      <a:pt x="522" y="2451"/>
                    </a:lnTo>
                    <a:cubicBezTo>
                      <a:pt x="582" y="2632"/>
                      <a:pt x="655" y="2851"/>
                      <a:pt x="740" y="3093"/>
                    </a:cubicBezTo>
                    <a:cubicBezTo>
                      <a:pt x="776" y="3178"/>
                      <a:pt x="801" y="3263"/>
                      <a:pt x="825" y="3360"/>
                    </a:cubicBezTo>
                    <a:lnTo>
                      <a:pt x="982" y="3772"/>
                    </a:lnTo>
                    <a:cubicBezTo>
                      <a:pt x="1043" y="3954"/>
                      <a:pt x="1116" y="4136"/>
                      <a:pt x="1176" y="4305"/>
                    </a:cubicBezTo>
                    <a:cubicBezTo>
                      <a:pt x="1276" y="4172"/>
                      <a:pt x="1421" y="4102"/>
                      <a:pt x="1569" y="4102"/>
                    </a:cubicBezTo>
                    <a:cubicBezTo>
                      <a:pt x="1637" y="4102"/>
                      <a:pt x="1705" y="4117"/>
                      <a:pt x="1770" y="4148"/>
                    </a:cubicBezTo>
                    <a:cubicBezTo>
                      <a:pt x="2049" y="4329"/>
                      <a:pt x="2134" y="4693"/>
                      <a:pt x="1988" y="4984"/>
                    </a:cubicBezTo>
                    <a:cubicBezTo>
                      <a:pt x="2146" y="4863"/>
                      <a:pt x="2267" y="4705"/>
                      <a:pt x="2328" y="4511"/>
                    </a:cubicBezTo>
                    <a:cubicBezTo>
                      <a:pt x="2376" y="4305"/>
                      <a:pt x="2388" y="4099"/>
                      <a:pt x="2340" y="3893"/>
                    </a:cubicBezTo>
                    <a:cubicBezTo>
                      <a:pt x="2304" y="3748"/>
                      <a:pt x="2267" y="3602"/>
                      <a:pt x="2219" y="3457"/>
                    </a:cubicBezTo>
                    <a:cubicBezTo>
                      <a:pt x="2194" y="3372"/>
                      <a:pt x="2170" y="3287"/>
                      <a:pt x="2146" y="3202"/>
                    </a:cubicBezTo>
                    <a:lnTo>
                      <a:pt x="2146" y="3190"/>
                    </a:lnTo>
                    <a:lnTo>
                      <a:pt x="2049" y="2851"/>
                    </a:lnTo>
                    <a:cubicBezTo>
                      <a:pt x="2025" y="2766"/>
                      <a:pt x="2001" y="2681"/>
                      <a:pt x="1976" y="2596"/>
                    </a:cubicBezTo>
                    <a:cubicBezTo>
                      <a:pt x="1940" y="2439"/>
                      <a:pt x="1904" y="2293"/>
                      <a:pt x="1855" y="2135"/>
                    </a:cubicBezTo>
                    <a:cubicBezTo>
                      <a:pt x="1843" y="2111"/>
                      <a:pt x="1843" y="2087"/>
                      <a:pt x="1831" y="2075"/>
                    </a:cubicBezTo>
                    <a:lnTo>
                      <a:pt x="1807" y="1978"/>
                    </a:lnTo>
                    <a:lnTo>
                      <a:pt x="1807" y="1966"/>
                    </a:lnTo>
                    <a:cubicBezTo>
                      <a:pt x="1794" y="1917"/>
                      <a:pt x="1782" y="1869"/>
                      <a:pt x="1770" y="1820"/>
                    </a:cubicBezTo>
                    <a:cubicBezTo>
                      <a:pt x="1746" y="1735"/>
                      <a:pt x="1722" y="1651"/>
                      <a:pt x="1698" y="1566"/>
                    </a:cubicBezTo>
                    <a:cubicBezTo>
                      <a:pt x="1698" y="1542"/>
                      <a:pt x="1685" y="1529"/>
                      <a:pt x="1685" y="1505"/>
                    </a:cubicBezTo>
                    <a:cubicBezTo>
                      <a:pt x="1649" y="1372"/>
                      <a:pt x="1601" y="1239"/>
                      <a:pt x="1576" y="1105"/>
                    </a:cubicBezTo>
                    <a:cubicBezTo>
                      <a:pt x="1540" y="572"/>
                      <a:pt x="1213" y="135"/>
                      <a:pt x="813" y="26"/>
                    </a:cubicBezTo>
                    <a:cubicBezTo>
                      <a:pt x="743" y="9"/>
                      <a:pt x="673" y="1"/>
                      <a:pt x="60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5" name="Google Shape;3265;p70"/>
              <p:cNvSpPr/>
              <p:nvPr/>
            </p:nvSpPr>
            <p:spPr>
              <a:xfrm>
                <a:off x="4990340" y="2833624"/>
                <a:ext cx="270083" cy="294546"/>
              </a:xfrm>
              <a:custGeom>
                <a:avLst/>
                <a:gdLst/>
                <a:ahLst/>
                <a:cxnLst/>
                <a:rect l="l" t="t" r="r" b="b"/>
                <a:pathLst>
                  <a:path w="2473" h="2697" extrusionOk="0">
                    <a:moveTo>
                      <a:pt x="629" y="0"/>
                    </a:moveTo>
                    <a:cubicBezTo>
                      <a:pt x="492" y="0"/>
                      <a:pt x="330" y="32"/>
                      <a:pt x="194" y="151"/>
                    </a:cubicBezTo>
                    <a:cubicBezTo>
                      <a:pt x="97" y="223"/>
                      <a:pt x="37" y="308"/>
                      <a:pt x="0" y="417"/>
                    </a:cubicBezTo>
                    <a:cubicBezTo>
                      <a:pt x="206" y="1181"/>
                      <a:pt x="412" y="1932"/>
                      <a:pt x="631" y="2696"/>
                    </a:cubicBezTo>
                    <a:lnTo>
                      <a:pt x="2473" y="2429"/>
                    </a:lnTo>
                    <a:cubicBezTo>
                      <a:pt x="2388" y="1666"/>
                      <a:pt x="2024" y="963"/>
                      <a:pt x="1467" y="429"/>
                    </a:cubicBezTo>
                    <a:cubicBezTo>
                      <a:pt x="1297" y="284"/>
                      <a:pt x="1115" y="151"/>
                      <a:pt x="921" y="42"/>
                    </a:cubicBezTo>
                    <a:cubicBezTo>
                      <a:pt x="909" y="42"/>
                      <a:pt x="785" y="0"/>
                      <a:pt x="62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6" name="Google Shape;3266;p70"/>
              <p:cNvSpPr/>
              <p:nvPr/>
            </p:nvSpPr>
            <p:spPr>
              <a:xfrm>
                <a:off x="4871186" y="2642172"/>
                <a:ext cx="102004" cy="226944"/>
              </a:xfrm>
              <a:custGeom>
                <a:avLst/>
                <a:gdLst/>
                <a:ahLst/>
                <a:cxnLst/>
                <a:rect l="l" t="t" r="r" b="b"/>
                <a:pathLst>
                  <a:path w="934" h="2078" extrusionOk="0">
                    <a:moveTo>
                      <a:pt x="485" y="1"/>
                    </a:moveTo>
                    <a:lnTo>
                      <a:pt x="328" y="73"/>
                    </a:lnTo>
                    <a:lnTo>
                      <a:pt x="73" y="207"/>
                    </a:lnTo>
                    <a:lnTo>
                      <a:pt x="73" y="352"/>
                    </a:lnTo>
                    <a:cubicBezTo>
                      <a:pt x="73" y="498"/>
                      <a:pt x="49" y="691"/>
                      <a:pt x="49" y="885"/>
                    </a:cubicBezTo>
                    <a:lnTo>
                      <a:pt x="49" y="1007"/>
                    </a:lnTo>
                    <a:cubicBezTo>
                      <a:pt x="49" y="1140"/>
                      <a:pt x="37" y="1261"/>
                      <a:pt x="37" y="1358"/>
                    </a:cubicBezTo>
                    <a:lnTo>
                      <a:pt x="37" y="1370"/>
                    </a:lnTo>
                    <a:lnTo>
                      <a:pt x="37" y="1492"/>
                    </a:lnTo>
                    <a:cubicBezTo>
                      <a:pt x="37" y="1528"/>
                      <a:pt x="37" y="1564"/>
                      <a:pt x="25" y="1613"/>
                    </a:cubicBezTo>
                    <a:lnTo>
                      <a:pt x="25" y="1625"/>
                    </a:lnTo>
                    <a:cubicBezTo>
                      <a:pt x="0" y="1746"/>
                      <a:pt x="25" y="1879"/>
                      <a:pt x="97" y="1988"/>
                    </a:cubicBezTo>
                    <a:cubicBezTo>
                      <a:pt x="143" y="2047"/>
                      <a:pt x="216" y="2078"/>
                      <a:pt x="306" y="2078"/>
                    </a:cubicBezTo>
                    <a:cubicBezTo>
                      <a:pt x="478" y="2078"/>
                      <a:pt x="711" y="1964"/>
                      <a:pt x="934" y="1710"/>
                    </a:cubicBezTo>
                    <a:cubicBezTo>
                      <a:pt x="922" y="1637"/>
                      <a:pt x="897" y="1564"/>
                      <a:pt x="873" y="1492"/>
                    </a:cubicBezTo>
                    <a:cubicBezTo>
                      <a:pt x="825" y="1285"/>
                      <a:pt x="776" y="1079"/>
                      <a:pt x="728" y="873"/>
                    </a:cubicBezTo>
                    <a:cubicBezTo>
                      <a:pt x="715" y="825"/>
                      <a:pt x="703" y="764"/>
                      <a:pt x="691" y="716"/>
                    </a:cubicBezTo>
                    <a:cubicBezTo>
                      <a:pt x="655" y="582"/>
                      <a:pt x="618" y="461"/>
                      <a:pt x="594" y="328"/>
                    </a:cubicBezTo>
                    <a:cubicBezTo>
                      <a:pt x="570" y="267"/>
                      <a:pt x="558" y="207"/>
                      <a:pt x="546" y="146"/>
                    </a:cubicBezTo>
                    <a:lnTo>
                      <a:pt x="546" y="122"/>
                    </a:lnTo>
                    <a:cubicBezTo>
                      <a:pt x="522" y="85"/>
                      <a:pt x="509" y="49"/>
                      <a:pt x="497" y="13"/>
                    </a:cubicBezTo>
                    <a:cubicBezTo>
                      <a:pt x="497" y="13"/>
                      <a:pt x="485" y="1"/>
                      <a:pt x="48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7" name="Google Shape;3267;p70"/>
              <p:cNvSpPr/>
              <p:nvPr/>
            </p:nvSpPr>
            <p:spPr>
              <a:xfrm>
                <a:off x="4875118" y="2650144"/>
                <a:ext cx="78196" cy="169498"/>
              </a:xfrm>
              <a:custGeom>
                <a:avLst/>
                <a:gdLst/>
                <a:ahLst/>
                <a:cxnLst/>
                <a:rect l="l" t="t" r="r" b="b"/>
                <a:pathLst>
                  <a:path w="716" h="1552" extrusionOk="0">
                    <a:moveTo>
                      <a:pt x="292" y="0"/>
                    </a:moveTo>
                    <a:lnTo>
                      <a:pt x="49" y="134"/>
                    </a:lnTo>
                    <a:lnTo>
                      <a:pt x="49" y="279"/>
                    </a:lnTo>
                    <a:cubicBezTo>
                      <a:pt x="37" y="425"/>
                      <a:pt x="25" y="618"/>
                      <a:pt x="25" y="812"/>
                    </a:cubicBezTo>
                    <a:lnTo>
                      <a:pt x="25" y="934"/>
                    </a:lnTo>
                    <a:cubicBezTo>
                      <a:pt x="13" y="1067"/>
                      <a:pt x="1" y="1188"/>
                      <a:pt x="1" y="1285"/>
                    </a:cubicBezTo>
                    <a:lnTo>
                      <a:pt x="1" y="1297"/>
                    </a:lnTo>
                    <a:lnTo>
                      <a:pt x="1" y="1419"/>
                    </a:lnTo>
                    <a:cubicBezTo>
                      <a:pt x="1" y="1455"/>
                      <a:pt x="1" y="1491"/>
                      <a:pt x="1" y="1540"/>
                    </a:cubicBezTo>
                    <a:lnTo>
                      <a:pt x="1" y="1552"/>
                    </a:lnTo>
                    <a:cubicBezTo>
                      <a:pt x="376" y="1503"/>
                      <a:pt x="679" y="1200"/>
                      <a:pt x="716" y="812"/>
                    </a:cubicBezTo>
                    <a:cubicBezTo>
                      <a:pt x="716" y="788"/>
                      <a:pt x="716" y="764"/>
                      <a:pt x="716" y="728"/>
                    </a:cubicBezTo>
                    <a:lnTo>
                      <a:pt x="704" y="728"/>
                    </a:lnTo>
                    <a:cubicBezTo>
                      <a:pt x="704" y="425"/>
                      <a:pt x="546" y="146"/>
                      <a:pt x="29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8" name="Google Shape;3268;p70"/>
              <p:cNvSpPr/>
              <p:nvPr/>
            </p:nvSpPr>
            <p:spPr>
              <a:xfrm>
                <a:off x="4798340" y="2521381"/>
                <a:ext cx="196036" cy="234698"/>
              </a:xfrm>
              <a:custGeom>
                <a:avLst/>
                <a:gdLst/>
                <a:ahLst/>
                <a:cxnLst/>
                <a:rect l="l" t="t" r="r" b="b"/>
                <a:pathLst>
                  <a:path w="1795" h="2149" extrusionOk="0">
                    <a:moveTo>
                      <a:pt x="778" y="1"/>
                    </a:moveTo>
                    <a:cubicBezTo>
                      <a:pt x="758" y="1"/>
                      <a:pt x="737" y="2"/>
                      <a:pt x="716" y="4"/>
                    </a:cubicBezTo>
                    <a:lnTo>
                      <a:pt x="667" y="16"/>
                    </a:lnTo>
                    <a:cubicBezTo>
                      <a:pt x="437" y="64"/>
                      <a:pt x="231" y="234"/>
                      <a:pt x="134" y="452"/>
                    </a:cubicBezTo>
                    <a:cubicBezTo>
                      <a:pt x="37" y="658"/>
                      <a:pt x="1" y="901"/>
                      <a:pt x="25" y="1131"/>
                    </a:cubicBezTo>
                    <a:lnTo>
                      <a:pt x="49" y="1228"/>
                    </a:lnTo>
                    <a:cubicBezTo>
                      <a:pt x="61" y="1325"/>
                      <a:pt x="85" y="1410"/>
                      <a:pt x="122" y="1494"/>
                    </a:cubicBezTo>
                    <a:cubicBezTo>
                      <a:pt x="284" y="1884"/>
                      <a:pt x="602" y="2148"/>
                      <a:pt x="935" y="2148"/>
                    </a:cubicBezTo>
                    <a:cubicBezTo>
                      <a:pt x="975" y="2148"/>
                      <a:pt x="1015" y="2145"/>
                      <a:pt x="1055" y="2137"/>
                    </a:cubicBezTo>
                    <a:cubicBezTo>
                      <a:pt x="1504" y="2052"/>
                      <a:pt x="1795" y="1507"/>
                      <a:pt x="1685" y="925"/>
                    </a:cubicBezTo>
                    <a:cubicBezTo>
                      <a:pt x="1673" y="876"/>
                      <a:pt x="1661" y="816"/>
                      <a:pt x="1637" y="767"/>
                    </a:cubicBezTo>
                    <a:cubicBezTo>
                      <a:pt x="1499" y="308"/>
                      <a:pt x="1155" y="1"/>
                      <a:pt x="77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9" name="Google Shape;3269;p70"/>
              <p:cNvSpPr/>
              <p:nvPr/>
            </p:nvSpPr>
            <p:spPr>
              <a:xfrm>
                <a:off x="4914545" y="2638459"/>
                <a:ext cx="56026" cy="48709"/>
              </a:xfrm>
              <a:custGeom>
                <a:avLst/>
                <a:gdLst/>
                <a:ahLst/>
                <a:cxnLst/>
                <a:rect l="l" t="t" r="r" b="b"/>
                <a:pathLst>
                  <a:path w="513" h="446" extrusionOk="0">
                    <a:moveTo>
                      <a:pt x="280" y="0"/>
                    </a:moveTo>
                    <a:cubicBezTo>
                      <a:pt x="142" y="0"/>
                      <a:pt x="0" y="127"/>
                      <a:pt x="76" y="301"/>
                    </a:cubicBezTo>
                    <a:cubicBezTo>
                      <a:pt x="105" y="389"/>
                      <a:pt x="189" y="445"/>
                      <a:pt x="277" y="445"/>
                    </a:cubicBezTo>
                    <a:cubicBezTo>
                      <a:pt x="299" y="445"/>
                      <a:pt x="321" y="442"/>
                      <a:pt x="343" y="435"/>
                    </a:cubicBezTo>
                    <a:cubicBezTo>
                      <a:pt x="452" y="386"/>
                      <a:pt x="512" y="265"/>
                      <a:pt x="476" y="156"/>
                    </a:cubicBezTo>
                    <a:cubicBezTo>
                      <a:pt x="444" y="46"/>
                      <a:pt x="363" y="0"/>
                      <a:pt x="28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0" name="Google Shape;3270;p70"/>
              <p:cNvSpPr/>
              <p:nvPr/>
            </p:nvSpPr>
            <p:spPr>
              <a:xfrm>
                <a:off x="4815050" y="2665653"/>
                <a:ext cx="53623" cy="46634"/>
              </a:xfrm>
              <a:custGeom>
                <a:avLst/>
                <a:gdLst/>
                <a:ahLst/>
                <a:cxnLst/>
                <a:rect l="l" t="t" r="r" b="b"/>
                <a:pathLst>
                  <a:path w="491" h="427" extrusionOk="0">
                    <a:moveTo>
                      <a:pt x="263" y="1"/>
                    </a:moveTo>
                    <a:cubicBezTo>
                      <a:pt x="133" y="1"/>
                      <a:pt x="1" y="116"/>
                      <a:pt x="54" y="283"/>
                    </a:cubicBezTo>
                    <a:cubicBezTo>
                      <a:pt x="83" y="370"/>
                      <a:pt x="167" y="426"/>
                      <a:pt x="255" y="426"/>
                    </a:cubicBezTo>
                    <a:cubicBezTo>
                      <a:pt x="277" y="426"/>
                      <a:pt x="299" y="423"/>
                      <a:pt x="320" y="416"/>
                    </a:cubicBezTo>
                    <a:cubicBezTo>
                      <a:pt x="429" y="367"/>
                      <a:pt x="490" y="246"/>
                      <a:pt x="454" y="137"/>
                    </a:cubicBezTo>
                    <a:cubicBezTo>
                      <a:pt x="417" y="42"/>
                      <a:pt x="340" y="1"/>
                      <a:pt x="26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1" name="Google Shape;3271;p70"/>
              <p:cNvSpPr/>
              <p:nvPr/>
            </p:nvSpPr>
            <p:spPr>
              <a:xfrm>
                <a:off x="4879159" y="2685857"/>
                <a:ext cx="43794" cy="38552"/>
              </a:xfrm>
              <a:custGeom>
                <a:avLst/>
                <a:gdLst/>
                <a:ahLst/>
                <a:cxnLst/>
                <a:rect l="l" t="t" r="r" b="b"/>
                <a:pathLst>
                  <a:path w="401" h="353" extrusionOk="0">
                    <a:moveTo>
                      <a:pt x="400" y="1"/>
                    </a:moveTo>
                    <a:cubicBezTo>
                      <a:pt x="315" y="49"/>
                      <a:pt x="218" y="110"/>
                      <a:pt x="133" y="158"/>
                    </a:cubicBezTo>
                    <a:lnTo>
                      <a:pt x="0" y="243"/>
                    </a:lnTo>
                    <a:cubicBezTo>
                      <a:pt x="12" y="267"/>
                      <a:pt x="73" y="352"/>
                      <a:pt x="158" y="352"/>
                    </a:cubicBezTo>
                    <a:cubicBezTo>
                      <a:pt x="267" y="352"/>
                      <a:pt x="400" y="219"/>
                      <a:pt x="40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2" name="Google Shape;3272;p70"/>
              <p:cNvSpPr/>
              <p:nvPr/>
            </p:nvSpPr>
            <p:spPr>
              <a:xfrm>
                <a:off x="4950586" y="2593135"/>
                <a:ext cx="50784" cy="44886"/>
              </a:xfrm>
              <a:custGeom>
                <a:avLst/>
                <a:gdLst/>
                <a:ahLst/>
                <a:cxnLst/>
                <a:rect l="l" t="t" r="r" b="b"/>
                <a:pathLst>
                  <a:path w="465" h="411" extrusionOk="0">
                    <a:moveTo>
                      <a:pt x="229" y="1"/>
                    </a:moveTo>
                    <a:cubicBezTo>
                      <a:pt x="206" y="1"/>
                      <a:pt x="182" y="5"/>
                      <a:pt x="158" y="13"/>
                    </a:cubicBezTo>
                    <a:cubicBezTo>
                      <a:pt x="49" y="62"/>
                      <a:pt x="1" y="195"/>
                      <a:pt x="49" y="304"/>
                    </a:cubicBezTo>
                    <a:cubicBezTo>
                      <a:pt x="83" y="377"/>
                      <a:pt x="150" y="411"/>
                      <a:pt x="218" y="411"/>
                    </a:cubicBezTo>
                    <a:cubicBezTo>
                      <a:pt x="298" y="411"/>
                      <a:pt x="380" y="365"/>
                      <a:pt x="413" y="280"/>
                    </a:cubicBezTo>
                    <a:cubicBezTo>
                      <a:pt x="465" y="145"/>
                      <a:pt x="365" y="1"/>
                      <a:pt x="22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3" name="Google Shape;3273;p70"/>
              <p:cNvSpPr/>
              <p:nvPr/>
            </p:nvSpPr>
            <p:spPr>
              <a:xfrm>
                <a:off x="4808934" y="2637257"/>
                <a:ext cx="25228" cy="22279"/>
              </a:xfrm>
              <a:custGeom>
                <a:avLst/>
                <a:gdLst/>
                <a:ahLst/>
                <a:cxnLst/>
                <a:rect l="l" t="t" r="r" b="b"/>
                <a:pathLst>
                  <a:path w="231" h="204" extrusionOk="0">
                    <a:moveTo>
                      <a:pt x="37" y="0"/>
                    </a:moveTo>
                    <a:cubicBezTo>
                      <a:pt x="28" y="0"/>
                      <a:pt x="19" y="3"/>
                      <a:pt x="13" y="9"/>
                    </a:cubicBezTo>
                    <a:cubicBezTo>
                      <a:pt x="1" y="33"/>
                      <a:pt x="1" y="58"/>
                      <a:pt x="13" y="70"/>
                    </a:cubicBezTo>
                    <a:lnTo>
                      <a:pt x="158" y="191"/>
                    </a:lnTo>
                    <a:cubicBezTo>
                      <a:pt x="170" y="203"/>
                      <a:pt x="182" y="203"/>
                      <a:pt x="182" y="203"/>
                    </a:cubicBezTo>
                    <a:cubicBezTo>
                      <a:pt x="195" y="203"/>
                      <a:pt x="207" y="203"/>
                      <a:pt x="219" y="191"/>
                    </a:cubicBezTo>
                    <a:cubicBezTo>
                      <a:pt x="231" y="179"/>
                      <a:pt x="231" y="155"/>
                      <a:pt x="219" y="143"/>
                    </a:cubicBezTo>
                    <a:lnTo>
                      <a:pt x="61" y="9"/>
                    </a:lnTo>
                    <a:cubicBezTo>
                      <a:pt x="55" y="3"/>
                      <a:pt x="46" y="0"/>
                      <a:pt x="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4" name="Google Shape;3274;p70"/>
              <p:cNvSpPr/>
              <p:nvPr/>
            </p:nvSpPr>
            <p:spPr>
              <a:xfrm>
                <a:off x="4824115" y="2628848"/>
                <a:ext cx="24682" cy="24027"/>
              </a:xfrm>
              <a:custGeom>
                <a:avLst/>
                <a:gdLst/>
                <a:ahLst/>
                <a:cxnLst/>
                <a:rect l="l" t="t" r="r" b="b"/>
                <a:pathLst>
                  <a:path w="226" h="220" extrusionOk="0">
                    <a:moveTo>
                      <a:pt x="52" y="1"/>
                    </a:moveTo>
                    <a:cubicBezTo>
                      <a:pt x="24" y="1"/>
                      <a:pt x="1" y="35"/>
                      <a:pt x="19" y="62"/>
                    </a:cubicBezTo>
                    <a:lnTo>
                      <a:pt x="152" y="207"/>
                    </a:lnTo>
                    <a:cubicBezTo>
                      <a:pt x="165" y="207"/>
                      <a:pt x="177" y="220"/>
                      <a:pt x="189" y="220"/>
                    </a:cubicBezTo>
                    <a:cubicBezTo>
                      <a:pt x="189" y="220"/>
                      <a:pt x="201" y="207"/>
                      <a:pt x="213" y="207"/>
                    </a:cubicBezTo>
                    <a:cubicBezTo>
                      <a:pt x="225" y="195"/>
                      <a:pt x="225" y="171"/>
                      <a:pt x="213" y="147"/>
                    </a:cubicBezTo>
                    <a:lnTo>
                      <a:pt x="80" y="13"/>
                    </a:lnTo>
                    <a:cubicBezTo>
                      <a:pt x="71" y="4"/>
                      <a:pt x="61" y="1"/>
                      <a:pt x="5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5" name="Google Shape;3275;p70"/>
              <p:cNvSpPr/>
              <p:nvPr/>
            </p:nvSpPr>
            <p:spPr>
              <a:xfrm>
                <a:off x="4830122" y="2672643"/>
                <a:ext cx="9392" cy="19986"/>
              </a:xfrm>
              <a:custGeom>
                <a:avLst/>
                <a:gdLst/>
                <a:ahLst/>
                <a:cxnLst/>
                <a:rect l="l" t="t" r="r" b="b"/>
                <a:pathLst>
                  <a:path w="86" h="183" extrusionOk="0">
                    <a:moveTo>
                      <a:pt x="49" y="0"/>
                    </a:moveTo>
                    <a:cubicBezTo>
                      <a:pt x="25" y="0"/>
                      <a:pt x="1" y="25"/>
                      <a:pt x="13" y="37"/>
                    </a:cubicBezTo>
                    <a:lnTo>
                      <a:pt x="13" y="146"/>
                    </a:lnTo>
                    <a:cubicBezTo>
                      <a:pt x="13" y="170"/>
                      <a:pt x="25" y="182"/>
                      <a:pt x="49" y="182"/>
                    </a:cubicBezTo>
                    <a:cubicBezTo>
                      <a:pt x="73" y="182"/>
                      <a:pt x="85" y="158"/>
                      <a:pt x="85" y="146"/>
                    </a:cubicBezTo>
                    <a:lnTo>
                      <a:pt x="85" y="37"/>
                    </a:lnTo>
                    <a:cubicBezTo>
                      <a:pt x="85" y="12"/>
                      <a:pt x="61" y="0"/>
                      <a:pt x="4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6" name="Google Shape;3276;p70"/>
              <p:cNvSpPr/>
              <p:nvPr/>
            </p:nvSpPr>
            <p:spPr>
              <a:xfrm>
                <a:off x="4845958" y="2669475"/>
                <a:ext cx="13433" cy="19112"/>
              </a:xfrm>
              <a:custGeom>
                <a:avLst/>
                <a:gdLst/>
                <a:ahLst/>
                <a:cxnLst/>
                <a:rect l="l" t="t" r="r" b="b"/>
                <a:pathLst>
                  <a:path w="123" h="175" extrusionOk="0">
                    <a:moveTo>
                      <a:pt x="42" y="0"/>
                    </a:moveTo>
                    <a:cubicBezTo>
                      <a:pt x="37" y="0"/>
                      <a:pt x="32" y="2"/>
                      <a:pt x="25" y="5"/>
                    </a:cubicBezTo>
                    <a:cubicBezTo>
                      <a:pt x="13" y="17"/>
                      <a:pt x="1" y="29"/>
                      <a:pt x="1" y="54"/>
                    </a:cubicBezTo>
                    <a:lnTo>
                      <a:pt x="49" y="151"/>
                    </a:lnTo>
                    <a:cubicBezTo>
                      <a:pt x="49" y="163"/>
                      <a:pt x="62" y="175"/>
                      <a:pt x="74" y="175"/>
                    </a:cubicBezTo>
                    <a:lnTo>
                      <a:pt x="86" y="175"/>
                    </a:lnTo>
                    <a:cubicBezTo>
                      <a:pt x="110" y="163"/>
                      <a:pt x="122" y="138"/>
                      <a:pt x="110" y="126"/>
                    </a:cubicBezTo>
                    <a:lnTo>
                      <a:pt x="74" y="29"/>
                    </a:lnTo>
                    <a:cubicBezTo>
                      <a:pt x="65" y="12"/>
                      <a:pt x="56" y="0"/>
                      <a:pt x="4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7" name="Google Shape;3277;p70"/>
              <p:cNvSpPr/>
              <p:nvPr/>
            </p:nvSpPr>
            <p:spPr>
              <a:xfrm>
                <a:off x="4811555" y="2642172"/>
                <a:ext cx="54388" cy="34511"/>
              </a:xfrm>
              <a:custGeom>
                <a:avLst/>
                <a:gdLst/>
                <a:ahLst/>
                <a:cxnLst/>
                <a:rect l="l" t="t" r="r" b="b"/>
                <a:pathLst>
                  <a:path w="498" h="316" extrusionOk="0">
                    <a:moveTo>
                      <a:pt x="255" y="1"/>
                    </a:moveTo>
                    <a:cubicBezTo>
                      <a:pt x="231" y="1"/>
                      <a:pt x="219" y="1"/>
                      <a:pt x="195" y="13"/>
                    </a:cubicBezTo>
                    <a:lnTo>
                      <a:pt x="171" y="13"/>
                    </a:lnTo>
                    <a:cubicBezTo>
                      <a:pt x="134" y="25"/>
                      <a:pt x="110" y="49"/>
                      <a:pt x="86" y="73"/>
                    </a:cubicBezTo>
                    <a:cubicBezTo>
                      <a:pt x="25" y="134"/>
                      <a:pt x="1" y="207"/>
                      <a:pt x="13" y="243"/>
                    </a:cubicBezTo>
                    <a:cubicBezTo>
                      <a:pt x="25" y="279"/>
                      <a:pt x="74" y="316"/>
                      <a:pt x="134" y="316"/>
                    </a:cubicBezTo>
                    <a:lnTo>
                      <a:pt x="304" y="316"/>
                    </a:lnTo>
                    <a:cubicBezTo>
                      <a:pt x="328" y="304"/>
                      <a:pt x="352" y="304"/>
                      <a:pt x="377" y="291"/>
                    </a:cubicBezTo>
                    <a:cubicBezTo>
                      <a:pt x="437" y="267"/>
                      <a:pt x="498" y="219"/>
                      <a:pt x="498" y="170"/>
                    </a:cubicBezTo>
                    <a:cubicBezTo>
                      <a:pt x="498" y="110"/>
                      <a:pt x="461" y="61"/>
                      <a:pt x="413" y="37"/>
                    </a:cubicBezTo>
                    <a:cubicBezTo>
                      <a:pt x="364" y="13"/>
                      <a:pt x="316" y="1"/>
                      <a:pt x="2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8" name="Google Shape;3278;p70"/>
              <p:cNvSpPr/>
              <p:nvPr/>
            </p:nvSpPr>
            <p:spPr>
              <a:xfrm>
                <a:off x="4811555" y="2648834"/>
                <a:ext cx="41173" cy="27849"/>
              </a:xfrm>
              <a:custGeom>
                <a:avLst/>
                <a:gdLst/>
                <a:ahLst/>
                <a:cxnLst/>
                <a:rect l="l" t="t" r="r" b="b"/>
                <a:pathLst>
                  <a:path w="377" h="255" extrusionOk="0">
                    <a:moveTo>
                      <a:pt x="146" y="0"/>
                    </a:moveTo>
                    <a:cubicBezTo>
                      <a:pt x="134" y="0"/>
                      <a:pt x="110" y="0"/>
                      <a:pt x="98" y="12"/>
                    </a:cubicBezTo>
                    <a:cubicBezTo>
                      <a:pt x="37" y="73"/>
                      <a:pt x="1" y="146"/>
                      <a:pt x="13" y="182"/>
                    </a:cubicBezTo>
                    <a:cubicBezTo>
                      <a:pt x="25" y="218"/>
                      <a:pt x="74" y="255"/>
                      <a:pt x="134" y="255"/>
                    </a:cubicBezTo>
                    <a:lnTo>
                      <a:pt x="316" y="255"/>
                    </a:lnTo>
                    <a:cubicBezTo>
                      <a:pt x="340" y="243"/>
                      <a:pt x="352" y="230"/>
                      <a:pt x="377" y="230"/>
                    </a:cubicBezTo>
                    <a:cubicBezTo>
                      <a:pt x="377" y="97"/>
                      <a:pt x="280" y="0"/>
                      <a:pt x="14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9" name="Google Shape;3279;p70"/>
              <p:cNvSpPr/>
              <p:nvPr/>
            </p:nvSpPr>
            <p:spPr>
              <a:xfrm>
                <a:off x="4892374" y="2608097"/>
                <a:ext cx="25228" cy="22279"/>
              </a:xfrm>
              <a:custGeom>
                <a:avLst/>
                <a:gdLst/>
                <a:ahLst/>
                <a:cxnLst/>
                <a:rect l="l" t="t" r="r" b="b"/>
                <a:pathLst>
                  <a:path w="231" h="204" extrusionOk="0">
                    <a:moveTo>
                      <a:pt x="37" y="0"/>
                    </a:moveTo>
                    <a:cubicBezTo>
                      <a:pt x="28" y="0"/>
                      <a:pt x="18" y="3"/>
                      <a:pt x="12" y="10"/>
                    </a:cubicBezTo>
                    <a:cubicBezTo>
                      <a:pt x="0" y="22"/>
                      <a:pt x="0" y="46"/>
                      <a:pt x="12" y="58"/>
                    </a:cubicBezTo>
                    <a:lnTo>
                      <a:pt x="158" y="191"/>
                    </a:lnTo>
                    <a:cubicBezTo>
                      <a:pt x="170" y="191"/>
                      <a:pt x="182" y="203"/>
                      <a:pt x="194" y="203"/>
                    </a:cubicBezTo>
                    <a:cubicBezTo>
                      <a:pt x="194" y="203"/>
                      <a:pt x="206" y="191"/>
                      <a:pt x="218" y="191"/>
                    </a:cubicBezTo>
                    <a:cubicBezTo>
                      <a:pt x="231" y="179"/>
                      <a:pt x="231" y="155"/>
                      <a:pt x="218" y="143"/>
                    </a:cubicBezTo>
                    <a:lnTo>
                      <a:pt x="61" y="10"/>
                    </a:lnTo>
                    <a:cubicBezTo>
                      <a:pt x="55" y="3"/>
                      <a:pt x="46" y="0"/>
                      <a:pt x="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0" name="Google Shape;3280;p70"/>
              <p:cNvSpPr/>
              <p:nvPr/>
            </p:nvSpPr>
            <p:spPr>
              <a:xfrm>
                <a:off x="4907773" y="2599906"/>
                <a:ext cx="24354" cy="23808"/>
              </a:xfrm>
              <a:custGeom>
                <a:avLst/>
                <a:gdLst/>
                <a:ahLst/>
                <a:cxnLst/>
                <a:rect l="l" t="t" r="r" b="b"/>
                <a:pathLst>
                  <a:path w="223" h="218" extrusionOk="0">
                    <a:moveTo>
                      <a:pt x="57" y="0"/>
                    </a:moveTo>
                    <a:cubicBezTo>
                      <a:pt x="31" y="0"/>
                      <a:pt x="1" y="41"/>
                      <a:pt x="29" y="60"/>
                    </a:cubicBezTo>
                    <a:lnTo>
                      <a:pt x="162" y="206"/>
                    </a:lnTo>
                    <a:cubicBezTo>
                      <a:pt x="162" y="206"/>
                      <a:pt x="174" y="218"/>
                      <a:pt x="187" y="218"/>
                    </a:cubicBezTo>
                    <a:cubicBezTo>
                      <a:pt x="199" y="218"/>
                      <a:pt x="211" y="206"/>
                      <a:pt x="211" y="206"/>
                    </a:cubicBezTo>
                    <a:cubicBezTo>
                      <a:pt x="223" y="182"/>
                      <a:pt x="223" y="169"/>
                      <a:pt x="211" y="145"/>
                    </a:cubicBezTo>
                    <a:lnTo>
                      <a:pt x="77" y="12"/>
                    </a:lnTo>
                    <a:cubicBezTo>
                      <a:pt x="72" y="4"/>
                      <a:pt x="65" y="0"/>
                      <a:pt x="5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1" name="Google Shape;3281;p70"/>
              <p:cNvSpPr/>
              <p:nvPr/>
            </p:nvSpPr>
            <p:spPr>
              <a:xfrm>
                <a:off x="4914872" y="2643482"/>
                <a:ext cx="9392" cy="19986"/>
              </a:xfrm>
              <a:custGeom>
                <a:avLst/>
                <a:gdLst/>
                <a:ahLst/>
                <a:cxnLst/>
                <a:rect l="l" t="t" r="r" b="b"/>
                <a:pathLst>
                  <a:path w="86" h="183" extrusionOk="0">
                    <a:moveTo>
                      <a:pt x="37" y="1"/>
                    </a:moveTo>
                    <a:cubicBezTo>
                      <a:pt x="25" y="1"/>
                      <a:pt x="0" y="13"/>
                      <a:pt x="12" y="37"/>
                    </a:cubicBezTo>
                    <a:lnTo>
                      <a:pt x="12" y="146"/>
                    </a:lnTo>
                    <a:cubicBezTo>
                      <a:pt x="0" y="170"/>
                      <a:pt x="12" y="183"/>
                      <a:pt x="37" y="183"/>
                    </a:cubicBezTo>
                    <a:lnTo>
                      <a:pt x="49" y="183"/>
                    </a:lnTo>
                    <a:cubicBezTo>
                      <a:pt x="61" y="183"/>
                      <a:pt x="85" y="158"/>
                      <a:pt x="85" y="146"/>
                    </a:cubicBezTo>
                    <a:lnTo>
                      <a:pt x="85" y="37"/>
                    </a:lnTo>
                    <a:cubicBezTo>
                      <a:pt x="73" y="13"/>
                      <a:pt x="61" y="1"/>
                      <a:pt x="3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2" name="Google Shape;3282;p70"/>
              <p:cNvSpPr/>
              <p:nvPr/>
            </p:nvSpPr>
            <p:spPr>
              <a:xfrm>
                <a:off x="4929398" y="2640861"/>
                <a:ext cx="13324" cy="18675"/>
              </a:xfrm>
              <a:custGeom>
                <a:avLst/>
                <a:gdLst/>
                <a:ahLst/>
                <a:cxnLst/>
                <a:rect l="l" t="t" r="r" b="b"/>
                <a:pathLst>
                  <a:path w="122" h="171" extrusionOk="0">
                    <a:moveTo>
                      <a:pt x="25" y="0"/>
                    </a:moveTo>
                    <a:cubicBezTo>
                      <a:pt x="13" y="13"/>
                      <a:pt x="1" y="37"/>
                      <a:pt x="13" y="49"/>
                    </a:cubicBezTo>
                    <a:lnTo>
                      <a:pt x="49" y="146"/>
                    </a:lnTo>
                    <a:cubicBezTo>
                      <a:pt x="49" y="158"/>
                      <a:pt x="61" y="170"/>
                      <a:pt x="85" y="170"/>
                    </a:cubicBezTo>
                    <a:lnTo>
                      <a:pt x="98" y="170"/>
                    </a:lnTo>
                    <a:cubicBezTo>
                      <a:pt x="110" y="158"/>
                      <a:pt x="122" y="134"/>
                      <a:pt x="122" y="122"/>
                    </a:cubicBezTo>
                    <a:lnTo>
                      <a:pt x="73" y="25"/>
                    </a:lnTo>
                    <a:cubicBezTo>
                      <a:pt x="73" y="0"/>
                      <a:pt x="49" y="0"/>
                      <a:pt x="2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3" name="Google Shape;3283;p70"/>
              <p:cNvSpPr/>
              <p:nvPr/>
            </p:nvSpPr>
            <p:spPr>
              <a:xfrm>
                <a:off x="4896306" y="2611701"/>
                <a:ext cx="54388" cy="35603"/>
              </a:xfrm>
              <a:custGeom>
                <a:avLst/>
                <a:gdLst/>
                <a:ahLst/>
                <a:cxnLst/>
                <a:rect l="l" t="t" r="r" b="b"/>
                <a:pathLst>
                  <a:path w="498" h="326" extrusionOk="0">
                    <a:moveTo>
                      <a:pt x="255" y="1"/>
                    </a:moveTo>
                    <a:cubicBezTo>
                      <a:pt x="231" y="13"/>
                      <a:pt x="207" y="13"/>
                      <a:pt x="195" y="25"/>
                    </a:cubicBezTo>
                    <a:lnTo>
                      <a:pt x="170" y="25"/>
                    </a:lnTo>
                    <a:cubicBezTo>
                      <a:pt x="134" y="37"/>
                      <a:pt x="110" y="61"/>
                      <a:pt x="85" y="86"/>
                    </a:cubicBezTo>
                    <a:cubicBezTo>
                      <a:pt x="25" y="134"/>
                      <a:pt x="1" y="219"/>
                      <a:pt x="13" y="255"/>
                    </a:cubicBezTo>
                    <a:cubicBezTo>
                      <a:pt x="25" y="292"/>
                      <a:pt x="73" y="316"/>
                      <a:pt x="134" y="316"/>
                    </a:cubicBezTo>
                    <a:cubicBezTo>
                      <a:pt x="152" y="322"/>
                      <a:pt x="170" y="325"/>
                      <a:pt x="190" y="325"/>
                    </a:cubicBezTo>
                    <a:cubicBezTo>
                      <a:pt x="210" y="325"/>
                      <a:pt x="231" y="322"/>
                      <a:pt x="255" y="316"/>
                    </a:cubicBezTo>
                    <a:lnTo>
                      <a:pt x="304" y="316"/>
                    </a:lnTo>
                    <a:cubicBezTo>
                      <a:pt x="328" y="316"/>
                      <a:pt x="352" y="304"/>
                      <a:pt x="364" y="304"/>
                    </a:cubicBezTo>
                    <a:cubicBezTo>
                      <a:pt x="437" y="280"/>
                      <a:pt x="498" y="231"/>
                      <a:pt x="498" y="183"/>
                    </a:cubicBezTo>
                    <a:cubicBezTo>
                      <a:pt x="498" y="122"/>
                      <a:pt x="461" y="74"/>
                      <a:pt x="413" y="49"/>
                    </a:cubicBezTo>
                    <a:cubicBezTo>
                      <a:pt x="364" y="25"/>
                      <a:pt x="304" y="13"/>
                      <a:pt x="2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4" name="Google Shape;3284;p70"/>
              <p:cNvSpPr/>
              <p:nvPr/>
            </p:nvSpPr>
            <p:spPr>
              <a:xfrm>
                <a:off x="4896306" y="2620875"/>
                <a:ext cx="39863" cy="26757"/>
              </a:xfrm>
              <a:custGeom>
                <a:avLst/>
                <a:gdLst/>
                <a:ahLst/>
                <a:cxnLst/>
                <a:rect l="l" t="t" r="r" b="b"/>
                <a:pathLst>
                  <a:path w="365" h="245" extrusionOk="0">
                    <a:moveTo>
                      <a:pt x="166" y="1"/>
                    </a:moveTo>
                    <a:cubicBezTo>
                      <a:pt x="160" y="1"/>
                      <a:pt x="153" y="1"/>
                      <a:pt x="146" y="2"/>
                    </a:cubicBezTo>
                    <a:lnTo>
                      <a:pt x="85" y="2"/>
                    </a:lnTo>
                    <a:cubicBezTo>
                      <a:pt x="25" y="62"/>
                      <a:pt x="1" y="135"/>
                      <a:pt x="13" y="171"/>
                    </a:cubicBezTo>
                    <a:cubicBezTo>
                      <a:pt x="25" y="208"/>
                      <a:pt x="73" y="244"/>
                      <a:pt x="134" y="244"/>
                    </a:cubicBezTo>
                    <a:lnTo>
                      <a:pt x="304" y="244"/>
                    </a:lnTo>
                    <a:cubicBezTo>
                      <a:pt x="328" y="232"/>
                      <a:pt x="352" y="220"/>
                      <a:pt x="364" y="220"/>
                    </a:cubicBezTo>
                    <a:cubicBezTo>
                      <a:pt x="364" y="94"/>
                      <a:pt x="278" y="1"/>
                      <a:pt x="16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5" name="Google Shape;3285;p70"/>
              <p:cNvSpPr/>
              <p:nvPr/>
            </p:nvSpPr>
            <p:spPr>
              <a:xfrm>
                <a:off x="4827500" y="3167709"/>
                <a:ext cx="458146" cy="238192"/>
              </a:xfrm>
              <a:custGeom>
                <a:avLst/>
                <a:gdLst/>
                <a:ahLst/>
                <a:cxnLst/>
                <a:rect l="l" t="t" r="r" b="b"/>
                <a:pathLst>
                  <a:path w="4195" h="2181" extrusionOk="0">
                    <a:moveTo>
                      <a:pt x="109" y="1"/>
                    </a:moveTo>
                    <a:cubicBezTo>
                      <a:pt x="25" y="243"/>
                      <a:pt x="0" y="498"/>
                      <a:pt x="37" y="752"/>
                    </a:cubicBezTo>
                    <a:cubicBezTo>
                      <a:pt x="49" y="825"/>
                      <a:pt x="73" y="886"/>
                      <a:pt x="97" y="958"/>
                    </a:cubicBezTo>
                    <a:cubicBezTo>
                      <a:pt x="218" y="1116"/>
                      <a:pt x="352" y="1261"/>
                      <a:pt x="509" y="1395"/>
                    </a:cubicBezTo>
                    <a:cubicBezTo>
                      <a:pt x="873" y="1710"/>
                      <a:pt x="1309" y="1940"/>
                      <a:pt x="1782" y="2049"/>
                    </a:cubicBezTo>
                    <a:cubicBezTo>
                      <a:pt x="2124" y="2137"/>
                      <a:pt x="2479" y="2180"/>
                      <a:pt x="2834" y="2180"/>
                    </a:cubicBezTo>
                    <a:cubicBezTo>
                      <a:pt x="3070" y="2180"/>
                      <a:pt x="3307" y="2161"/>
                      <a:pt x="3540" y="2122"/>
                    </a:cubicBezTo>
                    <a:lnTo>
                      <a:pt x="3564" y="2122"/>
                    </a:lnTo>
                    <a:cubicBezTo>
                      <a:pt x="3588" y="2122"/>
                      <a:pt x="3625" y="2110"/>
                      <a:pt x="3661" y="2110"/>
                    </a:cubicBezTo>
                    <a:cubicBezTo>
                      <a:pt x="3867" y="2061"/>
                      <a:pt x="4037" y="1916"/>
                      <a:pt x="4109" y="1710"/>
                    </a:cubicBezTo>
                    <a:cubicBezTo>
                      <a:pt x="4194" y="1467"/>
                      <a:pt x="4146" y="1213"/>
                      <a:pt x="3976" y="1019"/>
                    </a:cubicBezTo>
                    <a:cubicBezTo>
                      <a:pt x="3928" y="983"/>
                      <a:pt x="3891" y="958"/>
                      <a:pt x="3843" y="934"/>
                    </a:cubicBezTo>
                    <a:lnTo>
                      <a:pt x="2509" y="607"/>
                    </a:lnTo>
                    <a:lnTo>
                      <a:pt x="10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6" name="Google Shape;3286;p70"/>
              <p:cNvSpPr/>
              <p:nvPr/>
            </p:nvSpPr>
            <p:spPr>
              <a:xfrm>
                <a:off x="4288634" y="3002250"/>
                <a:ext cx="707042" cy="382681"/>
              </a:xfrm>
              <a:custGeom>
                <a:avLst/>
                <a:gdLst/>
                <a:ahLst/>
                <a:cxnLst/>
                <a:rect l="l" t="t" r="r" b="b"/>
                <a:pathLst>
                  <a:path w="6474" h="3504" extrusionOk="0">
                    <a:moveTo>
                      <a:pt x="5892" y="1"/>
                    </a:moveTo>
                    <a:lnTo>
                      <a:pt x="1" y="61"/>
                    </a:lnTo>
                    <a:cubicBezTo>
                      <a:pt x="498" y="1128"/>
                      <a:pt x="995" y="2207"/>
                      <a:pt x="1504" y="3285"/>
                    </a:cubicBezTo>
                    <a:lnTo>
                      <a:pt x="6474" y="3504"/>
                    </a:lnTo>
                    <a:cubicBezTo>
                      <a:pt x="6280" y="2328"/>
                      <a:pt x="6086" y="1164"/>
                      <a:pt x="589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7" name="Google Shape;3287;p70"/>
              <p:cNvSpPr/>
              <p:nvPr/>
            </p:nvSpPr>
            <p:spPr>
              <a:xfrm>
                <a:off x="4611692" y="3144447"/>
                <a:ext cx="83548" cy="100912"/>
              </a:xfrm>
              <a:custGeom>
                <a:avLst/>
                <a:gdLst/>
                <a:ahLst/>
                <a:cxnLst/>
                <a:rect l="l" t="t" r="r" b="b"/>
                <a:pathLst>
                  <a:path w="765" h="924" extrusionOk="0">
                    <a:moveTo>
                      <a:pt x="244" y="0"/>
                    </a:moveTo>
                    <a:cubicBezTo>
                      <a:pt x="214" y="0"/>
                      <a:pt x="185" y="6"/>
                      <a:pt x="158" y="20"/>
                    </a:cubicBezTo>
                    <a:cubicBezTo>
                      <a:pt x="25" y="80"/>
                      <a:pt x="0" y="347"/>
                      <a:pt x="134" y="590"/>
                    </a:cubicBezTo>
                    <a:cubicBezTo>
                      <a:pt x="234" y="789"/>
                      <a:pt x="400" y="923"/>
                      <a:pt x="530" y="923"/>
                    </a:cubicBezTo>
                    <a:cubicBezTo>
                      <a:pt x="557" y="923"/>
                      <a:pt x="583" y="917"/>
                      <a:pt x="607" y="905"/>
                    </a:cubicBezTo>
                    <a:cubicBezTo>
                      <a:pt x="752" y="832"/>
                      <a:pt x="764" y="577"/>
                      <a:pt x="643" y="335"/>
                    </a:cubicBezTo>
                    <a:cubicBezTo>
                      <a:pt x="544" y="127"/>
                      <a:pt x="380" y="0"/>
                      <a:pt x="24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8" name="Google Shape;3288;p70"/>
              <p:cNvSpPr/>
              <p:nvPr/>
            </p:nvSpPr>
            <p:spPr>
              <a:xfrm>
                <a:off x="4128525" y="1805484"/>
                <a:ext cx="855243" cy="760010"/>
              </a:xfrm>
              <a:custGeom>
                <a:avLst/>
                <a:gdLst/>
                <a:ahLst/>
                <a:cxnLst/>
                <a:rect l="l" t="t" r="r" b="b"/>
                <a:pathLst>
                  <a:path w="7831" h="6959" extrusionOk="0">
                    <a:moveTo>
                      <a:pt x="109" y="1"/>
                    </a:moveTo>
                    <a:cubicBezTo>
                      <a:pt x="24" y="183"/>
                      <a:pt x="0" y="389"/>
                      <a:pt x="37" y="595"/>
                    </a:cubicBezTo>
                    <a:cubicBezTo>
                      <a:pt x="170" y="1201"/>
                      <a:pt x="885" y="1213"/>
                      <a:pt x="1346" y="1807"/>
                    </a:cubicBezTo>
                    <a:cubicBezTo>
                      <a:pt x="2012" y="2668"/>
                      <a:pt x="1273" y="3637"/>
                      <a:pt x="1806" y="4098"/>
                    </a:cubicBezTo>
                    <a:cubicBezTo>
                      <a:pt x="1939" y="4212"/>
                      <a:pt x="2109" y="4255"/>
                      <a:pt x="2301" y="4255"/>
                    </a:cubicBezTo>
                    <a:cubicBezTo>
                      <a:pt x="2927" y="4255"/>
                      <a:pt x="3787" y="3794"/>
                      <a:pt x="4341" y="3794"/>
                    </a:cubicBezTo>
                    <a:cubicBezTo>
                      <a:pt x="4506" y="3794"/>
                      <a:pt x="4643" y="3835"/>
                      <a:pt x="4740" y="3940"/>
                    </a:cubicBezTo>
                    <a:cubicBezTo>
                      <a:pt x="5043" y="4268"/>
                      <a:pt x="4594" y="4813"/>
                      <a:pt x="4934" y="5274"/>
                    </a:cubicBezTo>
                    <a:cubicBezTo>
                      <a:pt x="5285" y="5746"/>
                      <a:pt x="5915" y="5516"/>
                      <a:pt x="6558" y="6025"/>
                    </a:cubicBezTo>
                    <a:cubicBezTo>
                      <a:pt x="6849" y="6268"/>
                      <a:pt x="7067" y="6583"/>
                      <a:pt x="7188" y="6934"/>
                    </a:cubicBezTo>
                    <a:cubicBezTo>
                      <a:pt x="7322" y="6946"/>
                      <a:pt x="7467" y="6959"/>
                      <a:pt x="7600" y="6959"/>
                    </a:cubicBezTo>
                    <a:cubicBezTo>
                      <a:pt x="7782" y="6643"/>
                      <a:pt x="7831" y="6268"/>
                      <a:pt x="7734" y="5904"/>
                    </a:cubicBezTo>
                    <a:cubicBezTo>
                      <a:pt x="7491" y="5152"/>
                      <a:pt x="6485" y="5116"/>
                      <a:pt x="6352" y="4449"/>
                    </a:cubicBezTo>
                    <a:cubicBezTo>
                      <a:pt x="6255" y="3940"/>
                      <a:pt x="6812" y="3722"/>
                      <a:pt x="6703" y="3298"/>
                    </a:cubicBezTo>
                    <a:cubicBezTo>
                      <a:pt x="6497" y="2534"/>
                      <a:pt x="4618" y="2571"/>
                      <a:pt x="4582" y="2061"/>
                    </a:cubicBezTo>
                    <a:cubicBezTo>
                      <a:pt x="4570" y="1855"/>
                      <a:pt x="4849" y="1807"/>
                      <a:pt x="5031" y="1468"/>
                    </a:cubicBezTo>
                    <a:cubicBezTo>
                      <a:pt x="5249" y="1031"/>
                      <a:pt x="5115" y="486"/>
                      <a:pt x="4885" y="1"/>
                    </a:cubicBezTo>
                    <a:lnTo>
                      <a:pt x="1843" y="1"/>
                    </a:lnTo>
                    <a:cubicBezTo>
                      <a:pt x="1831" y="231"/>
                      <a:pt x="1818" y="461"/>
                      <a:pt x="1806" y="680"/>
                    </a:cubicBezTo>
                    <a:cubicBezTo>
                      <a:pt x="1770" y="449"/>
                      <a:pt x="1734" y="231"/>
                      <a:pt x="1697" y="1"/>
                    </a:cubicBezTo>
                    <a:lnTo>
                      <a:pt x="934" y="1"/>
                    </a:lnTo>
                    <a:cubicBezTo>
                      <a:pt x="897" y="86"/>
                      <a:pt x="861" y="171"/>
                      <a:pt x="824" y="268"/>
                    </a:cubicBezTo>
                    <a:cubicBezTo>
                      <a:pt x="824" y="183"/>
                      <a:pt x="812" y="86"/>
                      <a:pt x="81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9" name="Google Shape;3289;p70"/>
              <p:cNvSpPr/>
              <p:nvPr/>
            </p:nvSpPr>
            <p:spPr>
              <a:xfrm>
                <a:off x="4099365" y="1825361"/>
                <a:ext cx="807626" cy="683233"/>
              </a:xfrm>
              <a:custGeom>
                <a:avLst/>
                <a:gdLst/>
                <a:ahLst/>
                <a:cxnLst/>
                <a:rect l="l" t="t" r="r" b="b"/>
                <a:pathLst>
                  <a:path w="7395" h="6256" extrusionOk="0">
                    <a:moveTo>
                      <a:pt x="170" y="1"/>
                    </a:moveTo>
                    <a:cubicBezTo>
                      <a:pt x="146" y="1"/>
                      <a:pt x="134" y="1"/>
                      <a:pt x="122" y="25"/>
                    </a:cubicBezTo>
                    <a:cubicBezTo>
                      <a:pt x="37" y="219"/>
                      <a:pt x="1" y="437"/>
                      <a:pt x="37" y="643"/>
                    </a:cubicBezTo>
                    <a:cubicBezTo>
                      <a:pt x="122" y="995"/>
                      <a:pt x="401" y="1164"/>
                      <a:pt x="704" y="1334"/>
                    </a:cubicBezTo>
                    <a:cubicBezTo>
                      <a:pt x="958" y="1467"/>
                      <a:pt x="1176" y="1649"/>
                      <a:pt x="1370" y="1855"/>
                    </a:cubicBezTo>
                    <a:cubicBezTo>
                      <a:pt x="1710" y="2304"/>
                      <a:pt x="1673" y="2789"/>
                      <a:pt x="1637" y="3213"/>
                    </a:cubicBezTo>
                    <a:cubicBezTo>
                      <a:pt x="1601" y="3601"/>
                      <a:pt x="1564" y="3940"/>
                      <a:pt x="1831" y="4158"/>
                    </a:cubicBezTo>
                    <a:cubicBezTo>
                      <a:pt x="1975" y="4279"/>
                      <a:pt x="2156" y="4325"/>
                      <a:pt x="2359" y="4325"/>
                    </a:cubicBezTo>
                    <a:cubicBezTo>
                      <a:pt x="2686" y="4325"/>
                      <a:pt x="3069" y="4205"/>
                      <a:pt x="3443" y="4086"/>
                    </a:cubicBezTo>
                    <a:cubicBezTo>
                      <a:pt x="3792" y="3972"/>
                      <a:pt x="4128" y="3862"/>
                      <a:pt x="4389" y="3862"/>
                    </a:cubicBezTo>
                    <a:cubicBezTo>
                      <a:pt x="4544" y="3862"/>
                      <a:pt x="4674" y="3901"/>
                      <a:pt x="4764" y="4001"/>
                    </a:cubicBezTo>
                    <a:cubicBezTo>
                      <a:pt x="4898" y="4146"/>
                      <a:pt x="4873" y="4364"/>
                      <a:pt x="4837" y="4583"/>
                    </a:cubicBezTo>
                    <a:cubicBezTo>
                      <a:pt x="4801" y="4837"/>
                      <a:pt x="4752" y="5116"/>
                      <a:pt x="4958" y="5334"/>
                    </a:cubicBezTo>
                    <a:cubicBezTo>
                      <a:pt x="5140" y="5540"/>
                      <a:pt x="5382" y="5552"/>
                      <a:pt x="5685" y="5589"/>
                    </a:cubicBezTo>
                    <a:cubicBezTo>
                      <a:pt x="6085" y="5601"/>
                      <a:pt x="6461" y="5698"/>
                      <a:pt x="6813" y="5880"/>
                    </a:cubicBezTo>
                    <a:cubicBezTo>
                      <a:pt x="6995" y="5977"/>
                      <a:pt x="7164" y="6110"/>
                      <a:pt x="7322" y="6255"/>
                    </a:cubicBezTo>
                    <a:lnTo>
                      <a:pt x="7358" y="6255"/>
                    </a:lnTo>
                    <a:cubicBezTo>
                      <a:pt x="7358" y="6255"/>
                      <a:pt x="7370" y="6255"/>
                      <a:pt x="7370" y="6243"/>
                    </a:cubicBezTo>
                    <a:cubicBezTo>
                      <a:pt x="7395" y="6231"/>
                      <a:pt x="7395" y="6207"/>
                      <a:pt x="7370" y="6195"/>
                    </a:cubicBezTo>
                    <a:cubicBezTo>
                      <a:pt x="7213" y="6037"/>
                      <a:pt x="7043" y="5916"/>
                      <a:pt x="6849" y="5807"/>
                    </a:cubicBezTo>
                    <a:cubicBezTo>
                      <a:pt x="6485" y="5625"/>
                      <a:pt x="6098" y="5516"/>
                      <a:pt x="5698" y="5504"/>
                    </a:cubicBezTo>
                    <a:cubicBezTo>
                      <a:pt x="5407" y="5480"/>
                      <a:pt x="5176" y="5455"/>
                      <a:pt x="5019" y="5286"/>
                    </a:cubicBezTo>
                    <a:cubicBezTo>
                      <a:pt x="4837" y="5080"/>
                      <a:pt x="4873" y="4825"/>
                      <a:pt x="4910" y="4595"/>
                    </a:cubicBezTo>
                    <a:cubicBezTo>
                      <a:pt x="4946" y="4364"/>
                      <a:pt x="4982" y="4122"/>
                      <a:pt x="4825" y="3952"/>
                    </a:cubicBezTo>
                    <a:cubicBezTo>
                      <a:pt x="4717" y="3835"/>
                      <a:pt x="4569" y="3790"/>
                      <a:pt x="4394" y="3790"/>
                    </a:cubicBezTo>
                    <a:cubicBezTo>
                      <a:pt x="4118" y="3790"/>
                      <a:pt x="3775" y="3902"/>
                      <a:pt x="3419" y="4013"/>
                    </a:cubicBezTo>
                    <a:cubicBezTo>
                      <a:pt x="3045" y="4127"/>
                      <a:pt x="2666" y="4247"/>
                      <a:pt x="2352" y="4247"/>
                    </a:cubicBezTo>
                    <a:cubicBezTo>
                      <a:pt x="2167" y="4247"/>
                      <a:pt x="2005" y="4205"/>
                      <a:pt x="1879" y="4098"/>
                    </a:cubicBezTo>
                    <a:cubicBezTo>
                      <a:pt x="1649" y="3904"/>
                      <a:pt x="1673" y="3589"/>
                      <a:pt x="1710" y="3225"/>
                    </a:cubicBezTo>
                    <a:cubicBezTo>
                      <a:pt x="1746" y="2776"/>
                      <a:pt x="1794" y="2280"/>
                      <a:pt x="1419" y="1819"/>
                    </a:cubicBezTo>
                    <a:cubicBezTo>
                      <a:pt x="1237" y="1589"/>
                      <a:pt x="1007" y="1407"/>
                      <a:pt x="740" y="1273"/>
                    </a:cubicBezTo>
                    <a:cubicBezTo>
                      <a:pt x="437" y="1104"/>
                      <a:pt x="182" y="946"/>
                      <a:pt x="110" y="619"/>
                    </a:cubicBezTo>
                    <a:cubicBezTo>
                      <a:pt x="85" y="425"/>
                      <a:pt x="110" y="231"/>
                      <a:pt x="194" y="49"/>
                    </a:cubicBezTo>
                    <a:cubicBezTo>
                      <a:pt x="194" y="37"/>
                      <a:pt x="194" y="13"/>
                      <a:pt x="17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0" name="Google Shape;3290;p70"/>
              <p:cNvSpPr/>
              <p:nvPr/>
            </p:nvSpPr>
            <p:spPr>
              <a:xfrm>
                <a:off x="4760006" y="2509586"/>
                <a:ext cx="227708" cy="130072"/>
              </a:xfrm>
              <a:custGeom>
                <a:avLst/>
                <a:gdLst/>
                <a:ahLst/>
                <a:cxnLst/>
                <a:rect l="l" t="t" r="r" b="b"/>
                <a:pathLst>
                  <a:path w="2085" h="1191" extrusionOk="0">
                    <a:moveTo>
                      <a:pt x="1062" y="1"/>
                    </a:moveTo>
                    <a:cubicBezTo>
                      <a:pt x="769" y="1"/>
                      <a:pt x="522" y="182"/>
                      <a:pt x="449" y="245"/>
                    </a:cubicBezTo>
                    <a:cubicBezTo>
                      <a:pt x="146" y="402"/>
                      <a:pt x="0" y="705"/>
                      <a:pt x="73" y="936"/>
                    </a:cubicBezTo>
                    <a:cubicBezTo>
                      <a:pt x="121" y="1045"/>
                      <a:pt x="206" y="1142"/>
                      <a:pt x="315" y="1190"/>
                    </a:cubicBezTo>
                    <a:cubicBezTo>
                      <a:pt x="703" y="912"/>
                      <a:pt x="1164" y="754"/>
                      <a:pt x="1636" y="742"/>
                    </a:cubicBezTo>
                    <a:cubicBezTo>
                      <a:pt x="1746" y="742"/>
                      <a:pt x="1855" y="754"/>
                      <a:pt x="1964" y="778"/>
                    </a:cubicBezTo>
                    <a:cubicBezTo>
                      <a:pt x="1999" y="796"/>
                      <a:pt x="2028" y="807"/>
                      <a:pt x="2046" y="807"/>
                    </a:cubicBezTo>
                    <a:cubicBezTo>
                      <a:pt x="2052" y="807"/>
                      <a:pt x="2057" y="806"/>
                      <a:pt x="2061" y="802"/>
                    </a:cubicBezTo>
                    <a:cubicBezTo>
                      <a:pt x="2085" y="766"/>
                      <a:pt x="1927" y="584"/>
                      <a:pt x="1576" y="245"/>
                    </a:cubicBezTo>
                    <a:cubicBezTo>
                      <a:pt x="1479" y="136"/>
                      <a:pt x="1346" y="51"/>
                      <a:pt x="1200" y="15"/>
                    </a:cubicBezTo>
                    <a:cubicBezTo>
                      <a:pt x="1153" y="5"/>
                      <a:pt x="1107" y="1"/>
                      <a:pt x="106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1" name="Google Shape;3291;p70"/>
              <p:cNvSpPr/>
              <p:nvPr/>
            </p:nvSpPr>
            <p:spPr>
              <a:xfrm>
                <a:off x="3634547" y="2798020"/>
                <a:ext cx="327201" cy="282424"/>
              </a:xfrm>
              <a:custGeom>
                <a:avLst/>
                <a:gdLst/>
                <a:ahLst/>
                <a:cxnLst/>
                <a:rect l="l" t="t" r="r" b="b"/>
                <a:pathLst>
                  <a:path w="2996" h="2586" extrusionOk="0">
                    <a:moveTo>
                      <a:pt x="76" y="0"/>
                    </a:moveTo>
                    <a:cubicBezTo>
                      <a:pt x="36" y="0"/>
                      <a:pt x="1" y="54"/>
                      <a:pt x="38" y="101"/>
                    </a:cubicBezTo>
                    <a:lnTo>
                      <a:pt x="2899" y="2574"/>
                    </a:lnTo>
                    <a:cubicBezTo>
                      <a:pt x="2911" y="2586"/>
                      <a:pt x="2923" y="2586"/>
                      <a:pt x="2947" y="2586"/>
                    </a:cubicBezTo>
                    <a:cubicBezTo>
                      <a:pt x="2960" y="2586"/>
                      <a:pt x="2972" y="2574"/>
                      <a:pt x="2984" y="2562"/>
                    </a:cubicBezTo>
                    <a:cubicBezTo>
                      <a:pt x="2996" y="2537"/>
                      <a:pt x="2996" y="2513"/>
                      <a:pt x="2984" y="2489"/>
                    </a:cubicBezTo>
                    <a:lnTo>
                      <a:pt x="111" y="16"/>
                    </a:lnTo>
                    <a:cubicBezTo>
                      <a:pt x="100" y="5"/>
                      <a:pt x="88" y="0"/>
                      <a:pt x="7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2" name="Google Shape;3292;p70"/>
              <p:cNvSpPr/>
              <p:nvPr/>
            </p:nvSpPr>
            <p:spPr>
              <a:xfrm>
                <a:off x="3600253" y="2427567"/>
                <a:ext cx="287447" cy="369575"/>
              </a:xfrm>
              <a:custGeom>
                <a:avLst/>
                <a:gdLst/>
                <a:ahLst/>
                <a:cxnLst/>
                <a:rect l="l" t="t" r="r" b="b"/>
                <a:pathLst>
                  <a:path w="2632" h="3384" extrusionOk="0">
                    <a:moveTo>
                      <a:pt x="2575" y="1"/>
                    </a:moveTo>
                    <a:cubicBezTo>
                      <a:pt x="2557" y="1"/>
                      <a:pt x="2537" y="11"/>
                      <a:pt x="2522" y="26"/>
                    </a:cubicBezTo>
                    <a:lnTo>
                      <a:pt x="25" y="3299"/>
                    </a:lnTo>
                    <a:cubicBezTo>
                      <a:pt x="1" y="3323"/>
                      <a:pt x="25" y="3384"/>
                      <a:pt x="73" y="3384"/>
                    </a:cubicBezTo>
                    <a:cubicBezTo>
                      <a:pt x="86" y="3384"/>
                      <a:pt x="110" y="3372"/>
                      <a:pt x="122" y="3360"/>
                    </a:cubicBezTo>
                    <a:lnTo>
                      <a:pt x="2619" y="87"/>
                    </a:lnTo>
                    <a:cubicBezTo>
                      <a:pt x="2631" y="63"/>
                      <a:pt x="2631" y="26"/>
                      <a:pt x="2607" y="14"/>
                    </a:cubicBezTo>
                    <a:cubicBezTo>
                      <a:pt x="2598" y="5"/>
                      <a:pt x="2587" y="1"/>
                      <a:pt x="257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3" name="Google Shape;3293;p70"/>
              <p:cNvSpPr/>
              <p:nvPr/>
            </p:nvSpPr>
            <p:spPr>
              <a:xfrm>
                <a:off x="3896772" y="2090860"/>
                <a:ext cx="17365" cy="321085"/>
              </a:xfrm>
              <a:custGeom>
                <a:avLst/>
                <a:gdLst/>
                <a:ahLst/>
                <a:cxnLst/>
                <a:rect l="l" t="t" r="r" b="b"/>
                <a:pathLst>
                  <a:path w="159" h="2940" extrusionOk="0">
                    <a:moveTo>
                      <a:pt x="98" y="0"/>
                    </a:moveTo>
                    <a:cubicBezTo>
                      <a:pt x="68" y="0"/>
                      <a:pt x="37" y="18"/>
                      <a:pt x="37" y="55"/>
                    </a:cubicBezTo>
                    <a:lnTo>
                      <a:pt x="1" y="2891"/>
                    </a:lnTo>
                    <a:cubicBezTo>
                      <a:pt x="1" y="2915"/>
                      <a:pt x="25" y="2939"/>
                      <a:pt x="49" y="2939"/>
                    </a:cubicBezTo>
                    <a:cubicBezTo>
                      <a:pt x="86" y="2939"/>
                      <a:pt x="110" y="2915"/>
                      <a:pt x="110" y="2891"/>
                    </a:cubicBezTo>
                    <a:lnTo>
                      <a:pt x="159" y="55"/>
                    </a:lnTo>
                    <a:cubicBezTo>
                      <a:pt x="159" y="18"/>
                      <a:pt x="128" y="0"/>
                      <a:pt x="9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4" name="Google Shape;3294;p70"/>
              <p:cNvSpPr/>
              <p:nvPr/>
            </p:nvSpPr>
            <p:spPr>
              <a:xfrm>
                <a:off x="3891529" y="3020489"/>
                <a:ext cx="180201" cy="146672"/>
              </a:xfrm>
              <a:custGeom>
                <a:avLst/>
                <a:gdLst/>
                <a:ahLst/>
                <a:cxnLst/>
                <a:rect l="l" t="t" r="r" b="b"/>
                <a:pathLst>
                  <a:path w="1650" h="1343" extrusionOk="0">
                    <a:moveTo>
                      <a:pt x="824" y="0"/>
                    </a:moveTo>
                    <a:cubicBezTo>
                      <a:pt x="730" y="0"/>
                      <a:pt x="635" y="21"/>
                      <a:pt x="546" y="64"/>
                    </a:cubicBezTo>
                    <a:cubicBezTo>
                      <a:pt x="0" y="318"/>
                      <a:pt x="37" y="1106"/>
                      <a:pt x="607" y="1300"/>
                    </a:cubicBezTo>
                    <a:cubicBezTo>
                      <a:pt x="685" y="1329"/>
                      <a:pt x="763" y="1343"/>
                      <a:pt x="839" y="1343"/>
                    </a:cubicBezTo>
                    <a:cubicBezTo>
                      <a:pt x="1296" y="1343"/>
                      <a:pt x="1649" y="849"/>
                      <a:pt x="1431" y="391"/>
                    </a:cubicBezTo>
                    <a:cubicBezTo>
                      <a:pt x="1316" y="145"/>
                      <a:pt x="1074" y="0"/>
                      <a:pt x="82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5" name="Google Shape;3295;p70"/>
              <p:cNvSpPr/>
              <p:nvPr/>
            </p:nvSpPr>
            <p:spPr>
              <a:xfrm>
                <a:off x="3826656" y="2358216"/>
                <a:ext cx="142522" cy="115547"/>
              </a:xfrm>
              <a:custGeom>
                <a:avLst/>
                <a:gdLst/>
                <a:ahLst/>
                <a:cxnLst/>
                <a:rect l="l" t="t" r="r" b="b"/>
                <a:pathLst>
                  <a:path w="1305" h="1058" extrusionOk="0">
                    <a:moveTo>
                      <a:pt x="654" y="1"/>
                    </a:moveTo>
                    <a:cubicBezTo>
                      <a:pt x="577" y="1"/>
                      <a:pt x="499" y="18"/>
                      <a:pt x="425" y="55"/>
                    </a:cubicBezTo>
                    <a:cubicBezTo>
                      <a:pt x="0" y="249"/>
                      <a:pt x="25" y="867"/>
                      <a:pt x="473" y="1025"/>
                    </a:cubicBezTo>
                    <a:cubicBezTo>
                      <a:pt x="534" y="1047"/>
                      <a:pt x="595" y="1057"/>
                      <a:pt x="654" y="1057"/>
                    </a:cubicBezTo>
                    <a:cubicBezTo>
                      <a:pt x="1016" y="1057"/>
                      <a:pt x="1305" y="674"/>
                      <a:pt x="1128" y="310"/>
                    </a:cubicBezTo>
                    <a:cubicBezTo>
                      <a:pt x="1040" y="117"/>
                      <a:pt x="852" y="1"/>
                      <a:pt x="65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6" name="Google Shape;3296;p70"/>
              <p:cNvSpPr/>
              <p:nvPr/>
            </p:nvSpPr>
            <p:spPr>
              <a:xfrm>
                <a:off x="3536690" y="2732819"/>
                <a:ext cx="144051" cy="116748"/>
              </a:xfrm>
              <a:custGeom>
                <a:avLst/>
                <a:gdLst/>
                <a:ahLst/>
                <a:cxnLst/>
                <a:rect l="l" t="t" r="r" b="b"/>
                <a:pathLst>
                  <a:path w="1319" h="1069" extrusionOk="0">
                    <a:moveTo>
                      <a:pt x="666" y="1"/>
                    </a:moveTo>
                    <a:cubicBezTo>
                      <a:pt x="590" y="1"/>
                      <a:pt x="512" y="18"/>
                      <a:pt x="437" y="55"/>
                    </a:cubicBezTo>
                    <a:cubicBezTo>
                      <a:pt x="1" y="249"/>
                      <a:pt x="37" y="868"/>
                      <a:pt x="486" y="1037"/>
                    </a:cubicBezTo>
                    <a:cubicBezTo>
                      <a:pt x="547" y="1059"/>
                      <a:pt x="608" y="1069"/>
                      <a:pt x="667" y="1069"/>
                    </a:cubicBezTo>
                    <a:cubicBezTo>
                      <a:pt x="1036" y="1069"/>
                      <a:pt x="1318" y="676"/>
                      <a:pt x="1140" y="310"/>
                    </a:cubicBezTo>
                    <a:cubicBezTo>
                      <a:pt x="1053" y="118"/>
                      <a:pt x="864" y="1"/>
                      <a:pt x="66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7" name="Google Shape;3297;p70"/>
              <p:cNvSpPr/>
              <p:nvPr/>
            </p:nvSpPr>
            <p:spPr>
              <a:xfrm>
                <a:off x="3843912" y="2055038"/>
                <a:ext cx="142632" cy="115984"/>
              </a:xfrm>
              <a:custGeom>
                <a:avLst/>
                <a:gdLst/>
                <a:ahLst/>
                <a:cxnLst/>
                <a:rect l="l" t="t" r="r" b="b"/>
                <a:pathLst>
                  <a:path w="1306" h="1062" extrusionOk="0">
                    <a:moveTo>
                      <a:pt x="653" y="1"/>
                    </a:moveTo>
                    <a:cubicBezTo>
                      <a:pt x="577" y="1"/>
                      <a:pt x="499" y="18"/>
                      <a:pt x="424" y="55"/>
                    </a:cubicBezTo>
                    <a:cubicBezTo>
                      <a:pt x="0" y="249"/>
                      <a:pt x="24" y="867"/>
                      <a:pt x="473" y="1025"/>
                    </a:cubicBezTo>
                    <a:cubicBezTo>
                      <a:pt x="538" y="1050"/>
                      <a:pt x="603" y="1061"/>
                      <a:pt x="665" y="1061"/>
                    </a:cubicBezTo>
                    <a:cubicBezTo>
                      <a:pt x="1029" y="1061"/>
                      <a:pt x="1305" y="672"/>
                      <a:pt x="1139" y="310"/>
                    </a:cubicBezTo>
                    <a:cubicBezTo>
                      <a:pt x="1043" y="117"/>
                      <a:pt x="852" y="1"/>
                      <a:pt x="65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298" name="Google Shape;3298;p70"/>
            <p:cNvGrpSpPr/>
            <p:nvPr/>
          </p:nvGrpSpPr>
          <p:grpSpPr>
            <a:xfrm>
              <a:off x="3536690" y="1653084"/>
              <a:ext cx="2222887" cy="2446607"/>
              <a:chOff x="3536690" y="1653084"/>
              <a:chExt cx="2222887" cy="2446607"/>
            </a:xfrm>
          </p:grpSpPr>
          <p:grpSp>
            <p:nvGrpSpPr>
              <p:cNvPr id="3299" name="Google Shape;3299;p70"/>
              <p:cNvGrpSpPr/>
              <p:nvPr/>
            </p:nvGrpSpPr>
            <p:grpSpPr>
              <a:xfrm>
                <a:off x="3536690" y="1653084"/>
                <a:ext cx="2222887" cy="2446607"/>
                <a:chOff x="3536690" y="1805484"/>
                <a:chExt cx="2222887" cy="2446607"/>
              </a:xfrm>
            </p:grpSpPr>
            <p:sp>
              <p:nvSpPr>
                <p:cNvPr id="3300" name="Google Shape;3300;p70"/>
                <p:cNvSpPr/>
                <p:nvPr/>
              </p:nvSpPr>
              <p:spPr>
                <a:xfrm>
                  <a:off x="4949275" y="2902975"/>
                  <a:ext cx="21296" cy="70224"/>
                </a:xfrm>
                <a:custGeom>
                  <a:avLst/>
                  <a:gdLst/>
                  <a:ahLst/>
                  <a:cxnLst/>
                  <a:rect l="l" t="t" r="r" b="b"/>
                  <a:pathLst>
                    <a:path w="195" h="643" extrusionOk="0">
                      <a:moveTo>
                        <a:pt x="0" y="0"/>
                      </a:moveTo>
                      <a:lnTo>
                        <a:pt x="0" y="643"/>
                      </a:lnTo>
                      <a:lnTo>
                        <a:pt x="194" y="643"/>
                      </a:lnTo>
                      <a:lnTo>
                        <a:pt x="194" y="0"/>
                      </a:lnTo>
                      <a:close/>
                    </a:path>
                  </a:pathLst>
                </a:custGeom>
                <a:solidFill>
                  <a:srgbClr val="4A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1" name="Google Shape;3301;p70"/>
                <p:cNvSpPr/>
                <p:nvPr/>
              </p:nvSpPr>
              <p:spPr>
                <a:xfrm>
                  <a:off x="4981057" y="2901664"/>
                  <a:ext cx="21296" cy="70224"/>
                </a:xfrm>
                <a:custGeom>
                  <a:avLst/>
                  <a:gdLst/>
                  <a:ahLst/>
                  <a:cxnLst/>
                  <a:rect l="l" t="t" r="r" b="b"/>
                  <a:pathLst>
                    <a:path w="195" h="643" extrusionOk="0">
                      <a:moveTo>
                        <a:pt x="0" y="0"/>
                      </a:moveTo>
                      <a:lnTo>
                        <a:pt x="0" y="643"/>
                      </a:lnTo>
                      <a:lnTo>
                        <a:pt x="194" y="643"/>
                      </a:lnTo>
                      <a:lnTo>
                        <a:pt x="194" y="0"/>
                      </a:lnTo>
                      <a:close/>
                    </a:path>
                  </a:pathLst>
                </a:custGeom>
                <a:solidFill>
                  <a:srgbClr val="4A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2" name="Google Shape;3302;p70"/>
                <p:cNvSpPr/>
                <p:nvPr/>
              </p:nvSpPr>
              <p:spPr>
                <a:xfrm>
                  <a:off x="5010217" y="2902975"/>
                  <a:ext cx="21187" cy="70224"/>
                </a:xfrm>
                <a:custGeom>
                  <a:avLst/>
                  <a:gdLst/>
                  <a:ahLst/>
                  <a:cxnLst/>
                  <a:rect l="l" t="t" r="r" b="b"/>
                  <a:pathLst>
                    <a:path w="194" h="643" extrusionOk="0">
                      <a:moveTo>
                        <a:pt x="0" y="0"/>
                      </a:moveTo>
                      <a:lnTo>
                        <a:pt x="0" y="643"/>
                      </a:lnTo>
                      <a:lnTo>
                        <a:pt x="194" y="643"/>
                      </a:lnTo>
                      <a:lnTo>
                        <a:pt x="194" y="0"/>
                      </a:lnTo>
                      <a:close/>
                    </a:path>
                  </a:pathLst>
                </a:custGeom>
                <a:solidFill>
                  <a:srgbClr val="4A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3" name="Google Shape;3303;p70"/>
                <p:cNvSpPr/>
                <p:nvPr/>
              </p:nvSpPr>
              <p:spPr>
                <a:xfrm>
                  <a:off x="4162955" y="3092242"/>
                  <a:ext cx="1473941" cy="444932"/>
                </a:xfrm>
                <a:custGeom>
                  <a:avLst/>
                  <a:gdLst/>
                  <a:ahLst/>
                  <a:cxnLst/>
                  <a:rect l="l" t="t" r="r" b="b"/>
                  <a:pathLst>
                    <a:path w="36704" h="4074" extrusionOk="0">
                      <a:moveTo>
                        <a:pt x="35671" y="1"/>
                      </a:moveTo>
                      <a:cubicBezTo>
                        <a:pt x="35664" y="1"/>
                        <a:pt x="35656" y="1"/>
                        <a:pt x="35649" y="1"/>
                      </a:cubicBezTo>
                      <a:lnTo>
                        <a:pt x="1042" y="61"/>
                      </a:lnTo>
                      <a:cubicBezTo>
                        <a:pt x="461" y="74"/>
                        <a:pt x="0" y="546"/>
                        <a:pt x="0" y="1128"/>
                      </a:cubicBezTo>
                      <a:lnTo>
                        <a:pt x="0" y="3019"/>
                      </a:lnTo>
                      <a:cubicBezTo>
                        <a:pt x="0" y="3601"/>
                        <a:pt x="473" y="4074"/>
                        <a:pt x="1055" y="4074"/>
                      </a:cubicBezTo>
                      <a:lnTo>
                        <a:pt x="35661" y="4001"/>
                      </a:lnTo>
                      <a:cubicBezTo>
                        <a:pt x="36243" y="4001"/>
                        <a:pt x="36704" y="3528"/>
                        <a:pt x="36704" y="2946"/>
                      </a:cubicBezTo>
                      <a:lnTo>
                        <a:pt x="36704" y="1055"/>
                      </a:lnTo>
                      <a:cubicBezTo>
                        <a:pt x="36704" y="469"/>
                        <a:pt x="36243" y="1"/>
                        <a:pt x="356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4" name="Google Shape;3304;p70"/>
                <p:cNvSpPr/>
                <p:nvPr/>
              </p:nvSpPr>
              <p:spPr>
                <a:xfrm>
                  <a:off x="4040274" y="3513153"/>
                  <a:ext cx="1719303" cy="160433"/>
                </a:xfrm>
                <a:custGeom>
                  <a:avLst/>
                  <a:gdLst/>
                  <a:ahLst/>
                  <a:cxnLst/>
                  <a:rect l="l" t="t" r="r" b="b"/>
                  <a:pathLst>
                    <a:path w="42814" h="1469" extrusionOk="0">
                      <a:moveTo>
                        <a:pt x="42129" y="0"/>
                      </a:moveTo>
                      <a:cubicBezTo>
                        <a:pt x="42115" y="0"/>
                        <a:pt x="42100" y="1"/>
                        <a:pt x="42086" y="1"/>
                      </a:cubicBezTo>
                      <a:lnTo>
                        <a:pt x="885" y="74"/>
                      </a:lnTo>
                      <a:cubicBezTo>
                        <a:pt x="0" y="111"/>
                        <a:pt x="0" y="1419"/>
                        <a:pt x="885" y="1468"/>
                      </a:cubicBezTo>
                      <a:lnTo>
                        <a:pt x="885" y="1468"/>
                      </a:lnTo>
                      <a:lnTo>
                        <a:pt x="42086" y="1383"/>
                      </a:lnTo>
                      <a:cubicBezTo>
                        <a:pt x="42100" y="1384"/>
                        <a:pt x="42115" y="1385"/>
                        <a:pt x="42129" y="1385"/>
                      </a:cubicBezTo>
                      <a:cubicBezTo>
                        <a:pt x="42509" y="1385"/>
                        <a:pt x="42813" y="1078"/>
                        <a:pt x="42813" y="692"/>
                      </a:cubicBezTo>
                      <a:cubicBezTo>
                        <a:pt x="42813" y="307"/>
                        <a:pt x="42509" y="0"/>
                        <a:pt x="42129" y="0"/>
                      </a:cubicBezTo>
                      <a:close/>
                      <a:moveTo>
                        <a:pt x="885" y="1468"/>
                      </a:moveTo>
                      <a:lnTo>
                        <a:pt x="873" y="1468"/>
                      </a:lnTo>
                      <a:lnTo>
                        <a:pt x="885" y="1468"/>
                      </a:lnTo>
                      <a:cubicBezTo>
                        <a:pt x="885" y="1468"/>
                        <a:pt x="885" y="1468"/>
                        <a:pt x="885" y="146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5" name="Google Shape;3305;p70"/>
                <p:cNvSpPr/>
                <p:nvPr/>
              </p:nvSpPr>
              <p:spPr>
                <a:xfrm>
                  <a:off x="4041980" y="3664196"/>
                  <a:ext cx="1715890" cy="447553"/>
                </a:xfrm>
                <a:custGeom>
                  <a:avLst/>
                  <a:gdLst/>
                  <a:ahLst/>
                  <a:cxnLst/>
                  <a:rect l="l" t="t" r="r" b="b"/>
                  <a:pathLst>
                    <a:path w="42729" h="4098" extrusionOk="0">
                      <a:moveTo>
                        <a:pt x="41759" y="0"/>
                      </a:moveTo>
                      <a:lnTo>
                        <a:pt x="970" y="85"/>
                      </a:lnTo>
                      <a:cubicBezTo>
                        <a:pt x="425" y="85"/>
                        <a:pt x="1" y="522"/>
                        <a:pt x="1" y="1055"/>
                      </a:cubicBezTo>
                      <a:lnTo>
                        <a:pt x="1" y="3140"/>
                      </a:lnTo>
                      <a:cubicBezTo>
                        <a:pt x="1" y="3673"/>
                        <a:pt x="437" y="4097"/>
                        <a:pt x="970" y="4097"/>
                      </a:cubicBezTo>
                      <a:lnTo>
                        <a:pt x="41771" y="4025"/>
                      </a:lnTo>
                      <a:cubicBezTo>
                        <a:pt x="42304" y="4025"/>
                        <a:pt x="42729" y="3588"/>
                        <a:pt x="42729" y="3055"/>
                      </a:cubicBezTo>
                      <a:lnTo>
                        <a:pt x="42729" y="970"/>
                      </a:lnTo>
                      <a:cubicBezTo>
                        <a:pt x="42729" y="437"/>
                        <a:pt x="42292" y="0"/>
                        <a:pt x="417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6" name="Google Shape;3306;p70"/>
                <p:cNvSpPr/>
                <p:nvPr/>
              </p:nvSpPr>
              <p:spPr>
                <a:xfrm>
                  <a:off x="4040274" y="3660155"/>
                  <a:ext cx="1719303" cy="455525"/>
                </a:xfrm>
                <a:custGeom>
                  <a:avLst/>
                  <a:gdLst/>
                  <a:ahLst/>
                  <a:cxnLst/>
                  <a:rect l="l" t="t" r="r" b="b"/>
                  <a:pathLst>
                    <a:path w="42814" h="4171" extrusionOk="0">
                      <a:moveTo>
                        <a:pt x="41807" y="74"/>
                      </a:moveTo>
                      <a:cubicBezTo>
                        <a:pt x="42316" y="74"/>
                        <a:pt x="42728" y="486"/>
                        <a:pt x="42728" y="1007"/>
                      </a:cubicBezTo>
                      <a:lnTo>
                        <a:pt x="42728" y="3092"/>
                      </a:lnTo>
                      <a:cubicBezTo>
                        <a:pt x="42728" y="3601"/>
                        <a:pt x="42316" y="4013"/>
                        <a:pt x="41807" y="4025"/>
                      </a:cubicBezTo>
                      <a:lnTo>
                        <a:pt x="1006" y="4098"/>
                      </a:lnTo>
                      <a:cubicBezTo>
                        <a:pt x="485" y="4098"/>
                        <a:pt x="73" y="3686"/>
                        <a:pt x="73" y="3165"/>
                      </a:cubicBezTo>
                      <a:lnTo>
                        <a:pt x="73" y="1080"/>
                      </a:lnTo>
                      <a:cubicBezTo>
                        <a:pt x="73" y="571"/>
                        <a:pt x="485" y="159"/>
                        <a:pt x="1006" y="159"/>
                      </a:cubicBezTo>
                      <a:lnTo>
                        <a:pt x="41807" y="74"/>
                      </a:lnTo>
                      <a:close/>
                      <a:moveTo>
                        <a:pt x="41795" y="1"/>
                      </a:moveTo>
                      <a:lnTo>
                        <a:pt x="1006" y="74"/>
                      </a:lnTo>
                      <a:cubicBezTo>
                        <a:pt x="449" y="74"/>
                        <a:pt x="0" y="534"/>
                        <a:pt x="0" y="1080"/>
                      </a:cubicBezTo>
                      <a:lnTo>
                        <a:pt x="0" y="3165"/>
                      </a:lnTo>
                      <a:cubicBezTo>
                        <a:pt x="0" y="3722"/>
                        <a:pt x="449" y="4171"/>
                        <a:pt x="1006" y="4171"/>
                      </a:cubicBezTo>
                      <a:lnTo>
                        <a:pt x="41807" y="4098"/>
                      </a:lnTo>
                      <a:cubicBezTo>
                        <a:pt x="42352" y="4098"/>
                        <a:pt x="42813" y="3637"/>
                        <a:pt x="42801" y="3092"/>
                      </a:cubicBezTo>
                      <a:lnTo>
                        <a:pt x="42801" y="995"/>
                      </a:lnTo>
                      <a:cubicBezTo>
                        <a:pt x="42801" y="449"/>
                        <a:pt x="42352" y="1"/>
                        <a:pt x="41795" y="1"/>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7" name="Google Shape;3307;p70"/>
                <p:cNvSpPr/>
                <p:nvPr/>
              </p:nvSpPr>
              <p:spPr>
                <a:xfrm>
                  <a:off x="4344225" y="4059987"/>
                  <a:ext cx="62360" cy="61050"/>
                </a:xfrm>
                <a:custGeom>
                  <a:avLst/>
                  <a:gdLst/>
                  <a:ahLst/>
                  <a:cxnLst/>
                  <a:rect l="l" t="t" r="r" b="b"/>
                  <a:pathLst>
                    <a:path w="571" h="559" extrusionOk="0">
                      <a:moveTo>
                        <a:pt x="280" y="1"/>
                      </a:moveTo>
                      <a:cubicBezTo>
                        <a:pt x="134" y="1"/>
                        <a:pt x="1" y="122"/>
                        <a:pt x="1" y="279"/>
                      </a:cubicBezTo>
                      <a:cubicBezTo>
                        <a:pt x="1" y="437"/>
                        <a:pt x="134" y="558"/>
                        <a:pt x="280" y="558"/>
                      </a:cubicBezTo>
                      <a:cubicBezTo>
                        <a:pt x="437" y="558"/>
                        <a:pt x="571" y="437"/>
                        <a:pt x="571" y="279"/>
                      </a:cubicBezTo>
                      <a:cubicBezTo>
                        <a:pt x="571" y="122"/>
                        <a:pt x="437" y="1"/>
                        <a:pt x="2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8" name="Google Shape;3308;p70"/>
                <p:cNvSpPr/>
                <p:nvPr/>
              </p:nvSpPr>
              <p:spPr>
                <a:xfrm>
                  <a:off x="4909521" y="4059987"/>
                  <a:ext cx="61050" cy="61050"/>
                </a:xfrm>
                <a:custGeom>
                  <a:avLst/>
                  <a:gdLst/>
                  <a:ahLst/>
                  <a:cxnLst/>
                  <a:rect l="l" t="t" r="r" b="b"/>
                  <a:pathLst>
                    <a:path w="559" h="559" extrusionOk="0">
                      <a:moveTo>
                        <a:pt x="280" y="1"/>
                      </a:moveTo>
                      <a:cubicBezTo>
                        <a:pt x="122" y="1"/>
                        <a:pt x="1" y="122"/>
                        <a:pt x="1" y="279"/>
                      </a:cubicBezTo>
                      <a:cubicBezTo>
                        <a:pt x="1" y="437"/>
                        <a:pt x="122" y="558"/>
                        <a:pt x="280" y="558"/>
                      </a:cubicBezTo>
                      <a:cubicBezTo>
                        <a:pt x="437" y="558"/>
                        <a:pt x="558" y="437"/>
                        <a:pt x="558" y="279"/>
                      </a:cubicBezTo>
                      <a:cubicBezTo>
                        <a:pt x="558" y="122"/>
                        <a:pt x="437" y="1"/>
                        <a:pt x="2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9" name="Google Shape;3309;p70"/>
                <p:cNvSpPr/>
                <p:nvPr/>
              </p:nvSpPr>
              <p:spPr>
                <a:xfrm>
                  <a:off x="4738818" y="2801078"/>
                  <a:ext cx="378640" cy="650033"/>
                </a:xfrm>
                <a:custGeom>
                  <a:avLst/>
                  <a:gdLst/>
                  <a:ahLst/>
                  <a:cxnLst/>
                  <a:rect l="l" t="t" r="r" b="b"/>
                  <a:pathLst>
                    <a:path w="3467" h="5952" extrusionOk="0">
                      <a:moveTo>
                        <a:pt x="1479" y="0"/>
                      </a:moveTo>
                      <a:lnTo>
                        <a:pt x="1382" y="24"/>
                      </a:lnTo>
                      <a:cubicBezTo>
                        <a:pt x="1346" y="37"/>
                        <a:pt x="1309" y="49"/>
                        <a:pt x="1273" y="61"/>
                      </a:cubicBezTo>
                      <a:cubicBezTo>
                        <a:pt x="715" y="267"/>
                        <a:pt x="291" y="715"/>
                        <a:pt x="121" y="1285"/>
                      </a:cubicBezTo>
                      <a:cubicBezTo>
                        <a:pt x="0" y="1709"/>
                        <a:pt x="146" y="1927"/>
                        <a:pt x="340" y="2764"/>
                      </a:cubicBezTo>
                      <a:cubicBezTo>
                        <a:pt x="485" y="3406"/>
                        <a:pt x="582" y="4073"/>
                        <a:pt x="630" y="4740"/>
                      </a:cubicBezTo>
                      <a:cubicBezTo>
                        <a:pt x="630" y="4752"/>
                        <a:pt x="643" y="4764"/>
                        <a:pt x="643" y="4788"/>
                      </a:cubicBezTo>
                      <a:cubicBezTo>
                        <a:pt x="740" y="5176"/>
                        <a:pt x="849" y="5576"/>
                        <a:pt x="933" y="5952"/>
                      </a:cubicBezTo>
                      <a:cubicBezTo>
                        <a:pt x="1770" y="5855"/>
                        <a:pt x="2618" y="5758"/>
                        <a:pt x="3467" y="5661"/>
                      </a:cubicBezTo>
                      <a:cubicBezTo>
                        <a:pt x="3443" y="5479"/>
                        <a:pt x="3443" y="5309"/>
                        <a:pt x="3418" y="5127"/>
                      </a:cubicBezTo>
                      <a:cubicBezTo>
                        <a:pt x="3406" y="5079"/>
                        <a:pt x="3406" y="5031"/>
                        <a:pt x="3406" y="4982"/>
                      </a:cubicBezTo>
                      <a:cubicBezTo>
                        <a:pt x="3273" y="3418"/>
                        <a:pt x="3152" y="1855"/>
                        <a:pt x="3018" y="303"/>
                      </a:cubicBezTo>
                      <a:cubicBezTo>
                        <a:pt x="2534" y="109"/>
                        <a:pt x="2012" y="0"/>
                        <a:pt x="1479"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0" name="Google Shape;3310;p70"/>
                <p:cNvSpPr/>
                <p:nvPr/>
              </p:nvSpPr>
              <p:spPr>
                <a:xfrm>
                  <a:off x="4500511" y="3281619"/>
                  <a:ext cx="659316" cy="254465"/>
                </a:xfrm>
                <a:custGeom>
                  <a:avLst/>
                  <a:gdLst/>
                  <a:ahLst/>
                  <a:cxnLst/>
                  <a:rect l="l" t="t" r="r" b="b"/>
                  <a:pathLst>
                    <a:path w="6037" h="2330" extrusionOk="0">
                      <a:moveTo>
                        <a:pt x="740" y="0"/>
                      </a:moveTo>
                      <a:lnTo>
                        <a:pt x="0" y="437"/>
                      </a:lnTo>
                      <a:cubicBezTo>
                        <a:pt x="243" y="1018"/>
                        <a:pt x="485" y="1600"/>
                        <a:pt x="728" y="2194"/>
                      </a:cubicBezTo>
                      <a:lnTo>
                        <a:pt x="861" y="2194"/>
                      </a:lnTo>
                      <a:lnTo>
                        <a:pt x="1564" y="2206"/>
                      </a:lnTo>
                      <a:lnTo>
                        <a:pt x="1940" y="2206"/>
                      </a:lnTo>
                      <a:lnTo>
                        <a:pt x="3273" y="2231"/>
                      </a:lnTo>
                      <a:lnTo>
                        <a:pt x="3879" y="2231"/>
                      </a:lnTo>
                      <a:lnTo>
                        <a:pt x="4655" y="2255"/>
                      </a:lnTo>
                      <a:lnTo>
                        <a:pt x="4946" y="2255"/>
                      </a:lnTo>
                      <a:cubicBezTo>
                        <a:pt x="5052" y="2305"/>
                        <a:pt x="5165" y="2329"/>
                        <a:pt x="5276" y="2329"/>
                      </a:cubicBezTo>
                      <a:cubicBezTo>
                        <a:pt x="5380" y="2329"/>
                        <a:pt x="5482" y="2308"/>
                        <a:pt x="5576" y="2267"/>
                      </a:cubicBezTo>
                      <a:cubicBezTo>
                        <a:pt x="5722" y="2206"/>
                        <a:pt x="5843" y="2109"/>
                        <a:pt x="5940" y="1988"/>
                      </a:cubicBezTo>
                      <a:cubicBezTo>
                        <a:pt x="5879" y="1903"/>
                        <a:pt x="5806" y="1382"/>
                        <a:pt x="5916" y="849"/>
                      </a:cubicBezTo>
                      <a:cubicBezTo>
                        <a:pt x="6037" y="327"/>
                        <a:pt x="5309" y="24"/>
                        <a:pt x="4861" y="24"/>
                      </a:cubicBezTo>
                      <a:lnTo>
                        <a:pt x="3382" y="24"/>
                      </a:lnTo>
                      <a:lnTo>
                        <a:pt x="2861" y="12"/>
                      </a:lnTo>
                      <a:lnTo>
                        <a:pt x="1637" y="12"/>
                      </a:lnTo>
                      <a:lnTo>
                        <a:pt x="1212" y="0"/>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1" name="Google Shape;3311;p70"/>
                <p:cNvSpPr/>
                <p:nvPr/>
              </p:nvSpPr>
              <p:spPr>
                <a:xfrm>
                  <a:off x="4352197" y="3492075"/>
                  <a:ext cx="295311" cy="620982"/>
                </a:xfrm>
                <a:custGeom>
                  <a:avLst/>
                  <a:gdLst/>
                  <a:ahLst/>
                  <a:cxnLst/>
                  <a:rect l="l" t="t" r="r" b="b"/>
                  <a:pathLst>
                    <a:path w="2704" h="5686" extrusionOk="0">
                      <a:moveTo>
                        <a:pt x="522" y="1"/>
                      </a:moveTo>
                      <a:lnTo>
                        <a:pt x="498" y="170"/>
                      </a:lnTo>
                      <a:lnTo>
                        <a:pt x="122" y="4231"/>
                      </a:lnTo>
                      <a:lnTo>
                        <a:pt x="49" y="4995"/>
                      </a:lnTo>
                      <a:lnTo>
                        <a:pt x="1" y="5479"/>
                      </a:lnTo>
                      <a:lnTo>
                        <a:pt x="2195" y="5685"/>
                      </a:lnTo>
                      <a:lnTo>
                        <a:pt x="2207" y="5516"/>
                      </a:lnTo>
                      <a:lnTo>
                        <a:pt x="2255" y="4970"/>
                      </a:lnTo>
                      <a:lnTo>
                        <a:pt x="2267" y="4849"/>
                      </a:lnTo>
                      <a:lnTo>
                        <a:pt x="2280" y="4728"/>
                      </a:lnTo>
                      <a:lnTo>
                        <a:pt x="2304" y="4473"/>
                      </a:lnTo>
                      <a:lnTo>
                        <a:pt x="2328" y="4279"/>
                      </a:lnTo>
                      <a:lnTo>
                        <a:pt x="2328" y="4243"/>
                      </a:lnTo>
                      <a:lnTo>
                        <a:pt x="2425" y="3176"/>
                      </a:lnTo>
                      <a:lnTo>
                        <a:pt x="2449" y="2995"/>
                      </a:lnTo>
                      <a:lnTo>
                        <a:pt x="2461" y="2788"/>
                      </a:lnTo>
                      <a:lnTo>
                        <a:pt x="2486" y="2546"/>
                      </a:lnTo>
                      <a:lnTo>
                        <a:pt x="2510" y="2316"/>
                      </a:lnTo>
                      <a:lnTo>
                        <a:pt x="2510" y="2267"/>
                      </a:lnTo>
                      <a:lnTo>
                        <a:pt x="2619" y="1140"/>
                      </a:lnTo>
                      <a:lnTo>
                        <a:pt x="2643" y="910"/>
                      </a:lnTo>
                      <a:lnTo>
                        <a:pt x="2643" y="861"/>
                      </a:lnTo>
                      <a:lnTo>
                        <a:pt x="2692" y="291"/>
                      </a:lnTo>
                      <a:lnTo>
                        <a:pt x="2704" y="194"/>
                      </a:lnTo>
                      <a:lnTo>
                        <a:pt x="2667" y="194"/>
                      </a:lnTo>
                      <a:lnTo>
                        <a:pt x="2098" y="134"/>
                      </a:lnTo>
                      <a:lnTo>
                        <a:pt x="1843" y="122"/>
                      </a:lnTo>
                      <a:lnTo>
                        <a:pt x="522" y="1"/>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2" name="Google Shape;3312;p70"/>
                <p:cNvSpPr/>
                <p:nvPr/>
              </p:nvSpPr>
              <p:spPr>
                <a:xfrm>
                  <a:off x="4053058" y="4057366"/>
                  <a:ext cx="594444" cy="194726"/>
                </a:xfrm>
                <a:custGeom>
                  <a:avLst/>
                  <a:gdLst/>
                  <a:ahLst/>
                  <a:cxnLst/>
                  <a:rect l="l" t="t" r="r" b="b"/>
                  <a:pathLst>
                    <a:path w="5443" h="1783" extrusionOk="0">
                      <a:moveTo>
                        <a:pt x="2267" y="0"/>
                      </a:moveTo>
                      <a:cubicBezTo>
                        <a:pt x="1128" y="0"/>
                        <a:pt x="276" y="421"/>
                        <a:pt x="73" y="1043"/>
                      </a:cubicBezTo>
                      <a:cubicBezTo>
                        <a:pt x="0" y="1261"/>
                        <a:pt x="12" y="1491"/>
                        <a:pt x="85" y="1709"/>
                      </a:cubicBezTo>
                      <a:cubicBezTo>
                        <a:pt x="1831" y="1734"/>
                        <a:pt x="3564" y="1758"/>
                        <a:pt x="5309" y="1782"/>
                      </a:cubicBezTo>
                      <a:cubicBezTo>
                        <a:pt x="5334" y="1758"/>
                        <a:pt x="5358" y="1722"/>
                        <a:pt x="5394" y="1697"/>
                      </a:cubicBezTo>
                      <a:cubicBezTo>
                        <a:pt x="5419" y="1661"/>
                        <a:pt x="5431" y="1625"/>
                        <a:pt x="5443" y="1576"/>
                      </a:cubicBezTo>
                      <a:cubicBezTo>
                        <a:pt x="5431" y="1455"/>
                        <a:pt x="5370" y="1346"/>
                        <a:pt x="5273" y="1273"/>
                      </a:cubicBezTo>
                      <a:cubicBezTo>
                        <a:pt x="5237" y="1249"/>
                        <a:pt x="5212" y="1212"/>
                        <a:pt x="5188" y="1176"/>
                      </a:cubicBezTo>
                      <a:lnTo>
                        <a:pt x="5164" y="1140"/>
                      </a:lnTo>
                      <a:lnTo>
                        <a:pt x="5164" y="1128"/>
                      </a:lnTo>
                      <a:cubicBezTo>
                        <a:pt x="5164" y="1128"/>
                        <a:pt x="5140" y="1103"/>
                        <a:pt x="5140" y="1079"/>
                      </a:cubicBezTo>
                      <a:cubicBezTo>
                        <a:pt x="5115" y="1019"/>
                        <a:pt x="5091" y="958"/>
                        <a:pt x="5079" y="897"/>
                      </a:cubicBezTo>
                      <a:cubicBezTo>
                        <a:pt x="5067" y="873"/>
                        <a:pt x="5055" y="861"/>
                        <a:pt x="5055" y="837"/>
                      </a:cubicBezTo>
                      <a:cubicBezTo>
                        <a:pt x="5043" y="788"/>
                        <a:pt x="5031" y="752"/>
                        <a:pt x="5019" y="716"/>
                      </a:cubicBezTo>
                      <a:cubicBezTo>
                        <a:pt x="4970" y="534"/>
                        <a:pt x="4922" y="340"/>
                        <a:pt x="4922" y="340"/>
                      </a:cubicBezTo>
                      <a:cubicBezTo>
                        <a:pt x="4922" y="328"/>
                        <a:pt x="4922" y="316"/>
                        <a:pt x="4922" y="303"/>
                      </a:cubicBezTo>
                      <a:cubicBezTo>
                        <a:pt x="4909" y="255"/>
                        <a:pt x="4897" y="182"/>
                        <a:pt x="4873" y="109"/>
                      </a:cubicBezTo>
                      <a:cubicBezTo>
                        <a:pt x="4861" y="97"/>
                        <a:pt x="4861" y="85"/>
                        <a:pt x="4861" y="73"/>
                      </a:cubicBezTo>
                      <a:lnTo>
                        <a:pt x="4861" y="61"/>
                      </a:lnTo>
                      <a:lnTo>
                        <a:pt x="4400" y="61"/>
                      </a:lnTo>
                      <a:cubicBezTo>
                        <a:pt x="4187" y="65"/>
                        <a:pt x="4008" y="66"/>
                        <a:pt x="3856" y="66"/>
                      </a:cubicBezTo>
                      <a:cubicBezTo>
                        <a:pt x="3489" y="66"/>
                        <a:pt x="3284" y="57"/>
                        <a:pt x="3164" y="49"/>
                      </a:cubicBezTo>
                      <a:cubicBezTo>
                        <a:pt x="3140" y="49"/>
                        <a:pt x="3043" y="37"/>
                        <a:pt x="2885" y="25"/>
                      </a:cubicBezTo>
                      <a:cubicBezTo>
                        <a:pt x="2837" y="25"/>
                        <a:pt x="2776" y="12"/>
                        <a:pt x="2703" y="12"/>
                      </a:cubicBezTo>
                      <a:lnTo>
                        <a:pt x="2655" y="12"/>
                      </a:lnTo>
                      <a:cubicBezTo>
                        <a:pt x="2558" y="12"/>
                        <a:pt x="2461" y="0"/>
                        <a:pt x="2376" y="0"/>
                      </a:cubicBezTo>
                      <a:lnTo>
                        <a:pt x="2315" y="0"/>
                      </a:lnTo>
                      <a:cubicBezTo>
                        <a:pt x="2299" y="0"/>
                        <a:pt x="2283" y="0"/>
                        <a:pt x="2267"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3" name="Google Shape;3313;p70"/>
                <p:cNvSpPr/>
                <p:nvPr/>
              </p:nvSpPr>
              <p:spPr>
                <a:xfrm>
                  <a:off x="4053058" y="3995332"/>
                  <a:ext cx="594444" cy="256759"/>
                </a:xfrm>
                <a:custGeom>
                  <a:avLst/>
                  <a:gdLst/>
                  <a:ahLst/>
                  <a:cxnLst/>
                  <a:rect l="l" t="t" r="r" b="b"/>
                  <a:pathLst>
                    <a:path w="5443" h="2351" extrusionOk="0">
                      <a:moveTo>
                        <a:pt x="2935" y="0"/>
                      </a:moveTo>
                      <a:cubicBezTo>
                        <a:pt x="2814" y="0"/>
                        <a:pt x="2694" y="24"/>
                        <a:pt x="2594" y="47"/>
                      </a:cubicBezTo>
                      <a:cubicBezTo>
                        <a:pt x="2340" y="241"/>
                        <a:pt x="2049" y="399"/>
                        <a:pt x="1734" y="508"/>
                      </a:cubicBezTo>
                      <a:cubicBezTo>
                        <a:pt x="1140" y="702"/>
                        <a:pt x="800" y="617"/>
                        <a:pt x="461" y="884"/>
                      </a:cubicBezTo>
                      <a:cubicBezTo>
                        <a:pt x="255" y="1077"/>
                        <a:pt x="109" y="1332"/>
                        <a:pt x="73" y="1611"/>
                      </a:cubicBezTo>
                      <a:cubicBezTo>
                        <a:pt x="0" y="1829"/>
                        <a:pt x="12" y="2059"/>
                        <a:pt x="85" y="2277"/>
                      </a:cubicBezTo>
                      <a:cubicBezTo>
                        <a:pt x="1831" y="2302"/>
                        <a:pt x="3564" y="2326"/>
                        <a:pt x="5309" y="2350"/>
                      </a:cubicBezTo>
                      <a:cubicBezTo>
                        <a:pt x="5334" y="2326"/>
                        <a:pt x="5358" y="2290"/>
                        <a:pt x="5394" y="2265"/>
                      </a:cubicBezTo>
                      <a:cubicBezTo>
                        <a:pt x="5419" y="2229"/>
                        <a:pt x="5431" y="2193"/>
                        <a:pt x="5443" y="2144"/>
                      </a:cubicBezTo>
                      <a:cubicBezTo>
                        <a:pt x="5443" y="2096"/>
                        <a:pt x="5431" y="2047"/>
                        <a:pt x="5394" y="1999"/>
                      </a:cubicBezTo>
                      <a:cubicBezTo>
                        <a:pt x="5370" y="1938"/>
                        <a:pt x="5322" y="1890"/>
                        <a:pt x="5273" y="1841"/>
                      </a:cubicBezTo>
                      <a:cubicBezTo>
                        <a:pt x="5249" y="1817"/>
                        <a:pt x="5212" y="1780"/>
                        <a:pt x="5188" y="1744"/>
                      </a:cubicBezTo>
                      <a:lnTo>
                        <a:pt x="5164" y="1708"/>
                      </a:lnTo>
                      <a:lnTo>
                        <a:pt x="5164" y="1696"/>
                      </a:lnTo>
                      <a:cubicBezTo>
                        <a:pt x="5164" y="1696"/>
                        <a:pt x="5152" y="1671"/>
                        <a:pt x="5152" y="1647"/>
                      </a:cubicBezTo>
                      <a:cubicBezTo>
                        <a:pt x="5115" y="1587"/>
                        <a:pt x="5091" y="1526"/>
                        <a:pt x="5079" y="1465"/>
                      </a:cubicBezTo>
                      <a:cubicBezTo>
                        <a:pt x="4770" y="1554"/>
                        <a:pt x="4530" y="1589"/>
                        <a:pt x="4341" y="1589"/>
                      </a:cubicBezTo>
                      <a:cubicBezTo>
                        <a:pt x="4042" y="1589"/>
                        <a:pt x="3874" y="1501"/>
                        <a:pt x="3770" y="1405"/>
                      </a:cubicBezTo>
                      <a:cubicBezTo>
                        <a:pt x="3418" y="1053"/>
                        <a:pt x="3685" y="387"/>
                        <a:pt x="3297" y="108"/>
                      </a:cubicBezTo>
                      <a:cubicBezTo>
                        <a:pt x="3191" y="27"/>
                        <a:pt x="3063" y="0"/>
                        <a:pt x="29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4" name="Google Shape;3314;p70"/>
                <p:cNvSpPr/>
                <p:nvPr/>
              </p:nvSpPr>
              <p:spPr>
                <a:xfrm>
                  <a:off x="4398505" y="3333605"/>
                  <a:ext cx="286137" cy="277837"/>
                </a:xfrm>
                <a:custGeom>
                  <a:avLst/>
                  <a:gdLst/>
                  <a:ahLst/>
                  <a:cxnLst/>
                  <a:rect l="l" t="t" r="r" b="b"/>
                  <a:pathLst>
                    <a:path w="2620" h="2544" extrusionOk="0">
                      <a:moveTo>
                        <a:pt x="1221" y="0"/>
                      </a:moveTo>
                      <a:cubicBezTo>
                        <a:pt x="1042" y="0"/>
                        <a:pt x="867" y="41"/>
                        <a:pt x="704" y="118"/>
                      </a:cubicBezTo>
                      <a:cubicBezTo>
                        <a:pt x="668" y="142"/>
                        <a:pt x="631" y="155"/>
                        <a:pt x="607" y="167"/>
                      </a:cubicBezTo>
                      <a:cubicBezTo>
                        <a:pt x="474" y="239"/>
                        <a:pt x="365" y="348"/>
                        <a:pt x="268" y="458"/>
                      </a:cubicBezTo>
                      <a:cubicBezTo>
                        <a:pt x="231" y="506"/>
                        <a:pt x="195" y="555"/>
                        <a:pt x="171" y="603"/>
                      </a:cubicBezTo>
                      <a:cubicBezTo>
                        <a:pt x="110" y="712"/>
                        <a:pt x="62" y="821"/>
                        <a:pt x="37" y="955"/>
                      </a:cubicBezTo>
                      <a:cubicBezTo>
                        <a:pt x="37" y="955"/>
                        <a:pt x="37" y="967"/>
                        <a:pt x="37" y="967"/>
                      </a:cubicBezTo>
                      <a:lnTo>
                        <a:pt x="25" y="1064"/>
                      </a:lnTo>
                      <a:lnTo>
                        <a:pt x="13" y="1136"/>
                      </a:lnTo>
                      <a:cubicBezTo>
                        <a:pt x="1" y="1245"/>
                        <a:pt x="13" y="1367"/>
                        <a:pt x="37" y="1476"/>
                      </a:cubicBezTo>
                      <a:cubicBezTo>
                        <a:pt x="110" y="1839"/>
                        <a:pt x="352" y="2155"/>
                        <a:pt x="680" y="2349"/>
                      </a:cubicBezTo>
                      <a:cubicBezTo>
                        <a:pt x="891" y="2480"/>
                        <a:pt x="1127" y="2544"/>
                        <a:pt x="1361" y="2544"/>
                      </a:cubicBezTo>
                      <a:cubicBezTo>
                        <a:pt x="1773" y="2544"/>
                        <a:pt x="2178" y="2348"/>
                        <a:pt x="2425" y="1985"/>
                      </a:cubicBezTo>
                      <a:cubicBezTo>
                        <a:pt x="2437" y="1973"/>
                        <a:pt x="2449" y="1948"/>
                        <a:pt x="2462" y="1936"/>
                      </a:cubicBezTo>
                      <a:cubicBezTo>
                        <a:pt x="2486" y="1900"/>
                        <a:pt x="2498" y="1852"/>
                        <a:pt x="2522" y="1815"/>
                      </a:cubicBezTo>
                      <a:cubicBezTo>
                        <a:pt x="2546" y="1767"/>
                        <a:pt x="2559" y="1706"/>
                        <a:pt x="2583" y="1658"/>
                      </a:cubicBezTo>
                      <a:cubicBezTo>
                        <a:pt x="2607" y="1561"/>
                        <a:pt x="2619" y="1452"/>
                        <a:pt x="2619" y="1342"/>
                      </a:cubicBezTo>
                      <a:lnTo>
                        <a:pt x="2619" y="1306"/>
                      </a:lnTo>
                      <a:cubicBezTo>
                        <a:pt x="2619" y="1270"/>
                        <a:pt x="2619" y="1245"/>
                        <a:pt x="2619" y="1209"/>
                      </a:cubicBezTo>
                      <a:cubicBezTo>
                        <a:pt x="2607" y="1064"/>
                        <a:pt x="2559" y="918"/>
                        <a:pt x="2498" y="797"/>
                      </a:cubicBezTo>
                      <a:cubicBezTo>
                        <a:pt x="2449" y="688"/>
                        <a:pt x="2377" y="579"/>
                        <a:pt x="2304" y="494"/>
                      </a:cubicBezTo>
                      <a:cubicBezTo>
                        <a:pt x="2098" y="239"/>
                        <a:pt x="1795" y="70"/>
                        <a:pt x="1468" y="21"/>
                      </a:cubicBezTo>
                      <a:cubicBezTo>
                        <a:pt x="1468" y="15"/>
                        <a:pt x="1465" y="12"/>
                        <a:pt x="1460" y="12"/>
                      </a:cubicBezTo>
                      <a:cubicBezTo>
                        <a:pt x="1456" y="12"/>
                        <a:pt x="1449" y="15"/>
                        <a:pt x="1443" y="21"/>
                      </a:cubicBezTo>
                      <a:cubicBezTo>
                        <a:pt x="1369" y="7"/>
                        <a:pt x="1295" y="0"/>
                        <a:pt x="1221" y="0"/>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5" name="Google Shape;3315;p70"/>
                <p:cNvSpPr/>
                <p:nvPr/>
              </p:nvSpPr>
              <p:spPr>
                <a:xfrm>
                  <a:off x="4722873" y="3322356"/>
                  <a:ext cx="447553" cy="218753"/>
                </a:xfrm>
                <a:custGeom>
                  <a:avLst/>
                  <a:gdLst/>
                  <a:ahLst/>
                  <a:cxnLst/>
                  <a:rect l="l" t="t" r="r" b="b"/>
                  <a:pathLst>
                    <a:path w="4098" h="2003" extrusionOk="0">
                      <a:moveTo>
                        <a:pt x="1468" y="0"/>
                      </a:moveTo>
                      <a:cubicBezTo>
                        <a:pt x="1287" y="0"/>
                        <a:pt x="1105" y="5"/>
                        <a:pt x="922" y="15"/>
                      </a:cubicBezTo>
                      <a:cubicBezTo>
                        <a:pt x="595" y="27"/>
                        <a:pt x="292" y="51"/>
                        <a:pt x="1" y="100"/>
                      </a:cubicBezTo>
                      <a:lnTo>
                        <a:pt x="776" y="2003"/>
                      </a:lnTo>
                      <a:lnTo>
                        <a:pt x="3880" y="1967"/>
                      </a:lnTo>
                      <a:cubicBezTo>
                        <a:pt x="4098" y="1361"/>
                        <a:pt x="3977" y="682"/>
                        <a:pt x="3552" y="197"/>
                      </a:cubicBezTo>
                      <a:cubicBezTo>
                        <a:pt x="2860" y="72"/>
                        <a:pt x="2167" y="0"/>
                        <a:pt x="14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6" name="Google Shape;3316;p70"/>
                <p:cNvSpPr/>
                <p:nvPr/>
              </p:nvSpPr>
              <p:spPr>
                <a:xfrm>
                  <a:off x="4605030" y="3451010"/>
                  <a:ext cx="512425" cy="647521"/>
                </a:xfrm>
                <a:custGeom>
                  <a:avLst/>
                  <a:gdLst/>
                  <a:ahLst/>
                  <a:cxnLst/>
                  <a:rect l="l" t="t" r="r" b="b"/>
                  <a:pathLst>
                    <a:path w="4692" h="5929" extrusionOk="0">
                      <a:moveTo>
                        <a:pt x="1989" y="1"/>
                      </a:moveTo>
                      <a:lnTo>
                        <a:pt x="1431" y="267"/>
                      </a:lnTo>
                      <a:lnTo>
                        <a:pt x="1201" y="377"/>
                      </a:lnTo>
                      <a:lnTo>
                        <a:pt x="1" y="958"/>
                      </a:lnTo>
                      <a:lnTo>
                        <a:pt x="86" y="1128"/>
                      </a:lnTo>
                      <a:lnTo>
                        <a:pt x="1868" y="4789"/>
                      </a:lnTo>
                      <a:lnTo>
                        <a:pt x="2195" y="5480"/>
                      </a:lnTo>
                      <a:cubicBezTo>
                        <a:pt x="2268" y="5625"/>
                        <a:pt x="2340" y="5771"/>
                        <a:pt x="2413" y="5928"/>
                      </a:cubicBezTo>
                      <a:lnTo>
                        <a:pt x="4692" y="5904"/>
                      </a:lnTo>
                      <a:cubicBezTo>
                        <a:pt x="4583" y="5589"/>
                        <a:pt x="4486" y="5274"/>
                        <a:pt x="4389" y="4958"/>
                      </a:cubicBezTo>
                      <a:lnTo>
                        <a:pt x="4304" y="4813"/>
                      </a:lnTo>
                      <a:lnTo>
                        <a:pt x="4074" y="4316"/>
                      </a:lnTo>
                      <a:lnTo>
                        <a:pt x="4013" y="4207"/>
                      </a:lnTo>
                      <a:lnTo>
                        <a:pt x="3965" y="4098"/>
                      </a:lnTo>
                      <a:lnTo>
                        <a:pt x="3855" y="3867"/>
                      </a:lnTo>
                      <a:lnTo>
                        <a:pt x="3771" y="3686"/>
                      </a:lnTo>
                      <a:lnTo>
                        <a:pt x="3759" y="3661"/>
                      </a:lnTo>
                      <a:lnTo>
                        <a:pt x="3286" y="2680"/>
                      </a:lnTo>
                      <a:lnTo>
                        <a:pt x="3213" y="2534"/>
                      </a:lnTo>
                      <a:lnTo>
                        <a:pt x="3116" y="2340"/>
                      </a:lnTo>
                      <a:lnTo>
                        <a:pt x="3007" y="2122"/>
                      </a:lnTo>
                      <a:lnTo>
                        <a:pt x="2910" y="1904"/>
                      </a:lnTo>
                      <a:lnTo>
                        <a:pt x="2886" y="1867"/>
                      </a:lnTo>
                      <a:lnTo>
                        <a:pt x="2389" y="849"/>
                      </a:lnTo>
                      <a:lnTo>
                        <a:pt x="2292" y="643"/>
                      </a:lnTo>
                      <a:lnTo>
                        <a:pt x="2268" y="595"/>
                      </a:lnTo>
                      <a:lnTo>
                        <a:pt x="2025" y="73"/>
                      </a:lnTo>
                      <a:lnTo>
                        <a:pt x="1989" y="1"/>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7" name="Google Shape;3317;p70"/>
                <p:cNvSpPr/>
                <p:nvPr/>
              </p:nvSpPr>
              <p:spPr>
                <a:xfrm>
                  <a:off x="4564074" y="3332950"/>
                  <a:ext cx="289959" cy="274451"/>
                </a:xfrm>
                <a:custGeom>
                  <a:avLst/>
                  <a:gdLst/>
                  <a:ahLst/>
                  <a:cxnLst/>
                  <a:rect l="l" t="t" r="r" b="b"/>
                  <a:pathLst>
                    <a:path w="2655" h="2513" extrusionOk="0">
                      <a:moveTo>
                        <a:pt x="1325" y="1"/>
                      </a:moveTo>
                      <a:cubicBezTo>
                        <a:pt x="1150" y="1"/>
                        <a:pt x="976" y="35"/>
                        <a:pt x="812" y="100"/>
                      </a:cubicBezTo>
                      <a:cubicBezTo>
                        <a:pt x="800" y="100"/>
                        <a:pt x="788" y="112"/>
                        <a:pt x="788" y="112"/>
                      </a:cubicBezTo>
                      <a:cubicBezTo>
                        <a:pt x="546" y="209"/>
                        <a:pt x="352" y="379"/>
                        <a:pt x="206" y="597"/>
                      </a:cubicBezTo>
                      <a:cubicBezTo>
                        <a:pt x="182" y="621"/>
                        <a:pt x="158" y="658"/>
                        <a:pt x="146" y="682"/>
                      </a:cubicBezTo>
                      <a:cubicBezTo>
                        <a:pt x="73" y="815"/>
                        <a:pt x="24" y="961"/>
                        <a:pt x="12" y="1106"/>
                      </a:cubicBezTo>
                      <a:cubicBezTo>
                        <a:pt x="0" y="1167"/>
                        <a:pt x="0" y="1215"/>
                        <a:pt x="0" y="1276"/>
                      </a:cubicBezTo>
                      <a:cubicBezTo>
                        <a:pt x="0" y="1409"/>
                        <a:pt x="24" y="1530"/>
                        <a:pt x="73" y="1651"/>
                      </a:cubicBezTo>
                      <a:cubicBezTo>
                        <a:pt x="73" y="1664"/>
                        <a:pt x="73" y="1664"/>
                        <a:pt x="73" y="1676"/>
                      </a:cubicBezTo>
                      <a:lnTo>
                        <a:pt x="121" y="1761"/>
                      </a:lnTo>
                      <a:lnTo>
                        <a:pt x="146" y="1821"/>
                      </a:lnTo>
                      <a:cubicBezTo>
                        <a:pt x="206" y="1918"/>
                        <a:pt x="267" y="2015"/>
                        <a:pt x="352" y="2100"/>
                      </a:cubicBezTo>
                      <a:cubicBezTo>
                        <a:pt x="597" y="2357"/>
                        <a:pt x="944" y="2513"/>
                        <a:pt x="1305" y="2513"/>
                      </a:cubicBezTo>
                      <a:cubicBezTo>
                        <a:pt x="1319" y="2513"/>
                        <a:pt x="1332" y="2513"/>
                        <a:pt x="1346" y="2512"/>
                      </a:cubicBezTo>
                      <a:cubicBezTo>
                        <a:pt x="1353" y="2512"/>
                        <a:pt x="1361" y="2512"/>
                        <a:pt x="1368" y="2512"/>
                      </a:cubicBezTo>
                      <a:cubicBezTo>
                        <a:pt x="2049" y="2512"/>
                        <a:pt x="2619" y="1971"/>
                        <a:pt x="2655" y="1300"/>
                      </a:cubicBezTo>
                      <a:cubicBezTo>
                        <a:pt x="2655" y="1276"/>
                        <a:pt x="2655" y="1264"/>
                        <a:pt x="2655" y="1239"/>
                      </a:cubicBezTo>
                      <a:cubicBezTo>
                        <a:pt x="2655" y="1191"/>
                        <a:pt x="2655" y="1142"/>
                        <a:pt x="2643" y="1094"/>
                      </a:cubicBezTo>
                      <a:cubicBezTo>
                        <a:pt x="2630" y="1033"/>
                        <a:pt x="2630" y="985"/>
                        <a:pt x="2606" y="924"/>
                      </a:cubicBezTo>
                      <a:cubicBezTo>
                        <a:pt x="2582" y="827"/>
                        <a:pt x="2533" y="730"/>
                        <a:pt x="2485" y="633"/>
                      </a:cubicBezTo>
                      <a:lnTo>
                        <a:pt x="2461" y="597"/>
                      </a:lnTo>
                      <a:cubicBezTo>
                        <a:pt x="2449" y="573"/>
                        <a:pt x="2424" y="548"/>
                        <a:pt x="2412" y="524"/>
                      </a:cubicBezTo>
                      <a:cubicBezTo>
                        <a:pt x="2315" y="403"/>
                        <a:pt x="2218" y="306"/>
                        <a:pt x="2097" y="221"/>
                      </a:cubicBezTo>
                      <a:cubicBezTo>
                        <a:pt x="1988" y="161"/>
                        <a:pt x="1879" y="112"/>
                        <a:pt x="1770" y="76"/>
                      </a:cubicBezTo>
                      <a:cubicBezTo>
                        <a:pt x="1625" y="25"/>
                        <a:pt x="1474" y="1"/>
                        <a:pt x="1325"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8" name="Google Shape;3318;p70"/>
                <p:cNvSpPr/>
                <p:nvPr/>
              </p:nvSpPr>
              <p:spPr>
                <a:xfrm>
                  <a:off x="4738818" y="2797474"/>
                  <a:ext cx="464699" cy="565502"/>
                </a:xfrm>
                <a:custGeom>
                  <a:avLst/>
                  <a:gdLst/>
                  <a:ahLst/>
                  <a:cxnLst/>
                  <a:rect l="l" t="t" r="r" b="b"/>
                  <a:pathLst>
                    <a:path w="4255" h="5178" extrusionOk="0">
                      <a:moveTo>
                        <a:pt x="1886" y="1"/>
                      </a:moveTo>
                      <a:cubicBezTo>
                        <a:pt x="1751" y="1"/>
                        <a:pt x="1614" y="11"/>
                        <a:pt x="1479" y="33"/>
                      </a:cubicBezTo>
                      <a:lnTo>
                        <a:pt x="1382" y="57"/>
                      </a:lnTo>
                      <a:cubicBezTo>
                        <a:pt x="1346" y="70"/>
                        <a:pt x="1309" y="82"/>
                        <a:pt x="1261" y="94"/>
                      </a:cubicBezTo>
                      <a:cubicBezTo>
                        <a:pt x="715" y="300"/>
                        <a:pt x="291" y="748"/>
                        <a:pt x="121" y="1318"/>
                      </a:cubicBezTo>
                      <a:cubicBezTo>
                        <a:pt x="0" y="1742"/>
                        <a:pt x="146" y="1960"/>
                        <a:pt x="340" y="2797"/>
                      </a:cubicBezTo>
                      <a:cubicBezTo>
                        <a:pt x="485" y="3439"/>
                        <a:pt x="582" y="4106"/>
                        <a:pt x="630" y="4773"/>
                      </a:cubicBezTo>
                      <a:cubicBezTo>
                        <a:pt x="630" y="4785"/>
                        <a:pt x="643" y="4797"/>
                        <a:pt x="643" y="4821"/>
                      </a:cubicBezTo>
                      <a:cubicBezTo>
                        <a:pt x="1297" y="5027"/>
                        <a:pt x="1988" y="5148"/>
                        <a:pt x="2691" y="5173"/>
                      </a:cubicBezTo>
                      <a:cubicBezTo>
                        <a:pt x="2762" y="5176"/>
                        <a:pt x="2833" y="5178"/>
                        <a:pt x="2904" y="5178"/>
                      </a:cubicBezTo>
                      <a:cubicBezTo>
                        <a:pt x="3076" y="5178"/>
                        <a:pt x="3247" y="5169"/>
                        <a:pt x="3418" y="5160"/>
                      </a:cubicBezTo>
                      <a:cubicBezTo>
                        <a:pt x="3697" y="5148"/>
                        <a:pt x="3976" y="5112"/>
                        <a:pt x="4255" y="5076"/>
                      </a:cubicBezTo>
                      <a:cubicBezTo>
                        <a:pt x="3915" y="3512"/>
                        <a:pt x="3564" y="1948"/>
                        <a:pt x="3224" y="385"/>
                      </a:cubicBezTo>
                      <a:cubicBezTo>
                        <a:pt x="2820" y="131"/>
                        <a:pt x="2357" y="1"/>
                        <a:pt x="18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9" name="Google Shape;3319;p70"/>
                <p:cNvSpPr/>
                <p:nvPr/>
              </p:nvSpPr>
              <p:spPr>
                <a:xfrm>
                  <a:off x="4518969" y="3340158"/>
                  <a:ext cx="120680" cy="279147"/>
                </a:xfrm>
                <a:custGeom>
                  <a:avLst/>
                  <a:gdLst/>
                  <a:ahLst/>
                  <a:cxnLst/>
                  <a:rect l="l" t="t" r="r" b="b"/>
                  <a:pathLst>
                    <a:path w="1105" h="2556" extrusionOk="0">
                      <a:moveTo>
                        <a:pt x="457" y="1"/>
                      </a:moveTo>
                      <a:cubicBezTo>
                        <a:pt x="453" y="1"/>
                        <a:pt x="449" y="4"/>
                        <a:pt x="449" y="10"/>
                      </a:cubicBezTo>
                      <a:cubicBezTo>
                        <a:pt x="365" y="119"/>
                        <a:pt x="1" y="737"/>
                        <a:pt x="256" y="1392"/>
                      </a:cubicBezTo>
                      <a:cubicBezTo>
                        <a:pt x="340" y="1610"/>
                        <a:pt x="486" y="1792"/>
                        <a:pt x="656" y="1937"/>
                      </a:cubicBezTo>
                      <a:lnTo>
                        <a:pt x="1068" y="2543"/>
                      </a:lnTo>
                      <a:cubicBezTo>
                        <a:pt x="1068" y="2555"/>
                        <a:pt x="1080" y="2555"/>
                        <a:pt x="1080" y="2555"/>
                      </a:cubicBezTo>
                      <a:lnTo>
                        <a:pt x="1092" y="2555"/>
                      </a:lnTo>
                      <a:cubicBezTo>
                        <a:pt x="1104" y="2543"/>
                        <a:pt x="1104" y="2531"/>
                        <a:pt x="1092" y="2531"/>
                      </a:cubicBezTo>
                      <a:lnTo>
                        <a:pt x="680" y="1925"/>
                      </a:lnTo>
                      <a:cubicBezTo>
                        <a:pt x="510" y="1779"/>
                        <a:pt x="377" y="1585"/>
                        <a:pt x="292" y="1379"/>
                      </a:cubicBezTo>
                      <a:cubicBezTo>
                        <a:pt x="37" y="749"/>
                        <a:pt x="401" y="155"/>
                        <a:pt x="474" y="34"/>
                      </a:cubicBezTo>
                      <a:cubicBezTo>
                        <a:pt x="474" y="34"/>
                        <a:pt x="474" y="22"/>
                        <a:pt x="474" y="10"/>
                      </a:cubicBezTo>
                      <a:cubicBezTo>
                        <a:pt x="468" y="4"/>
                        <a:pt x="462" y="1"/>
                        <a:pt x="457" y="1"/>
                      </a:cubicBezTo>
                      <a:close/>
                    </a:path>
                  </a:pathLst>
                </a:custGeom>
                <a:solidFill>
                  <a:srgbClr val="EA47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0" name="Google Shape;3320;p70"/>
                <p:cNvSpPr/>
                <p:nvPr/>
              </p:nvSpPr>
              <p:spPr>
                <a:xfrm>
                  <a:off x="4806313" y="3430150"/>
                  <a:ext cx="45105" cy="79288"/>
                </a:xfrm>
                <a:custGeom>
                  <a:avLst/>
                  <a:gdLst/>
                  <a:ahLst/>
                  <a:cxnLst/>
                  <a:rect l="l" t="t" r="r" b="b"/>
                  <a:pathLst>
                    <a:path w="413" h="726" extrusionOk="0">
                      <a:moveTo>
                        <a:pt x="20" y="1"/>
                      </a:moveTo>
                      <a:cubicBezTo>
                        <a:pt x="15" y="1"/>
                        <a:pt x="12" y="4"/>
                        <a:pt x="12" y="10"/>
                      </a:cubicBezTo>
                      <a:cubicBezTo>
                        <a:pt x="0" y="10"/>
                        <a:pt x="0" y="22"/>
                        <a:pt x="0" y="34"/>
                      </a:cubicBezTo>
                      <a:lnTo>
                        <a:pt x="376" y="713"/>
                      </a:lnTo>
                      <a:cubicBezTo>
                        <a:pt x="376" y="725"/>
                        <a:pt x="388" y="725"/>
                        <a:pt x="400" y="725"/>
                      </a:cubicBezTo>
                      <a:lnTo>
                        <a:pt x="400" y="713"/>
                      </a:lnTo>
                      <a:cubicBezTo>
                        <a:pt x="412" y="713"/>
                        <a:pt x="412" y="701"/>
                        <a:pt x="412" y="689"/>
                      </a:cubicBezTo>
                      <a:lnTo>
                        <a:pt x="37" y="10"/>
                      </a:lnTo>
                      <a:cubicBezTo>
                        <a:pt x="31" y="4"/>
                        <a:pt x="25" y="1"/>
                        <a:pt x="20" y="1"/>
                      </a:cubicBezTo>
                      <a:close/>
                    </a:path>
                  </a:pathLst>
                </a:custGeom>
                <a:solidFill>
                  <a:srgbClr val="EA47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1" name="Google Shape;3321;p70"/>
                <p:cNvSpPr/>
                <p:nvPr/>
              </p:nvSpPr>
              <p:spPr>
                <a:xfrm>
                  <a:off x="4586573" y="3992493"/>
                  <a:ext cx="594444" cy="255557"/>
                </a:xfrm>
                <a:custGeom>
                  <a:avLst/>
                  <a:gdLst/>
                  <a:ahLst/>
                  <a:cxnLst/>
                  <a:rect l="l" t="t" r="r" b="b"/>
                  <a:pathLst>
                    <a:path w="5443" h="2340" extrusionOk="0">
                      <a:moveTo>
                        <a:pt x="4570" y="0"/>
                      </a:moveTo>
                      <a:lnTo>
                        <a:pt x="4570" y="0"/>
                      </a:lnTo>
                      <a:cubicBezTo>
                        <a:pt x="4631" y="243"/>
                        <a:pt x="4691" y="546"/>
                        <a:pt x="4570" y="631"/>
                      </a:cubicBezTo>
                      <a:cubicBezTo>
                        <a:pt x="4554" y="639"/>
                        <a:pt x="4536" y="641"/>
                        <a:pt x="4518" y="641"/>
                      </a:cubicBezTo>
                      <a:cubicBezTo>
                        <a:pt x="4481" y="641"/>
                        <a:pt x="4441" y="631"/>
                        <a:pt x="4400" y="631"/>
                      </a:cubicBezTo>
                      <a:cubicBezTo>
                        <a:pt x="3673" y="631"/>
                        <a:pt x="3334" y="619"/>
                        <a:pt x="3164" y="606"/>
                      </a:cubicBezTo>
                      <a:cubicBezTo>
                        <a:pt x="3140" y="606"/>
                        <a:pt x="3043" y="606"/>
                        <a:pt x="2885" y="594"/>
                      </a:cubicBezTo>
                      <a:cubicBezTo>
                        <a:pt x="2824" y="594"/>
                        <a:pt x="2764" y="582"/>
                        <a:pt x="2703" y="582"/>
                      </a:cubicBezTo>
                      <a:lnTo>
                        <a:pt x="2655" y="582"/>
                      </a:lnTo>
                      <a:cubicBezTo>
                        <a:pt x="2558" y="570"/>
                        <a:pt x="2461" y="558"/>
                        <a:pt x="2364" y="558"/>
                      </a:cubicBezTo>
                      <a:lnTo>
                        <a:pt x="2303" y="558"/>
                      </a:lnTo>
                      <a:cubicBezTo>
                        <a:pt x="1152" y="558"/>
                        <a:pt x="279" y="982"/>
                        <a:pt x="73" y="1600"/>
                      </a:cubicBezTo>
                      <a:cubicBezTo>
                        <a:pt x="0" y="1819"/>
                        <a:pt x="12" y="2061"/>
                        <a:pt x="85" y="2279"/>
                      </a:cubicBezTo>
                      <a:cubicBezTo>
                        <a:pt x="1818" y="2303"/>
                        <a:pt x="3564" y="2328"/>
                        <a:pt x="5309" y="2340"/>
                      </a:cubicBezTo>
                      <a:cubicBezTo>
                        <a:pt x="5334" y="2316"/>
                        <a:pt x="5358" y="2291"/>
                        <a:pt x="5382" y="2255"/>
                      </a:cubicBezTo>
                      <a:cubicBezTo>
                        <a:pt x="5406" y="2219"/>
                        <a:pt x="5431" y="2182"/>
                        <a:pt x="5443" y="2146"/>
                      </a:cubicBezTo>
                      <a:cubicBezTo>
                        <a:pt x="5431" y="2025"/>
                        <a:pt x="5370" y="1903"/>
                        <a:pt x="5273" y="1831"/>
                      </a:cubicBezTo>
                      <a:cubicBezTo>
                        <a:pt x="5249" y="1794"/>
                        <a:pt x="5212" y="1770"/>
                        <a:pt x="5188" y="1722"/>
                      </a:cubicBezTo>
                      <a:lnTo>
                        <a:pt x="5164" y="1685"/>
                      </a:lnTo>
                      <a:lnTo>
                        <a:pt x="5164" y="1673"/>
                      </a:lnTo>
                      <a:cubicBezTo>
                        <a:pt x="5152" y="1661"/>
                        <a:pt x="5152" y="1649"/>
                        <a:pt x="5140" y="1637"/>
                      </a:cubicBezTo>
                      <a:cubicBezTo>
                        <a:pt x="5115" y="1576"/>
                        <a:pt x="5091" y="1516"/>
                        <a:pt x="5079" y="1455"/>
                      </a:cubicBezTo>
                      <a:lnTo>
                        <a:pt x="5055" y="1382"/>
                      </a:lnTo>
                      <a:cubicBezTo>
                        <a:pt x="5043" y="1346"/>
                        <a:pt x="5031" y="1297"/>
                        <a:pt x="5031" y="1261"/>
                      </a:cubicBezTo>
                      <a:cubicBezTo>
                        <a:pt x="4970" y="1079"/>
                        <a:pt x="4934" y="897"/>
                        <a:pt x="4934" y="897"/>
                      </a:cubicBezTo>
                      <a:cubicBezTo>
                        <a:pt x="4921" y="885"/>
                        <a:pt x="4921" y="873"/>
                        <a:pt x="4934" y="861"/>
                      </a:cubicBezTo>
                      <a:cubicBezTo>
                        <a:pt x="4909" y="813"/>
                        <a:pt x="4897" y="740"/>
                        <a:pt x="4873" y="655"/>
                      </a:cubicBezTo>
                      <a:cubicBezTo>
                        <a:pt x="4873" y="643"/>
                        <a:pt x="4873" y="631"/>
                        <a:pt x="4861" y="631"/>
                      </a:cubicBezTo>
                      <a:lnTo>
                        <a:pt x="4861" y="619"/>
                      </a:lnTo>
                      <a:lnTo>
                        <a:pt x="4570" y="0"/>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2" name="Google Shape;3322;p70"/>
                <p:cNvSpPr/>
                <p:nvPr/>
              </p:nvSpPr>
              <p:spPr>
                <a:xfrm>
                  <a:off x="4586573" y="3995332"/>
                  <a:ext cx="594444" cy="256759"/>
                </a:xfrm>
                <a:custGeom>
                  <a:avLst/>
                  <a:gdLst/>
                  <a:ahLst/>
                  <a:cxnLst/>
                  <a:rect l="l" t="t" r="r" b="b"/>
                  <a:pathLst>
                    <a:path w="5443" h="2351" extrusionOk="0">
                      <a:moveTo>
                        <a:pt x="2935" y="0"/>
                      </a:moveTo>
                      <a:cubicBezTo>
                        <a:pt x="2814" y="0"/>
                        <a:pt x="2694" y="24"/>
                        <a:pt x="2594" y="47"/>
                      </a:cubicBezTo>
                      <a:cubicBezTo>
                        <a:pt x="2340" y="241"/>
                        <a:pt x="2049" y="399"/>
                        <a:pt x="1734" y="508"/>
                      </a:cubicBezTo>
                      <a:cubicBezTo>
                        <a:pt x="1140" y="702"/>
                        <a:pt x="800" y="617"/>
                        <a:pt x="461" y="884"/>
                      </a:cubicBezTo>
                      <a:cubicBezTo>
                        <a:pt x="255" y="1077"/>
                        <a:pt x="109" y="1332"/>
                        <a:pt x="73" y="1611"/>
                      </a:cubicBezTo>
                      <a:cubicBezTo>
                        <a:pt x="0" y="1829"/>
                        <a:pt x="12" y="2059"/>
                        <a:pt x="85" y="2277"/>
                      </a:cubicBezTo>
                      <a:cubicBezTo>
                        <a:pt x="1818" y="2302"/>
                        <a:pt x="3564" y="2326"/>
                        <a:pt x="5309" y="2350"/>
                      </a:cubicBezTo>
                      <a:cubicBezTo>
                        <a:pt x="5334" y="2326"/>
                        <a:pt x="5358" y="2290"/>
                        <a:pt x="5382" y="2265"/>
                      </a:cubicBezTo>
                      <a:cubicBezTo>
                        <a:pt x="5406" y="2229"/>
                        <a:pt x="5431" y="2193"/>
                        <a:pt x="5443" y="2144"/>
                      </a:cubicBezTo>
                      <a:cubicBezTo>
                        <a:pt x="5443" y="2096"/>
                        <a:pt x="5431" y="2047"/>
                        <a:pt x="5394" y="1999"/>
                      </a:cubicBezTo>
                      <a:cubicBezTo>
                        <a:pt x="5370" y="1938"/>
                        <a:pt x="5321" y="1890"/>
                        <a:pt x="5273" y="1841"/>
                      </a:cubicBezTo>
                      <a:cubicBezTo>
                        <a:pt x="5249" y="1817"/>
                        <a:pt x="5225" y="1780"/>
                        <a:pt x="5188" y="1744"/>
                      </a:cubicBezTo>
                      <a:lnTo>
                        <a:pt x="5164" y="1708"/>
                      </a:lnTo>
                      <a:lnTo>
                        <a:pt x="5164" y="1696"/>
                      </a:lnTo>
                      <a:cubicBezTo>
                        <a:pt x="5164" y="1684"/>
                        <a:pt x="5152" y="1659"/>
                        <a:pt x="5152" y="1647"/>
                      </a:cubicBezTo>
                      <a:cubicBezTo>
                        <a:pt x="5115" y="1587"/>
                        <a:pt x="5091" y="1526"/>
                        <a:pt x="5079" y="1465"/>
                      </a:cubicBezTo>
                      <a:cubicBezTo>
                        <a:pt x="4770" y="1554"/>
                        <a:pt x="4530" y="1589"/>
                        <a:pt x="4341" y="1589"/>
                      </a:cubicBezTo>
                      <a:cubicBezTo>
                        <a:pt x="4042" y="1589"/>
                        <a:pt x="3874" y="1501"/>
                        <a:pt x="3770" y="1405"/>
                      </a:cubicBezTo>
                      <a:cubicBezTo>
                        <a:pt x="3418" y="1053"/>
                        <a:pt x="3685" y="387"/>
                        <a:pt x="3297" y="108"/>
                      </a:cubicBezTo>
                      <a:cubicBezTo>
                        <a:pt x="3191" y="27"/>
                        <a:pt x="3062" y="0"/>
                        <a:pt x="29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3" name="Google Shape;3323;p70"/>
                <p:cNvSpPr/>
                <p:nvPr/>
              </p:nvSpPr>
              <p:spPr>
                <a:xfrm>
                  <a:off x="4583842" y="4147686"/>
                  <a:ext cx="19986" cy="103097"/>
                </a:xfrm>
                <a:custGeom>
                  <a:avLst/>
                  <a:gdLst/>
                  <a:ahLst/>
                  <a:cxnLst/>
                  <a:rect l="l" t="t" r="r" b="b"/>
                  <a:pathLst>
                    <a:path w="183" h="944" extrusionOk="0">
                      <a:moveTo>
                        <a:pt x="140" y="1"/>
                      </a:moveTo>
                      <a:cubicBezTo>
                        <a:pt x="127" y="1"/>
                        <a:pt x="115" y="8"/>
                        <a:pt x="110" y="22"/>
                      </a:cubicBezTo>
                      <a:cubicBezTo>
                        <a:pt x="98" y="58"/>
                        <a:pt x="86" y="82"/>
                        <a:pt x="74" y="119"/>
                      </a:cubicBezTo>
                      <a:cubicBezTo>
                        <a:pt x="13" y="385"/>
                        <a:pt x="1" y="652"/>
                        <a:pt x="62" y="919"/>
                      </a:cubicBezTo>
                      <a:cubicBezTo>
                        <a:pt x="74" y="931"/>
                        <a:pt x="86" y="943"/>
                        <a:pt x="98" y="943"/>
                      </a:cubicBezTo>
                      <a:lnTo>
                        <a:pt x="110" y="943"/>
                      </a:lnTo>
                      <a:cubicBezTo>
                        <a:pt x="134" y="943"/>
                        <a:pt x="146" y="919"/>
                        <a:pt x="134" y="895"/>
                      </a:cubicBezTo>
                      <a:cubicBezTo>
                        <a:pt x="86" y="652"/>
                        <a:pt x="86" y="385"/>
                        <a:pt x="146" y="143"/>
                      </a:cubicBezTo>
                      <a:cubicBezTo>
                        <a:pt x="159" y="107"/>
                        <a:pt x="171" y="70"/>
                        <a:pt x="183" y="46"/>
                      </a:cubicBezTo>
                      <a:cubicBezTo>
                        <a:pt x="183" y="17"/>
                        <a:pt x="161" y="1"/>
                        <a:pt x="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4" name="Google Shape;3324;p70"/>
                <p:cNvSpPr/>
                <p:nvPr/>
              </p:nvSpPr>
              <p:spPr>
                <a:xfrm>
                  <a:off x="5015459" y="2855139"/>
                  <a:ext cx="260909" cy="544424"/>
                </a:xfrm>
                <a:custGeom>
                  <a:avLst/>
                  <a:gdLst/>
                  <a:ahLst/>
                  <a:cxnLst/>
                  <a:rect l="l" t="t" r="r" b="b"/>
                  <a:pathLst>
                    <a:path w="2389" h="4985" extrusionOk="0">
                      <a:moveTo>
                        <a:pt x="603" y="1"/>
                      </a:moveTo>
                      <a:cubicBezTo>
                        <a:pt x="381" y="1"/>
                        <a:pt x="166" y="85"/>
                        <a:pt x="1" y="232"/>
                      </a:cubicBezTo>
                      <a:cubicBezTo>
                        <a:pt x="49" y="632"/>
                        <a:pt x="122" y="1032"/>
                        <a:pt x="219" y="1432"/>
                      </a:cubicBezTo>
                      <a:cubicBezTo>
                        <a:pt x="219" y="1432"/>
                        <a:pt x="267" y="1651"/>
                        <a:pt x="437" y="2184"/>
                      </a:cubicBezTo>
                      <a:cubicBezTo>
                        <a:pt x="461" y="2269"/>
                        <a:pt x="485" y="2342"/>
                        <a:pt x="510" y="2426"/>
                      </a:cubicBezTo>
                      <a:lnTo>
                        <a:pt x="522" y="2451"/>
                      </a:lnTo>
                      <a:cubicBezTo>
                        <a:pt x="582" y="2632"/>
                        <a:pt x="655" y="2851"/>
                        <a:pt x="740" y="3093"/>
                      </a:cubicBezTo>
                      <a:cubicBezTo>
                        <a:pt x="776" y="3178"/>
                        <a:pt x="801" y="3263"/>
                        <a:pt x="825" y="3360"/>
                      </a:cubicBezTo>
                      <a:lnTo>
                        <a:pt x="982" y="3772"/>
                      </a:lnTo>
                      <a:cubicBezTo>
                        <a:pt x="1043" y="3954"/>
                        <a:pt x="1116" y="4136"/>
                        <a:pt x="1176" y="4305"/>
                      </a:cubicBezTo>
                      <a:cubicBezTo>
                        <a:pt x="1276" y="4172"/>
                        <a:pt x="1421" y="4102"/>
                        <a:pt x="1569" y="4102"/>
                      </a:cubicBezTo>
                      <a:cubicBezTo>
                        <a:pt x="1637" y="4102"/>
                        <a:pt x="1705" y="4117"/>
                        <a:pt x="1770" y="4148"/>
                      </a:cubicBezTo>
                      <a:cubicBezTo>
                        <a:pt x="2049" y="4329"/>
                        <a:pt x="2134" y="4693"/>
                        <a:pt x="1988" y="4984"/>
                      </a:cubicBezTo>
                      <a:cubicBezTo>
                        <a:pt x="2146" y="4863"/>
                        <a:pt x="2267" y="4705"/>
                        <a:pt x="2328" y="4511"/>
                      </a:cubicBezTo>
                      <a:cubicBezTo>
                        <a:pt x="2376" y="4305"/>
                        <a:pt x="2388" y="4099"/>
                        <a:pt x="2340" y="3893"/>
                      </a:cubicBezTo>
                      <a:cubicBezTo>
                        <a:pt x="2304" y="3748"/>
                        <a:pt x="2267" y="3602"/>
                        <a:pt x="2219" y="3457"/>
                      </a:cubicBezTo>
                      <a:cubicBezTo>
                        <a:pt x="2194" y="3372"/>
                        <a:pt x="2170" y="3287"/>
                        <a:pt x="2146" y="3202"/>
                      </a:cubicBezTo>
                      <a:lnTo>
                        <a:pt x="2146" y="3190"/>
                      </a:lnTo>
                      <a:lnTo>
                        <a:pt x="2049" y="2851"/>
                      </a:lnTo>
                      <a:cubicBezTo>
                        <a:pt x="2025" y="2766"/>
                        <a:pt x="2001" y="2681"/>
                        <a:pt x="1976" y="2596"/>
                      </a:cubicBezTo>
                      <a:cubicBezTo>
                        <a:pt x="1940" y="2439"/>
                        <a:pt x="1904" y="2293"/>
                        <a:pt x="1855" y="2135"/>
                      </a:cubicBezTo>
                      <a:cubicBezTo>
                        <a:pt x="1843" y="2111"/>
                        <a:pt x="1843" y="2087"/>
                        <a:pt x="1831" y="2075"/>
                      </a:cubicBezTo>
                      <a:lnTo>
                        <a:pt x="1807" y="1978"/>
                      </a:lnTo>
                      <a:lnTo>
                        <a:pt x="1807" y="1966"/>
                      </a:lnTo>
                      <a:cubicBezTo>
                        <a:pt x="1794" y="1917"/>
                        <a:pt x="1782" y="1869"/>
                        <a:pt x="1770" y="1820"/>
                      </a:cubicBezTo>
                      <a:cubicBezTo>
                        <a:pt x="1746" y="1735"/>
                        <a:pt x="1722" y="1651"/>
                        <a:pt x="1698" y="1566"/>
                      </a:cubicBezTo>
                      <a:cubicBezTo>
                        <a:pt x="1698" y="1542"/>
                        <a:pt x="1685" y="1529"/>
                        <a:pt x="1685" y="1505"/>
                      </a:cubicBezTo>
                      <a:cubicBezTo>
                        <a:pt x="1649" y="1372"/>
                        <a:pt x="1601" y="1239"/>
                        <a:pt x="1576" y="1105"/>
                      </a:cubicBezTo>
                      <a:cubicBezTo>
                        <a:pt x="1540" y="572"/>
                        <a:pt x="1213" y="135"/>
                        <a:pt x="813" y="26"/>
                      </a:cubicBezTo>
                      <a:cubicBezTo>
                        <a:pt x="743" y="9"/>
                        <a:pt x="673" y="1"/>
                        <a:pt x="603"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5" name="Google Shape;3325;p70"/>
                <p:cNvSpPr/>
                <p:nvPr/>
              </p:nvSpPr>
              <p:spPr>
                <a:xfrm>
                  <a:off x="4990340" y="2833624"/>
                  <a:ext cx="270083" cy="294546"/>
                </a:xfrm>
                <a:custGeom>
                  <a:avLst/>
                  <a:gdLst/>
                  <a:ahLst/>
                  <a:cxnLst/>
                  <a:rect l="l" t="t" r="r" b="b"/>
                  <a:pathLst>
                    <a:path w="2473" h="2697" extrusionOk="0">
                      <a:moveTo>
                        <a:pt x="629" y="0"/>
                      </a:moveTo>
                      <a:cubicBezTo>
                        <a:pt x="492" y="0"/>
                        <a:pt x="330" y="32"/>
                        <a:pt x="194" y="151"/>
                      </a:cubicBezTo>
                      <a:cubicBezTo>
                        <a:pt x="97" y="223"/>
                        <a:pt x="37" y="308"/>
                        <a:pt x="0" y="417"/>
                      </a:cubicBezTo>
                      <a:cubicBezTo>
                        <a:pt x="206" y="1181"/>
                        <a:pt x="412" y="1932"/>
                        <a:pt x="631" y="2696"/>
                      </a:cubicBezTo>
                      <a:lnTo>
                        <a:pt x="2473" y="2429"/>
                      </a:lnTo>
                      <a:cubicBezTo>
                        <a:pt x="2388" y="1666"/>
                        <a:pt x="2024" y="963"/>
                        <a:pt x="1467" y="429"/>
                      </a:cubicBezTo>
                      <a:cubicBezTo>
                        <a:pt x="1297" y="284"/>
                        <a:pt x="1115" y="151"/>
                        <a:pt x="921" y="42"/>
                      </a:cubicBezTo>
                      <a:cubicBezTo>
                        <a:pt x="909" y="42"/>
                        <a:pt x="785" y="0"/>
                        <a:pt x="6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6" name="Google Shape;3326;p70"/>
                <p:cNvSpPr/>
                <p:nvPr/>
              </p:nvSpPr>
              <p:spPr>
                <a:xfrm>
                  <a:off x="4871186" y="2642172"/>
                  <a:ext cx="102004" cy="226944"/>
                </a:xfrm>
                <a:custGeom>
                  <a:avLst/>
                  <a:gdLst/>
                  <a:ahLst/>
                  <a:cxnLst/>
                  <a:rect l="l" t="t" r="r" b="b"/>
                  <a:pathLst>
                    <a:path w="934" h="2078" extrusionOk="0">
                      <a:moveTo>
                        <a:pt x="485" y="1"/>
                      </a:moveTo>
                      <a:lnTo>
                        <a:pt x="328" y="73"/>
                      </a:lnTo>
                      <a:lnTo>
                        <a:pt x="73" y="207"/>
                      </a:lnTo>
                      <a:lnTo>
                        <a:pt x="73" y="352"/>
                      </a:lnTo>
                      <a:cubicBezTo>
                        <a:pt x="73" y="498"/>
                        <a:pt x="49" y="691"/>
                        <a:pt x="49" y="885"/>
                      </a:cubicBezTo>
                      <a:lnTo>
                        <a:pt x="49" y="1007"/>
                      </a:lnTo>
                      <a:cubicBezTo>
                        <a:pt x="49" y="1140"/>
                        <a:pt x="37" y="1261"/>
                        <a:pt x="37" y="1358"/>
                      </a:cubicBezTo>
                      <a:lnTo>
                        <a:pt x="37" y="1370"/>
                      </a:lnTo>
                      <a:lnTo>
                        <a:pt x="37" y="1492"/>
                      </a:lnTo>
                      <a:cubicBezTo>
                        <a:pt x="37" y="1528"/>
                        <a:pt x="37" y="1564"/>
                        <a:pt x="25" y="1613"/>
                      </a:cubicBezTo>
                      <a:lnTo>
                        <a:pt x="25" y="1625"/>
                      </a:lnTo>
                      <a:cubicBezTo>
                        <a:pt x="0" y="1746"/>
                        <a:pt x="25" y="1879"/>
                        <a:pt x="97" y="1988"/>
                      </a:cubicBezTo>
                      <a:cubicBezTo>
                        <a:pt x="143" y="2047"/>
                        <a:pt x="216" y="2078"/>
                        <a:pt x="306" y="2078"/>
                      </a:cubicBezTo>
                      <a:cubicBezTo>
                        <a:pt x="478" y="2078"/>
                        <a:pt x="711" y="1964"/>
                        <a:pt x="934" y="1710"/>
                      </a:cubicBezTo>
                      <a:cubicBezTo>
                        <a:pt x="922" y="1637"/>
                        <a:pt x="897" y="1564"/>
                        <a:pt x="873" y="1492"/>
                      </a:cubicBezTo>
                      <a:cubicBezTo>
                        <a:pt x="825" y="1285"/>
                        <a:pt x="776" y="1079"/>
                        <a:pt x="728" y="873"/>
                      </a:cubicBezTo>
                      <a:cubicBezTo>
                        <a:pt x="715" y="825"/>
                        <a:pt x="703" y="764"/>
                        <a:pt x="691" y="716"/>
                      </a:cubicBezTo>
                      <a:cubicBezTo>
                        <a:pt x="655" y="582"/>
                        <a:pt x="618" y="461"/>
                        <a:pt x="594" y="328"/>
                      </a:cubicBezTo>
                      <a:cubicBezTo>
                        <a:pt x="570" y="267"/>
                        <a:pt x="558" y="207"/>
                        <a:pt x="546" y="146"/>
                      </a:cubicBezTo>
                      <a:lnTo>
                        <a:pt x="546" y="122"/>
                      </a:lnTo>
                      <a:cubicBezTo>
                        <a:pt x="522" y="85"/>
                        <a:pt x="509" y="49"/>
                        <a:pt x="497" y="13"/>
                      </a:cubicBezTo>
                      <a:cubicBezTo>
                        <a:pt x="497" y="13"/>
                        <a:pt x="485" y="1"/>
                        <a:pt x="485"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7" name="Google Shape;3327;p70"/>
                <p:cNvSpPr/>
                <p:nvPr/>
              </p:nvSpPr>
              <p:spPr>
                <a:xfrm>
                  <a:off x="4875118" y="2650144"/>
                  <a:ext cx="78196" cy="169498"/>
                </a:xfrm>
                <a:custGeom>
                  <a:avLst/>
                  <a:gdLst/>
                  <a:ahLst/>
                  <a:cxnLst/>
                  <a:rect l="l" t="t" r="r" b="b"/>
                  <a:pathLst>
                    <a:path w="716" h="1552" extrusionOk="0">
                      <a:moveTo>
                        <a:pt x="292" y="0"/>
                      </a:moveTo>
                      <a:lnTo>
                        <a:pt x="49" y="134"/>
                      </a:lnTo>
                      <a:lnTo>
                        <a:pt x="49" y="279"/>
                      </a:lnTo>
                      <a:cubicBezTo>
                        <a:pt x="37" y="425"/>
                        <a:pt x="25" y="618"/>
                        <a:pt x="25" y="812"/>
                      </a:cubicBezTo>
                      <a:lnTo>
                        <a:pt x="25" y="934"/>
                      </a:lnTo>
                      <a:cubicBezTo>
                        <a:pt x="13" y="1067"/>
                        <a:pt x="1" y="1188"/>
                        <a:pt x="1" y="1285"/>
                      </a:cubicBezTo>
                      <a:lnTo>
                        <a:pt x="1" y="1297"/>
                      </a:lnTo>
                      <a:lnTo>
                        <a:pt x="1" y="1419"/>
                      </a:lnTo>
                      <a:cubicBezTo>
                        <a:pt x="1" y="1455"/>
                        <a:pt x="1" y="1491"/>
                        <a:pt x="1" y="1540"/>
                      </a:cubicBezTo>
                      <a:lnTo>
                        <a:pt x="1" y="1552"/>
                      </a:lnTo>
                      <a:cubicBezTo>
                        <a:pt x="376" y="1503"/>
                        <a:pt x="679" y="1200"/>
                        <a:pt x="716" y="812"/>
                      </a:cubicBezTo>
                      <a:cubicBezTo>
                        <a:pt x="716" y="788"/>
                        <a:pt x="716" y="764"/>
                        <a:pt x="716" y="728"/>
                      </a:cubicBezTo>
                      <a:lnTo>
                        <a:pt x="704" y="728"/>
                      </a:lnTo>
                      <a:cubicBezTo>
                        <a:pt x="704" y="425"/>
                        <a:pt x="546" y="146"/>
                        <a:pt x="292" y="0"/>
                      </a:cubicBezTo>
                      <a:close/>
                    </a:path>
                  </a:pathLst>
                </a:custGeom>
                <a:solidFill>
                  <a:srgbClr val="F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8" name="Google Shape;3328;p70"/>
                <p:cNvSpPr/>
                <p:nvPr/>
              </p:nvSpPr>
              <p:spPr>
                <a:xfrm>
                  <a:off x="4798340" y="2521381"/>
                  <a:ext cx="196036" cy="234698"/>
                </a:xfrm>
                <a:custGeom>
                  <a:avLst/>
                  <a:gdLst/>
                  <a:ahLst/>
                  <a:cxnLst/>
                  <a:rect l="l" t="t" r="r" b="b"/>
                  <a:pathLst>
                    <a:path w="1795" h="2149" extrusionOk="0">
                      <a:moveTo>
                        <a:pt x="778" y="1"/>
                      </a:moveTo>
                      <a:cubicBezTo>
                        <a:pt x="758" y="1"/>
                        <a:pt x="737" y="2"/>
                        <a:pt x="716" y="4"/>
                      </a:cubicBezTo>
                      <a:lnTo>
                        <a:pt x="667" y="16"/>
                      </a:lnTo>
                      <a:cubicBezTo>
                        <a:pt x="437" y="64"/>
                        <a:pt x="231" y="234"/>
                        <a:pt x="134" y="452"/>
                      </a:cubicBezTo>
                      <a:cubicBezTo>
                        <a:pt x="37" y="658"/>
                        <a:pt x="1" y="901"/>
                        <a:pt x="25" y="1131"/>
                      </a:cubicBezTo>
                      <a:lnTo>
                        <a:pt x="49" y="1228"/>
                      </a:lnTo>
                      <a:cubicBezTo>
                        <a:pt x="61" y="1325"/>
                        <a:pt x="85" y="1410"/>
                        <a:pt x="122" y="1494"/>
                      </a:cubicBezTo>
                      <a:cubicBezTo>
                        <a:pt x="284" y="1884"/>
                        <a:pt x="602" y="2148"/>
                        <a:pt x="935" y="2148"/>
                      </a:cubicBezTo>
                      <a:cubicBezTo>
                        <a:pt x="975" y="2148"/>
                        <a:pt x="1015" y="2145"/>
                        <a:pt x="1055" y="2137"/>
                      </a:cubicBezTo>
                      <a:cubicBezTo>
                        <a:pt x="1504" y="2052"/>
                        <a:pt x="1795" y="1507"/>
                        <a:pt x="1685" y="925"/>
                      </a:cubicBezTo>
                      <a:cubicBezTo>
                        <a:pt x="1673" y="876"/>
                        <a:pt x="1661" y="816"/>
                        <a:pt x="1637" y="767"/>
                      </a:cubicBezTo>
                      <a:cubicBezTo>
                        <a:pt x="1499" y="308"/>
                        <a:pt x="1155" y="1"/>
                        <a:pt x="778"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9" name="Google Shape;3329;p70"/>
                <p:cNvSpPr/>
                <p:nvPr/>
              </p:nvSpPr>
              <p:spPr>
                <a:xfrm>
                  <a:off x="4914545" y="2638459"/>
                  <a:ext cx="56026" cy="48709"/>
                </a:xfrm>
                <a:custGeom>
                  <a:avLst/>
                  <a:gdLst/>
                  <a:ahLst/>
                  <a:cxnLst/>
                  <a:rect l="l" t="t" r="r" b="b"/>
                  <a:pathLst>
                    <a:path w="513" h="446" extrusionOk="0">
                      <a:moveTo>
                        <a:pt x="280" y="0"/>
                      </a:moveTo>
                      <a:cubicBezTo>
                        <a:pt x="142" y="0"/>
                        <a:pt x="0" y="127"/>
                        <a:pt x="76" y="301"/>
                      </a:cubicBezTo>
                      <a:cubicBezTo>
                        <a:pt x="105" y="389"/>
                        <a:pt x="189" y="445"/>
                        <a:pt x="277" y="445"/>
                      </a:cubicBezTo>
                      <a:cubicBezTo>
                        <a:pt x="299" y="445"/>
                        <a:pt x="321" y="442"/>
                        <a:pt x="343" y="435"/>
                      </a:cubicBezTo>
                      <a:cubicBezTo>
                        <a:pt x="452" y="386"/>
                        <a:pt x="512" y="265"/>
                        <a:pt x="476" y="156"/>
                      </a:cubicBezTo>
                      <a:cubicBezTo>
                        <a:pt x="444" y="46"/>
                        <a:pt x="363" y="0"/>
                        <a:pt x="280" y="0"/>
                      </a:cubicBezTo>
                      <a:close/>
                    </a:path>
                  </a:pathLst>
                </a:custGeom>
                <a:solidFill>
                  <a:srgbClr val="F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0" name="Google Shape;3330;p70"/>
                <p:cNvSpPr/>
                <p:nvPr/>
              </p:nvSpPr>
              <p:spPr>
                <a:xfrm>
                  <a:off x="4815050" y="2665653"/>
                  <a:ext cx="53623" cy="46634"/>
                </a:xfrm>
                <a:custGeom>
                  <a:avLst/>
                  <a:gdLst/>
                  <a:ahLst/>
                  <a:cxnLst/>
                  <a:rect l="l" t="t" r="r" b="b"/>
                  <a:pathLst>
                    <a:path w="491" h="427" extrusionOk="0">
                      <a:moveTo>
                        <a:pt x="263" y="1"/>
                      </a:moveTo>
                      <a:cubicBezTo>
                        <a:pt x="133" y="1"/>
                        <a:pt x="1" y="116"/>
                        <a:pt x="54" y="283"/>
                      </a:cubicBezTo>
                      <a:cubicBezTo>
                        <a:pt x="83" y="370"/>
                        <a:pt x="167" y="426"/>
                        <a:pt x="255" y="426"/>
                      </a:cubicBezTo>
                      <a:cubicBezTo>
                        <a:pt x="277" y="426"/>
                        <a:pt x="299" y="423"/>
                        <a:pt x="320" y="416"/>
                      </a:cubicBezTo>
                      <a:cubicBezTo>
                        <a:pt x="429" y="367"/>
                        <a:pt x="490" y="246"/>
                        <a:pt x="454" y="137"/>
                      </a:cubicBezTo>
                      <a:cubicBezTo>
                        <a:pt x="417" y="42"/>
                        <a:pt x="340" y="1"/>
                        <a:pt x="263" y="1"/>
                      </a:cubicBezTo>
                      <a:close/>
                    </a:path>
                  </a:pathLst>
                </a:custGeom>
                <a:solidFill>
                  <a:srgbClr val="F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1" name="Google Shape;3331;p70"/>
                <p:cNvSpPr/>
                <p:nvPr/>
              </p:nvSpPr>
              <p:spPr>
                <a:xfrm>
                  <a:off x="4879159" y="2685857"/>
                  <a:ext cx="43794" cy="38552"/>
                </a:xfrm>
                <a:custGeom>
                  <a:avLst/>
                  <a:gdLst/>
                  <a:ahLst/>
                  <a:cxnLst/>
                  <a:rect l="l" t="t" r="r" b="b"/>
                  <a:pathLst>
                    <a:path w="401" h="353" extrusionOk="0">
                      <a:moveTo>
                        <a:pt x="400" y="1"/>
                      </a:moveTo>
                      <a:cubicBezTo>
                        <a:pt x="315" y="49"/>
                        <a:pt x="218" y="110"/>
                        <a:pt x="133" y="158"/>
                      </a:cubicBezTo>
                      <a:lnTo>
                        <a:pt x="0" y="243"/>
                      </a:lnTo>
                      <a:cubicBezTo>
                        <a:pt x="12" y="267"/>
                        <a:pt x="73" y="352"/>
                        <a:pt x="158" y="352"/>
                      </a:cubicBezTo>
                      <a:cubicBezTo>
                        <a:pt x="267" y="352"/>
                        <a:pt x="400" y="219"/>
                        <a:pt x="4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2" name="Google Shape;3332;p70"/>
                <p:cNvSpPr/>
                <p:nvPr/>
              </p:nvSpPr>
              <p:spPr>
                <a:xfrm>
                  <a:off x="4950586" y="2593135"/>
                  <a:ext cx="50784" cy="44886"/>
                </a:xfrm>
                <a:custGeom>
                  <a:avLst/>
                  <a:gdLst/>
                  <a:ahLst/>
                  <a:cxnLst/>
                  <a:rect l="l" t="t" r="r" b="b"/>
                  <a:pathLst>
                    <a:path w="465" h="411" extrusionOk="0">
                      <a:moveTo>
                        <a:pt x="229" y="1"/>
                      </a:moveTo>
                      <a:cubicBezTo>
                        <a:pt x="206" y="1"/>
                        <a:pt x="182" y="5"/>
                        <a:pt x="158" y="13"/>
                      </a:cubicBezTo>
                      <a:cubicBezTo>
                        <a:pt x="49" y="62"/>
                        <a:pt x="1" y="195"/>
                        <a:pt x="49" y="304"/>
                      </a:cubicBezTo>
                      <a:cubicBezTo>
                        <a:pt x="83" y="377"/>
                        <a:pt x="150" y="411"/>
                        <a:pt x="218" y="411"/>
                      </a:cubicBezTo>
                      <a:cubicBezTo>
                        <a:pt x="298" y="411"/>
                        <a:pt x="380" y="365"/>
                        <a:pt x="413" y="280"/>
                      </a:cubicBezTo>
                      <a:cubicBezTo>
                        <a:pt x="465" y="145"/>
                        <a:pt x="365" y="1"/>
                        <a:pt x="229" y="1"/>
                      </a:cubicBez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3" name="Google Shape;3333;p70"/>
                <p:cNvSpPr/>
                <p:nvPr/>
              </p:nvSpPr>
              <p:spPr>
                <a:xfrm>
                  <a:off x="4808934" y="2637257"/>
                  <a:ext cx="25228" cy="22279"/>
                </a:xfrm>
                <a:custGeom>
                  <a:avLst/>
                  <a:gdLst/>
                  <a:ahLst/>
                  <a:cxnLst/>
                  <a:rect l="l" t="t" r="r" b="b"/>
                  <a:pathLst>
                    <a:path w="231" h="204" extrusionOk="0">
                      <a:moveTo>
                        <a:pt x="37" y="0"/>
                      </a:moveTo>
                      <a:cubicBezTo>
                        <a:pt x="28" y="0"/>
                        <a:pt x="19" y="3"/>
                        <a:pt x="13" y="9"/>
                      </a:cubicBezTo>
                      <a:cubicBezTo>
                        <a:pt x="1" y="33"/>
                        <a:pt x="1" y="58"/>
                        <a:pt x="13" y="70"/>
                      </a:cubicBezTo>
                      <a:lnTo>
                        <a:pt x="158" y="191"/>
                      </a:lnTo>
                      <a:cubicBezTo>
                        <a:pt x="170" y="203"/>
                        <a:pt x="182" y="203"/>
                        <a:pt x="182" y="203"/>
                      </a:cubicBezTo>
                      <a:cubicBezTo>
                        <a:pt x="195" y="203"/>
                        <a:pt x="207" y="203"/>
                        <a:pt x="219" y="191"/>
                      </a:cubicBezTo>
                      <a:cubicBezTo>
                        <a:pt x="231" y="179"/>
                        <a:pt x="231" y="155"/>
                        <a:pt x="219" y="143"/>
                      </a:cubicBezTo>
                      <a:lnTo>
                        <a:pt x="61" y="9"/>
                      </a:lnTo>
                      <a:cubicBezTo>
                        <a:pt x="55" y="3"/>
                        <a:pt x="46" y="0"/>
                        <a:pt x="37" y="0"/>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4" name="Google Shape;3334;p70"/>
                <p:cNvSpPr/>
                <p:nvPr/>
              </p:nvSpPr>
              <p:spPr>
                <a:xfrm>
                  <a:off x="4824115" y="2628848"/>
                  <a:ext cx="24682" cy="24027"/>
                </a:xfrm>
                <a:custGeom>
                  <a:avLst/>
                  <a:gdLst/>
                  <a:ahLst/>
                  <a:cxnLst/>
                  <a:rect l="l" t="t" r="r" b="b"/>
                  <a:pathLst>
                    <a:path w="226" h="220" extrusionOk="0">
                      <a:moveTo>
                        <a:pt x="52" y="1"/>
                      </a:moveTo>
                      <a:cubicBezTo>
                        <a:pt x="24" y="1"/>
                        <a:pt x="1" y="35"/>
                        <a:pt x="19" y="62"/>
                      </a:cubicBezTo>
                      <a:lnTo>
                        <a:pt x="152" y="207"/>
                      </a:lnTo>
                      <a:cubicBezTo>
                        <a:pt x="165" y="207"/>
                        <a:pt x="177" y="220"/>
                        <a:pt x="189" y="220"/>
                      </a:cubicBezTo>
                      <a:cubicBezTo>
                        <a:pt x="189" y="220"/>
                        <a:pt x="201" y="207"/>
                        <a:pt x="213" y="207"/>
                      </a:cubicBezTo>
                      <a:cubicBezTo>
                        <a:pt x="225" y="195"/>
                        <a:pt x="225" y="171"/>
                        <a:pt x="213" y="147"/>
                      </a:cubicBezTo>
                      <a:lnTo>
                        <a:pt x="80" y="13"/>
                      </a:lnTo>
                      <a:cubicBezTo>
                        <a:pt x="71" y="4"/>
                        <a:pt x="61" y="1"/>
                        <a:pt x="52" y="1"/>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5" name="Google Shape;3335;p70"/>
                <p:cNvSpPr/>
                <p:nvPr/>
              </p:nvSpPr>
              <p:spPr>
                <a:xfrm>
                  <a:off x="4830122" y="2672643"/>
                  <a:ext cx="9392" cy="19986"/>
                </a:xfrm>
                <a:custGeom>
                  <a:avLst/>
                  <a:gdLst/>
                  <a:ahLst/>
                  <a:cxnLst/>
                  <a:rect l="l" t="t" r="r" b="b"/>
                  <a:pathLst>
                    <a:path w="86" h="183" extrusionOk="0">
                      <a:moveTo>
                        <a:pt x="49" y="0"/>
                      </a:moveTo>
                      <a:cubicBezTo>
                        <a:pt x="25" y="0"/>
                        <a:pt x="1" y="25"/>
                        <a:pt x="13" y="37"/>
                      </a:cubicBezTo>
                      <a:lnTo>
                        <a:pt x="13" y="146"/>
                      </a:lnTo>
                      <a:cubicBezTo>
                        <a:pt x="13" y="170"/>
                        <a:pt x="25" y="182"/>
                        <a:pt x="49" y="182"/>
                      </a:cubicBezTo>
                      <a:cubicBezTo>
                        <a:pt x="73" y="182"/>
                        <a:pt x="85" y="158"/>
                        <a:pt x="85" y="146"/>
                      </a:cubicBezTo>
                      <a:lnTo>
                        <a:pt x="85" y="37"/>
                      </a:lnTo>
                      <a:cubicBezTo>
                        <a:pt x="85" y="12"/>
                        <a:pt x="61" y="0"/>
                        <a:pt x="49" y="0"/>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6" name="Google Shape;3336;p70"/>
                <p:cNvSpPr/>
                <p:nvPr/>
              </p:nvSpPr>
              <p:spPr>
                <a:xfrm>
                  <a:off x="4845958" y="2669475"/>
                  <a:ext cx="13433" cy="19112"/>
                </a:xfrm>
                <a:custGeom>
                  <a:avLst/>
                  <a:gdLst/>
                  <a:ahLst/>
                  <a:cxnLst/>
                  <a:rect l="l" t="t" r="r" b="b"/>
                  <a:pathLst>
                    <a:path w="123" h="175" extrusionOk="0">
                      <a:moveTo>
                        <a:pt x="42" y="0"/>
                      </a:moveTo>
                      <a:cubicBezTo>
                        <a:pt x="37" y="0"/>
                        <a:pt x="32" y="2"/>
                        <a:pt x="25" y="5"/>
                      </a:cubicBezTo>
                      <a:cubicBezTo>
                        <a:pt x="13" y="17"/>
                        <a:pt x="1" y="29"/>
                        <a:pt x="1" y="54"/>
                      </a:cubicBezTo>
                      <a:lnTo>
                        <a:pt x="49" y="151"/>
                      </a:lnTo>
                      <a:cubicBezTo>
                        <a:pt x="49" y="163"/>
                        <a:pt x="62" y="175"/>
                        <a:pt x="74" y="175"/>
                      </a:cubicBezTo>
                      <a:lnTo>
                        <a:pt x="86" y="175"/>
                      </a:lnTo>
                      <a:cubicBezTo>
                        <a:pt x="110" y="163"/>
                        <a:pt x="122" y="138"/>
                        <a:pt x="110" y="126"/>
                      </a:cubicBezTo>
                      <a:lnTo>
                        <a:pt x="74" y="29"/>
                      </a:lnTo>
                      <a:cubicBezTo>
                        <a:pt x="65" y="12"/>
                        <a:pt x="56" y="0"/>
                        <a:pt x="42" y="0"/>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7" name="Google Shape;3337;p70"/>
                <p:cNvSpPr/>
                <p:nvPr/>
              </p:nvSpPr>
              <p:spPr>
                <a:xfrm>
                  <a:off x="4811555" y="2642172"/>
                  <a:ext cx="54388" cy="34511"/>
                </a:xfrm>
                <a:custGeom>
                  <a:avLst/>
                  <a:gdLst/>
                  <a:ahLst/>
                  <a:cxnLst/>
                  <a:rect l="l" t="t" r="r" b="b"/>
                  <a:pathLst>
                    <a:path w="498" h="316" extrusionOk="0">
                      <a:moveTo>
                        <a:pt x="255" y="1"/>
                      </a:moveTo>
                      <a:cubicBezTo>
                        <a:pt x="231" y="1"/>
                        <a:pt x="219" y="1"/>
                        <a:pt x="195" y="13"/>
                      </a:cubicBezTo>
                      <a:lnTo>
                        <a:pt x="171" y="13"/>
                      </a:lnTo>
                      <a:cubicBezTo>
                        <a:pt x="134" y="25"/>
                        <a:pt x="110" y="49"/>
                        <a:pt x="86" y="73"/>
                      </a:cubicBezTo>
                      <a:cubicBezTo>
                        <a:pt x="25" y="134"/>
                        <a:pt x="1" y="207"/>
                        <a:pt x="13" y="243"/>
                      </a:cubicBezTo>
                      <a:cubicBezTo>
                        <a:pt x="25" y="279"/>
                        <a:pt x="74" y="316"/>
                        <a:pt x="134" y="316"/>
                      </a:cubicBezTo>
                      <a:lnTo>
                        <a:pt x="304" y="316"/>
                      </a:lnTo>
                      <a:cubicBezTo>
                        <a:pt x="328" y="304"/>
                        <a:pt x="352" y="304"/>
                        <a:pt x="377" y="291"/>
                      </a:cubicBezTo>
                      <a:cubicBezTo>
                        <a:pt x="437" y="267"/>
                        <a:pt x="498" y="219"/>
                        <a:pt x="498" y="170"/>
                      </a:cubicBezTo>
                      <a:cubicBezTo>
                        <a:pt x="498" y="110"/>
                        <a:pt x="461" y="61"/>
                        <a:pt x="413" y="37"/>
                      </a:cubicBezTo>
                      <a:cubicBezTo>
                        <a:pt x="364" y="13"/>
                        <a:pt x="316" y="1"/>
                        <a:pt x="2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8" name="Google Shape;3338;p70"/>
                <p:cNvSpPr/>
                <p:nvPr/>
              </p:nvSpPr>
              <p:spPr>
                <a:xfrm>
                  <a:off x="4811555" y="2648834"/>
                  <a:ext cx="41173" cy="27849"/>
                </a:xfrm>
                <a:custGeom>
                  <a:avLst/>
                  <a:gdLst/>
                  <a:ahLst/>
                  <a:cxnLst/>
                  <a:rect l="l" t="t" r="r" b="b"/>
                  <a:pathLst>
                    <a:path w="377" h="255" extrusionOk="0">
                      <a:moveTo>
                        <a:pt x="146" y="0"/>
                      </a:moveTo>
                      <a:cubicBezTo>
                        <a:pt x="134" y="0"/>
                        <a:pt x="110" y="0"/>
                        <a:pt x="98" y="12"/>
                      </a:cubicBezTo>
                      <a:cubicBezTo>
                        <a:pt x="37" y="73"/>
                        <a:pt x="1" y="146"/>
                        <a:pt x="13" y="182"/>
                      </a:cubicBezTo>
                      <a:cubicBezTo>
                        <a:pt x="25" y="218"/>
                        <a:pt x="74" y="255"/>
                        <a:pt x="134" y="255"/>
                      </a:cubicBezTo>
                      <a:lnTo>
                        <a:pt x="316" y="255"/>
                      </a:lnTo>
                      <a:cubicBezTo>
                        <a:pt x="340" y="243"/>
                        <a:pt x="352" y="230"/>
                        <a:pt x="377" y="230"/>
                      </a:cubicBezTo>
                      <a:cubicBezTo>
                        <a:pt x="377" y="97"/>
                        <a:pt x="280" y="0"/>
                        <a:pt x="146"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9" name="Google Shape;3339;p70"/>
                <p:cNvSpPr/>
                <p:nvPr/>
              </p:nvSpPr>
              <p:spPr>
                <a:xfrm>
                  <a:off x="4892374" y="2608097"/>
                  <a:ext cx="25228" cy="22279"/>
                </a:xfrm>
                <a:custGeom>
                  <a:avLst/>
                  <a:gdLst/>
                  <a:ahLst/>
                  <a:cxnLst/>
                  <a:rect l="l" t="t" r="r" b="b"/>
                  <a:pathLst>
                    <a:path w="231" h="204" extrusionOk="0">
                      <a:moveTo>
                        <a:pt x="37" y="0"/>
                      </a:moveTo>
                      <a:cubicBezTo>
                        <a:pt x="28" y="0"/>
                        <a:pt x="18" y="3"/>
                        <a:pt x="12" y="10"/>
                      </a:cubicBezTo>
                      <a:cubicBezTo>
                        <a:pt x="0" y="22"/>
                        <a:pt x="0" y="46"/>
                        <a:pt x="12" y="58"/>
                      </a:cubicBezTo>
                      <a:lnTo>
                        <a:pt x="158" y="191"/>
                      </a:lnTo>
                      <a:cubicBezTo>
                        <a:pt x="170" y="191"/>
                        <a:pt x="182" y="203"/>
                        <a:pt x="194" y="203"/>
                      </a:cubicBezTo>
                      <a:cubicBezTo>
                        <a:pt x="194" y="203"/>
                        <a:pt x="206" y="191"/>
                        <a:pt x="218" y="191"/>
                      </a:cubicBezTo>
                      <a:cubicBezTo>
                        <a:pt x="231" y="179"/>
                        <a:pt x="231" y="155"/>
                        <a:pt x="218" y="143"/>
                      </a:cubicBezTo>
                      <a:lnTo>
                        <a:pt x="61" y="10"/>
                      </a:lnTo>
                      <a:cubicBezTo>
                        <a:pt x="55" y="3"/>
                        <a:pt x="46" y="0"/>
                        <a:pt x="37" y="0"/>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0" name="Google Shape;3340;p70"/>
                <p:cNvSpPr/>
                <p:nvPr/>
              </p:nvSpPr>
              <p:spPr>
                <a:xfrm>
                  <a:off x="4907773" y="2599906"/>
                  <a:ext cx="24354" cy="23808"/>
                </a:xfrm>
                <a:custGeom>
                  <a:avLst/>
                  <a:gdLst/>
                  <a:ahLst/>
                  <a:cxnLst/>
                  <a:rect l="l" t="t" r="r" b="b"/>
                  <a:pathLst>
                    <a:path w="223" h="218" extrusionOk="0">
                      <a:moveTo>
                        <a:pt x="57" y="0"/>
                      </a:moveTo>
                      <a:cubicBezTo>
                        <a:pt x="31" y="0"/>
                        <a:pt x="1" y="41"/>
                        <a:pt x="29" y="60"/>
                      </a:cubicBezTo>
                      <a:lnTo>
                        <a:pt x="162" y="206"/>
                      </a:lnTo>
                      <a:cubicBezTo>
                        <a:pt x="162" y="206"/>
                        <a:pt x="174" y="218"/>
                        <a:pt x="187" y="218"/>
                      </a:cubicBezTo>
                      <a:cubicBezTo>
                        <a:pt x="199" y="218"/>
                        <a:pt x="211" y="206"/>
                        <a:pt x="211" y="206"/>
                      </a:cubicBezTo>
                      <a:cubicBezTo>
                        <a:pt x="223" y="182"/>
                        <a:pt x="223" y="169"/>
                        <a:pt x="211" y="145"/>
                      </a:cubicBezTo>
                      <a:lnTo>
                        <a:pt x="77" y="12"/>
                      </a:lnTo>
                      <a:cubicBezTo>
                        <a:pt x="72" y="4"/>
                        <a:pt x="65" y="0"/>
                        <a:pt x="57" y="0"/>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1" name="Google Shape;3341;p70"/>
                <p:cNvSpPr/>
                <p:nvPr/>
              </p:nvSpPr>
              <p:spPr>
                <a:xfrm>
                  <a:off x="4914872" y="2643482"/>
                  <a:ext cx="9392" cy="19986"/>
                </a:xfrm>
                <a:custGeom>
                  <a:avLst/>
                  <a:gdLst/>
                  <a:ahLst/>
                  <a:cxnLst/>
                  <a:rect l="l" t="t" r="r" b="b"/>
                  <a:pathLst>
                    <a:path w="86" h="183" extrusionOk="0">
                      <a:moveTo>
                        <a:pt x="37" y="1"/>
                      </a:moveTo>
                      <a:cubicBezTo>
                        <a:pt x="25" y="1"/>
                        <a:pt x="0" y="13"/>
                        <a:pt x="12" y="37"/>
                      </a:cubicBezTo>
                      <a:lnTo>
                        <a:pt x="12" y="146"/>
                      </a:lnTo>
                      <a:cubicBezTo>
                        <a:pt x="0" y="170"/>
                        <a:pt x="12" y="183"/>
                        <a:pt x="37" y="183"/>
                      </a:cubicBezTo>
                      <a:lnTo>
                        <a:pt x="49" y="183"/>
                      </a:lnTo>
                      <a:cubicBezTo>
                        <a:pt x="61" y="183"/>
                        <a:pt x="85" y="158"/>
                        <a:pt x="85" y="146"/>
                      </a:cubicBezTo>
                      <a:lnTo>
                        <a:pt x="85" y="37"/>
                      </a:lnTo>
                      <a:cubicBezTo>
                        <a:pt x="73" y="13"/>
                        <a:pt x="61" y="1"/>
                        <a:pt x="37" y="1"/>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2" name="Google Shape;3342;p70"/>
                <p:cNvSpPr/>
                <p:nvPr/>
              </p:nvSpPr>
              <p:spPr>
                <a:xfrm>
                  <a:off x="4929398" y="2640861"/>
                  <a:ext cx="13324" cy="18675"/>
                </a:xfrm>
                <a:custGeom>
                  <a:avLst/>
                  <a:gdLst/>
                  <a:ahLst/>
                  <a:cxnLst/>
                  <a:rect l="l" t="t" r="r" b="b"/>
                  <a:pathLst>
                    <a:path w="122" h="171" extrusionOk="0">
                      <a:moveTo>
                        <a:pt x="25" y="0"/>
                      </a:moveTo>
                      <a:cubicBezTo>
                        <a:pt x="13" y="13"/>
                        <a:pt x="1" y="37"/>
                        <a:pt x="13" y="49"/>
                      </a:cubicBezTo>
                      <a:lnTo>
                        <a:pt x="49" y="146"/>
                      </a:lnTo>
                      <a:cubicBezTo>
                        <a:pt x="49" y="158"/>
                        <a:pt x="61" y="170"/>
                        <a:pt x="85" y="170"/>
                      </a:cubicBezTo>
                      <a:lnTo>
                        <a:pt x="98" y="170"/>
                      </a:lnTo>
                      <a:cubicBezTo>
                        <a:pt x="110" y="158"/>
                        <a:pt x="122" y="134"/>
                        <a:pt x="122" y="122"/>
                      </a:cubicBezTo>
                      <a:lnTo>
                        <a:pt x="73" y="25"/>
                      </a:lnTo>
                      <a:cubicBezTo>
                        <a:pt x="73" y="0"/>
                        <a:pt x="49" y="0"/>
                        <a:pt x="25" y="0"/>
                      </a:cubicBezTo>
                      <a:close/>
                    </a:path>
                  </a:pathLst>
                </a:custGeom>
                <a:solidFill>
                  <a:srgbClr val="24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3" name="Google Shape;3343;p70"/>
                <p:cNvSpPr/>
                <p:nvPr/>
              </p:nvSpPr>
              <p:spPr>
                <a:xfrm>
                  <a:off x="4896306" y="2611701"/>
                  <a:ext cx="54388" cy="35603"/>
                </a:xfrm>
                <a:custGeom>
                  <a:avLst/>
                  <a:gdLst/>
                  <a:ahLst/>
                  <a:cxnLst/>
                  <a:rect l="l" t="t" r="r" b="b"/>
                  <a:pathLst>
                    <a:path w="498" h="326" extrusionOk="0">
                      <a:moveTo>
                        <a:pt x="255" y="1"/>
                      </a:moveTo>
                      <a:cubicBezTo>
                        <a:pt x="231" y="13"/>
                        <a:pt x="207" y="13"/>
                        <a:pt x="195" y="25"/>
                      </a:cubicBezTo>
                      <a:lnTo>
                        <a:pt x="170" y="25"/>
                      </a:lnTo>
                      <a:cubicBezTo>
                        <a:pt x="134" y="37"/>
                        <a:pt x="110" y="61"/>
                        <a:pt x="85" y="86"/>
                      </a:cubicBezTo>
                      <a:cubicBezTo>
                        <a:pt x="25" y="134"/>
                        <a:pt x="1" y="219"/>
                        <a:pt x="13" y="255"/>
                      </a:cubicBezTo>
                      <a:cubicBezTo>
                        <a:pt x="25" y="292"/>
                        <a:pt x="73" y="316"/>
                        <a:pt x="134" y="316"/>
                      </a:cubicBezTo>
                      <a:cubicBezTo>
                        <a:pt x="152" y="322"/>
                        <a:pt x="170" y="325"/>
                        <a:pt x="190" y="325"/>
                      </a:cubicBezTo>
                      <a:cubicBezTo>
                        <a:pt x="210" y="325"/>
                        <a:pt x="231" y="322"/>
                        <a:pt x="255" y="316"/>
                      </a:cubicBezTo>
                      <a:lnTo>
                        <a:pt x="304" y="316"/>
                      </a:lnTo>
                      <a:cubicBezTo>
                        <a:pt x="328" y="316"/>
                        <a:pt x="352" y="304"/>
                        <a:pt x="364" y="304"/>
                      </a:cubicBezTo>
                      <a:cubicBezTo>
                        <a:pt x="437" y="280"/>
                        <a:pt x="498" y="231"/>
                        <a:pt x="498" y="183"/>
                      </a:cubicBezTo>
                      <a:cubicBezTo>
                        <a:pt x="498" y="122"/>
                        <a:pt x="461" y="74"/>
                        <a:pt x="413" y="49"/>
                      </a:cubicBezTo>
                      <a:cubicBezTo>
                        <a:pt x="364" y="25"/>
                        <a:pt x="304" y="13"/>
                        <a:pt x="2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4" name="Google Shape;3344;p70"/>
                <p:cNvSpPr/>
                <p:nvPr/>
              </p:nvSpPr>
              <p:spPr>
                <a:xfrm>
                  <a:off x="4896306" y="2620875"/>
                  <a:ext cx="39863" cy="26757"/>
                </a:xfrm>
                <a:custGeom>
                  <a:avLst/>
                  <a:gdLst/>
                  <a:ahLst/>
                  <a:cxnLst/>
                  <a:rect l="l" t="t" r="r" b="b"/>
                  <a:pathLst>
                    <a:path w="365" h="245" extrusionOk="0">
                      <a:moveTo>
                        <a:pt x="166" y="1"/>
                      </a:moveTo>
                      <a:cubicBezTo>
                        <a:pt x="160" y="1"/>
                        <a:pt x="153" y="1"/>
                        <a:pt x="146" y="2"/>
                      </a:cubicBezTo>
                      <a:lnTo>
                        <a:pt x="85" y="2"/>
                      </a:lnTo>
                      <a:cubicBezTo>
                        <a:pt x="25" y="62"/>
                        <a:pt x="1" y="135"/>
                        <a:pt x="13" y="171"/>
                      </a:cubicBezTo>
                      <a:cubicBezTo>
                        <a:pt x="25" y="208"/>
                        <a:pt x="73" y="244"/>
                        <a:pt x="134" y="244"/>
                      </a:cubicBezTo>
                      <a:lnTo>
                        <a:pt x="304" y="244"/>
                      </a:lnTo>
                      <a:cubicBezTo>
                        <a:pt x="328" y="232"/>
                        <a:pt x="352" y="220"/>
                        <a:pt x="364" y="220"/>
                      </a:cubicBezTo>
                      <a:cubicBezTo>
                        <a:pt x="364" y="94"/>
                        <a:pt x="278" y="1"/>
                        <a:pt x="166"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5" name="Google Shape;3345;p70"/>
                <p:cNvSpPr/>
                <p:nvPr/>
              </p:nvSpPr>
              <p:spPr>
                <a:xfrm>
                  <a:off x="4827500" y="3167709"/>
                  <a:ext cx="458146" cy="238192"/>
                </a:xfrm>
                <a:custGeom>
                  <a:avLst/>
                  <a:gdLst/>
                  <a:ahLst/>
                  <a:cxnLst/>
                  <a:rect l="l" t="t" r="r" b="b"/>
                  <a:pathLst>
                    <a:path w="4195" h="2181" extrusionOk="0">
                      <a:moveTo>
                        <a:pt x="109" y="1"/>
                      </a:moveTo>
                      <a:cubicBezTo>
                        <a:pt x="25" y="243"/>
                        <a:pt x="0" y="498"/>
                        <a:pt x="37" y="752"/>
                      </a:cubicBezTo>
                      <a:cubicBezTo>
                        <a:pt x="49" y="825"/>
                        <a:pt x="73" y="886"/>
                        <a:pt x="97" y="958"/>
                      </a:cubicBezTo>
                      <a:cubicBezTo>
                        <a:pt x="218" y="1116"/>
                        <a:pt x="352" y="1261"/>
                        <a:pt x="509" y="1395"/>
                      </a:cubicBezTo>
                      <a:cubicBezTo>
                        <a:pt x="873" y="1710"/>
                        <a:pt x="1309" y="1940"/>
                        <a:pt x="1782" y="2049"/>
                      </a:cubicBezTo>
                      <a:cubicBezTo>
                        <a:pt x="2124" y="2137"/>
                        <a:pt x="2479" y="2180"/>
                        <a:pt x="2834" y="2180"/>
                      </a:cubicBezTo>
                      <a:cubicBezTo>
                        <a:pt x="3070" y="2180"/>
                        <a:pt x="3307" y="2161"/>
                        <a:pt x="3540" y="2122"/>
                      </a:cubicBezTo>
                      <a:lnTo>
                        <a:pt x="3564" y="2122"/>
                      </a:lnTo>
                      <a:cubicBezTo>
                        <a:pt x="3588" y="2122"/>
                        <a:pt x="3625" y="2110"/>
                        <a:pt x="3661" y="2110"/>
                      </a:cubicBezTo>
                      <a:cubicBezTo>
                        <a:pt x="3867" y="2061"/>
                        <a:pt x="4037" y="1916"/>
                        <a:pt x="4109" y="1710"/>
                      </a:cubicBezTo>
                      <a:cubicBezTo>
                        <a:pt x="4194" y="1467"/>
                        <a:pt x="4146" y="1213"/>
                        <a:pt x="3976" y="1019"/>
                      </a:cubicBezTo>
                      <a:cubicBezTo>
                        <a:pt x="3928" y="983"/>
                        <a:pt x="3891" y="958"/>
                        <a:pt x="3843" y="934"/>
                      </a:cubicBezTo>
                      <a:lnTo>
                        <a:pt x="2509" y="607"/>
                      </a:lnTo>
                      <a:lnTo>
                        <a:pt x="109" y="1"/>
                      </a:lnTo>
                      <a:close/>
                    </a:path>
                  </a:pathLst>
                </a:custGeom>
                <a:solidFill>
                  <a:srgbClr val="FF6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6" name="Google Shape;3346;p70"/>
                <p:cNvSpPr/>
                <p:nvPr/>
              </p:nvSpPr>
              <p:spPr>
                <a:xfrm>
                  <a:off x="4288634" y="3002250"/>
                  <a:ext cx="707042" cy="382681"/>
                </a:xfrm>
                <a:custGeom>
                  <a:avLst/>
                  <a:gdLst/>
                  <a:ahLst/>
                  <a:cxnLst/>
                  <a:rect l="l" t="t" r="r" b="b"/>
                  <a:pathLst>
                    <a:path w="6474" h="3504" extrusionOk="0">
                      <a:moveTo>
                        <a:pt x="5892" y="1"/>
                      </a:moveTo>
                      <a:lnTo>
                        <a:pt x="1" y="61"/>
                      </a:lnTo>
                      <a:cubicBezTo>
                        <a:pt x="498" y="1128"/>
                        <a:pt x="995" y="2207"/>
                        <a:pt x="1504" y="3285"/>
                      </a:cubicBezTo>
                      <a:lnTo>
                        <a:pt x="6474" y="3504"/>
                      </a:lnTo>
                      <a:cubicBezTo>
                        <a:pt x="6280" y="2328"/>
                        <a:pt x="6086" y="1164"/>
                        <a:pt x="58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7" name="Google Shape;3347;p70"/>
                <p:cNvSpPr/>
                <p:nvPr/>
              </p:nvSpPr>
              <p:spPr>
                <a:xfrm>
                  <a:off x="4611692" y="3144447"/>
                  <a:ext cx="83548" cy="100912"/>
                </a:xfrm>
                <a:custGeom>
                  <a:avLst/>
                  <a:gdLst/>
                  <a:ahLst/>
                  <a:cxnLst/>
                  <a:rect l="l" t="t" r="r" b="b"/>
                  <a:pathLst>
                    <a:path w="765" h="924" extrusionOk="0">
                      <a:moveTo>
                        <a:pt x="244" y="0"/>
                      </a:moveTo>
                      <a:cubicBezTo>
                        <a:pt x="214" y="0"/>
                        <a:pt x="185" y="6"/>
                        <a:pt x="158" y="20"/>
                      </a:cubicBezTo>
                      <a:cubicBezTo>
                        <a:pt x="25" y="80"/>
                        <a:pt x="0" y="347"/>
                        <a:pt x="134" y="590"/>
                      </a:cubicBezTo>
                      <a:cubicBezTo>
                        <a:pt x="234" y="789"/>
                        <a:pt x="400" y="923"/>
                        <a:pt x="530" y="923"/>
                      </a:cubicBezTo>
                      <a:cubicBezTo>
                        <a:pt x="557" y="923"/>
                        <a:pt x="583" y="917"/>
                        <a:pt x="607" y="905"/>
                      </a:cubicBezTo>
                      <a:cubicBezTo>
                        <a:pt x="752" y="832"/>
                        <a:pt x="764" y="577"/>
                        <a:pt x="643" y="335"/>
                      </a:cubicBezTo>
                      <a:cubicBezTo>
                        <a:pt x="544" y="127"/>
                        <a:pt x="380" y="0"/>
                        <a:pt x="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8" name="Google Shape;3348;p70"/>
                <p:cNvSpPr/>
                <p:nvPr/>
              </p:nvSpPr>
              <p:spPr>
                <a:xfrm>
                  <a:off x="4128525" y="1805484"/>
                  <a:ext cx="855243" cy="760010"/>
                </a:xfrm>
                <a:custGeom>
                  <a:avLst/>
                  <a:gdLst/>
                  <a:ahLst/>
                  <a:cxnLst/>
                  <a:rect l="l" t="t" r="r" b="b"/>
                  <a:pathLst>
                    <a:path w="7831" h="6959" extrusionOk="0">
                      <a:moveTo>
                        <a:pt x="109" y="1"/>
                      </a:moveTo>
                      <a:cubicBezTo>
                        <a:pt x="24" y="183"/>
                        <a:pt x="0" y="389"/>
                        <a:pt x="37" y="595"/>
                      </a:cubicBezTo>
                      <a:cubicBezTo>
                        <a:pt x="170" y="1201"/>
                        <a:pt x="885" y="1213"/>
                        <a:pt x="1346" y="1807"/>
                      </a:cubicBezTo>
                      <a:cubicBezTo>
                        <a:pt x="2012" y="2668"/>
                        <a:pt x="1273" y="3637"/>
                        <a:pt x="1806" y="4098"/>
                      </a:cubicBezTo>
                      <a:cubicBezTo>
                        <a:pt x="1939" y="4212"/>
                        <a:pt x="2109" y="4255"/>
                        <a:pt x="2301" y="4255"/>
                      </a:cubicBezTo>
                      <a:cubicBezTo>
                        <a:pt x="2927" y="4255"/>
                        <a:pt x="3787" y="3794"/>
                        <a:pt x="4341" y="3794"/>
                      </a:cubicBezTo>
                      <a:cubicBezTo>
                        <a:pt x="4506" y="3794"/>
                        <a:pt x="4643" y="3835"/>
                        <a:pt x="4740" y="3940"/>
                      </a:cubicBezTo>
                      <a:cubicBezTo>
                        <a:pt x="5043" y="4268"/>
                        <a:pt x="4594" y="4813"/>
                        <a:pt x="4934" y="5274"/>
                      </a:cubicBezTo>
                      <a:cubicBezTo>
                        <a:pt x="5285" y="5746"/>
                        <a:pt x="5915" y="5516"/>
                        <a:pt x="6558" y="6025"/>
                      </a:cubicBezTo>
                      <a:cubicBezTo>
                        <a:pt x="6849" y="6268"/>
                        <a:pt x="7067" y="6583"/>
                        <a:pt x="7188" y="6934"/>
                      </a:cubicBezTo>
                      <a:cubicBezTo>
                        <a:pt x="7322" y="6946"/>
                        <a:pt x="7467" y="6959"/>
                        <a:pt x="7600" y="6959"/>
                      </a:cubicBezTo>
                      <a:cubicBezTo>
                        <a:pt x="7782" y="6643"/>
                        <a:pt x="7831" y="6268"/>
                        <a:pt x="7734" y="5904"/>
                      </a:cubicBezTo>
                      <a:cubicBezTo>
                        <a:pt x="7491" y="5152"/>
                        <a:pt x="6485" y="5116"/>
                        <a:pt x="6352" y="4449"/>
                      </a:cubicBezTo>
                      <a:cubicBezTo>
                        <a:pt x="6255" y="3940"/>
                        <a:pt x="6812" y="3722"/>
                        <a:pt x="6703" y="3298"/>
                      </a:cubicBezTo>
                      <a:cubicBezTo>
                        <a:pt x="6497" y="2534"/>
                        <a:pt x="4618" y="2571"/>
                        <a:pt x="4582" y="2061"/>
                      </a:cubicBezTo>
                      <a:cubicBezTo>
                        <a:pt x="4570" y="1855"/>
                        <a:pt x="4849" y="1807"/>
                        <a:pt x="5031" y="1468"/>
                      </a:cubicBezTo>
                      <a:cubicBezTo>
                        <a:pt x="5249" y="1031"/>
                        <a:pt x="5115" y="486"/>
                        <a:pt x="4885" y="1"/>
                      </a:cubicBezTo>
                      <a:lnTo>
                        <a:pt x="1843" y="1"/>
                      </a:lnTo>
                      <a:cubicBezTo>
                        <a:pt x="1831" y="231"/>
                        <a:pt x="1818" y="461"/>
                        <a:pt x="1806" y="680"/>
                      </a:cubicBezTo>
                      <a:cubicBezTo>
                        <a:pt x="1770" y="449"/>
                        <a:pt x="1734" y="231"/>
                        <a:pt x="1697" y="1"/>
                      </a:cubicBezTo>
                      <a:lnTo>
                        <a:pt x="934" y="1"/>
                      </a:lnTo>
                      <a:cubicBezTo>
                        <a:pt x="897" y="86"/>
                        <a:pt x="861" y="171"/>
                        <a:pt x="824" y="268"/>
                      </a:cubicBezTo>
                      <a:cubicBezTo>
                        <a:pt x="824" y="183"/>
                        <a:pt x="812" y="86"/>
                        <a:pt x="8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9" name="Google Shape;3349;p70"/>
                <p:cNvSpPr/>
                <p:nvPr/>
              </p:nvSpPr>
              <p:spPr>
                <a:xfrm>
                  <a:off x="4099365" y="1825361"/>
                  <a:ext cx="807626" cy="683233"/>
                </a:xfrm>
                <a:custGeom>
                  <a:avLst/>
                  <a:gdLst/>
                  <a:ahLst/>
                  <a:cxnLst/>
                  <a:rect l="l" t="t" r="r" b="b"/>
                  <a:pathLst>
                    <a:path w="7395" h="6256" extrusionOk="0">
                      <a:moveTo>
                        <a:pt x="170" y="1"/>
                      </a:moveTo>
                      <a:cubicBezTo>
                        <a:pt x="146" y="1"/>
                        <a:pt x="134" y="1"/>
                        <a:pt x="122" y="25"/>
                      </a:cubicBezTo>
                      <a:cubicBezTo>
                        <a:pt x="37" y="219"/>
                        <a:pt x="1" y="437"/>
                        <a:pt x="37" y="643"/>
                      </a:cubicBezTo>
                      <a:cubicBezTo>
                        <a:pt x="122" y="995"/>
                        <a:pt x="401" y="1164"/>
                        <a:pt x="704" y="1334"/>
                      </a:cubicBezTo>
                      <a:cubicBezTo>
                        <a:pt x="958" y="1467"/>
                        <a:pt x="1176" y="1649"/>
                        <a:pt x="1370" y="1855"/>
                      </a:cubicBezTo>
                      <a:cubicBezTo>
                        <a:pt x="1710" y="2304"/>
                        <a:pt x="1673" y="2789"/>
                        <a:pt x="1637" y="3213"/>
                      </a:cubicBezTo>
                      <a:cubicBezTo>
                        <a:pt x="1601" y="3601"/>
                        <a:pt x="1564" y="3940"/>
                        <a:pt x="1831" y="4158"/>
                      </a:cubicBezTo>
                      <a:cubicBezTo>
                        <a:pt x="1975" y="4279"/>
                        <a:pt x="2156" y="4325"/>
                        <a:pt x="2359" y="4325"/>
                      </a:cubicBezTo>
                      <a:cubicBezTo>
                        <a:pt x="2686" y="4325"/>
                        <a:pt x="3069" y="4205"/>
                        <a:pt x="3443" y="4086"/>
                      </a:cubicBezTo>
                      <a:cubicBezTo>
                        <a:pt x="3792" y="3972"/>
                        <a:pt x="4128" y="3862"/>
                        <a:pt x="4389" y="3862"/>
                      </a:cubicBezTo>
                      <a:cubicBezTo>
                        <a:pt x="4544" y="3862"/>
                        <a:pt x="4674" y="3901"/>
                        <a:pt x="4764" y="4001"/>
                      </a:cubicBezTo>
                      <a:cubicBezTo>
                        <a:pt x="4898" y="4146"/>
                        <a:pt x="4873" y="4364"/>
                        <a:pt x="4837" y="4583"/>
                      </a:cubicBezTo>
                      <a:cubicBezTo>
                        <a:pt x="4801" y="4837"/>
                        <a:pt x="4752" y="5116"/>
                        <a:pt x="4958" y="5334"/>
                      </a:cubicBezTo>
                      <a:cubicBezTo>
                        <a:pt x="5140" y="5540"/>
                        <a:pt x="5382" y="5552"/>
                        <a:pt x="5685" y="5589"/>
                      </a:cubicBezTo>
                      <a:cubicBezTo>
                        <a:pt x="6085" y="5601"/>
                        <a:pt x="6461" y="5698"/>
                        <a:pt x="6813" y="5880"/>
                      </a:cubicBezTo>
                      <a:cubicBezTo>
                        <a:pt x="6995" y="5977"/>
                        <a:pt x="7164" y="6110"/>
                        <a:pt x="7322" y="6255"/>
                      </a:cubicBezTo>
                      <a:lnTo>
                        <a:pt x="7358" y="6255"/>
                      </a:lnTo>
                      <a:cubicBezTo>
                        <a:pt x="7358" y="6255"/>
                        <a:pt x="7370" y="6255"/>
                        <a:pt x="7370" y="6243"/>
                      </a:cubicBezTo>
                      <a:cubicBezTo>
                        <a:pt x="7395" y="6231"/>
                        <a:pt x="7395" y="6207"/>
                        <a:pt x="7370" y="6195"/>
                      </a:cubicBezTo>
                      <a:cubicBezTo>
                        <a:pt x="7213" y="6037"/>
                        <a:pt x="7043" y="5916"/>
                        <a:pt x="6849" y="5807"/>
                      </a:cubicBezTo>
                      <a:cubicBezTo>
                        <a:pt x="6485" y="5625"/>
                        <a:pt x="6098" y="5516"/>
                        <a:pt x="5698" y="5504"/>
                      </a:cubicBezTo>
                      <a:cubicBezTo>
                        <a:pt x="5407" y="5480"/>
                        <a:pt x="5176" y="5455"/>
                        <a:pt x="5019" y="5286"/>
                      </a:cubicBezTo>
                      <a:cubicBezTo>
                        <a:pt x="4837" y="5080"/>
                        <a:pt x="4873" y="4825"/>
                        <a:pt x="4910" y="4595"/>
                      </a:cubicBezTo>
                      <a:cubicBezTo>
                        <a:pt x="4946" y="4364"/>
                        <a:pt x="4982" y="4122"/>
                        <a:pt x="4825" y="3952"/>
                      </a:cubicBezTo>
                      <a:cubicBezTo>
                        <a:pt x="4717" y="3835"/>
                        <a:pt x="4569" y="3790"/>
                        <a:pt x="4394" y="3790"/>
                      </a:cubicBezTo>
                      <a:cubicBezTo>
                        <a:pt x="4118" y="3790"/>
                        <a:pt x="3775" y="3902"/>
                        <a:pt x="3419" y="4013"/>
                      </a:cubicBezTo>
                      <a:cubicBezTo>
                        <a:pt x="3045" y="4127"/>
                        <a:pt x="2666" y="4247"/>
                        <a:pt x="2352" y="4247"/>
                      </a:cubicBezTo>
                      <a:cubicBezTo>
                        <a:pt x="2167" y="4247"/>
                        <a:pt x="2005" y="4205"/>
                        <a:pt x="1879" y="4098"/>
                      </a:cubicBezTo>
                      <a:cubicBezTo>
                        <a:pt x="1649" y="3904"/>
                        <a:pt x="1673" y="3589"/>
                        <a:pt x="1710" y="3225"/>
                      </a:cubicBezTo>
                      <a:cubicBezTo>
                        <a:pt x="1746" y="2776"/>
                        <a:pt x="1794" y="2280"/>
                        <a:pt x="1419" y="1819"/>
                      </a:cubicBezTo>
                      <a:cubicBezTo>
                        <a:pt x="1237" y="1589"/>
                        <a:pt x="1007" y="1407"/>
                        <a:pt x="740" y="1273"/>
                      </a:cubicBezTo>
                      <a:cubicBezTo>
                        <a:pt x="437" y="1104"/>
                        <a:pt x="182" y="946"/>
                        <a:pt x="110" y="619"/>
                      </a:cubicBezTo>
                      <a:cubicBezTo>
                        <a:pt x="85" y="425"/>
                        <a:pt x="110" y="231"/>
                        <a:pt x="194" y="49"/>
                      </a:cubicBezTo>
                      <a:cubicBezTo>
                        <a:pt x="194" y="37"/>
                        <a:pt x="194" y="13"/>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0" name="Google Shape;3350;p70"/>
                <p:cNvSpPr/>
                <p:nvPr/>
              </p:nvSpPr>
              <p:spPr>
                <a:xfrm>
                  <a:off x="4760006" y="2509586"/>
                  <a:ext cx="227708" cy="130072"/>
                </a:xfrm>
                <a:custGeom>
                  <a:avLst/>
                  <a:gdLst/>
                  <a:ahLst/>
                  <a:cxnLst/>
                  <a:rect l="l" t="t" r="r" b="b"/>
                  <a:pathLst>
                    <a:path w="2085" h="1191" extrusionOk="0">
                      <a:moveTo>
                        <a:pt x="1062" y="1"/>
                      </a:moveTo>
                      <a:cubicBezTo>
                        <a:pt x="769" y="1"/>
                        <a:pt x="522" y="182"/>
                        <a:pt x="449" y="245"/>
                      </a:cubicBezTo>
                      <a:cubicBezTo>
                        <a:pt x="146" y="402"/>
                        <a:pt x="0" y="705"/>
                        <a:pt x="73" y="936"/>
                      </a:cubicBezTo>
                      <a:cubicBezTo>
                        <a:pt x="121" y="1045"/>
                        <a:pt x="206" y="1142"/>
                        <a:pt x="315" y="1190"/>
                      </a:cubicBezTo>
                      <a:cubicBezTo>
                        <a:pt x="703" y="912"/>
                        <a:pt x="1164" y="754"/>
                        <a:pt x="1636" y="742"/>
                      </a:cubicBezTo>
                      <a:cubicBezTo>
                        <a:pt x="1746" y="742"/>
                        <a:pt x="1855" y="754"/>
                        <a:pt x="1964" y="778"/>
                      </a:cubicBezTo>
                      <a:cubicBezTo>
                        <a:pt x="1999" y="796"/>
                        <a:pt x="2028" y="807"/>
                        <a:pt x="2046" y="807"/>
                      </a:cubicBezTo>
                      <a:cubicBezTo>
                        <a:pt x="2052" y="807"/>
                        <a:pt x="2057" y="806"/>
                        <a:pt x="2061" y="802"/>
                      </a:cubicBezTo>
                      <a:cubicBezTo>
                        <a:pt x="2085" y="766"/>
                        <a:pt x="1927" y="584"/>
                        <a:pt x="1576" y="245"/>
                      </a:cubicBezTo>
                      <a:cubicBezTo>
                        <a:pt x="1479" y="136"/>
                        <a:pt x="1346" y="51"/>
                        <a:pt x="1200" y="15"/>
                      </a:cubicBezTo>
                      <a:cubicBezTo>
                        <a:pt x="1153" y="5"/>
                        <a:pt x="1107" y="1"/>
                        <a:pt x="10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1" name="Google Shape;3351;p70"/>
                <p:cNvSpPr/>
                <p:nvPr/>
              </p:nvSpPr>
              <p:spPr>
                <a:xfrm>
                  <a:off x="3634547" y="2798020"/>
                  <a:ext cx="327201" cy="282424"/>
                </a:xfrm>
                <a:custGeom>
                  <a:avLst/>
                  <a:gdLst/>
                  <a:ahLst/>
                  <a:cxnLst/>
                  <a:rect l="l" t="t" r="r" b="b"/>
                  <a:pathLst>
                    <a:path w="2996" h="2586" extrusionOk="0">
                      <a:moveTo>
                        <a:pt x="76" y="0"/>
                      </a:moveTo>
                      <a:cubicBezTo>
                        <a:pt x="36" y="0"/>
                        <a:pt x="1" y="54"/>
                        <a:pt x="38" y="101"/>
                      </a:cubicBezTo>
                      <a:lnTo>
                        <a:pt x="2899" y="2574"/>
                      </a:lnTo>
                      <a:cubicBezTo>
                        <a:pt x="2911" y="2586"/>
                        <a:pt x="2923" y="2586"/>
                        <a:pt x="2947" y="2586"/>
                      </a:cubicBezTo>
                      <a:cubicBezTo>
                        <a:pt x="2960" y="2586"/>
                        <a:pt x="2972" y="2574"/>
                        <a:pt x="2984" y="2562"/>
                      </a:cubicBezTo>
                      <a:cubicBezTo>
                        <a:pt x="2996" y="2537"/>
                        <a:pt x="2996" y="2513"/>
                        <a:pt x="2984" y="2489"/>
                      </a:cubicBezTo>
                      <a:lnTo>
                        <a:pt x="111" y="16"/>
                      </a:lnTo>
                      <a:cubicBezTo>
                        <a:pt x="100" y="5"/>
                        <a:pt x="88" y="0"/>
                        <a:pt x="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2" name="Google Shape;3352;p70"/>
                <p:cNvSpPr/>
                <p:nvPr/>
              </p:nvSpPr>
              <p:spPr>
                <a:xfrm>
                  <a:off x="3600253" y="2427567"/>
                  <a:ext cx="287447" cy="369575"/>
                </a:xfrm>
                <a:custGeom>
                  <a:avLst/>
                  <a:gdLst/>
                  <a:ahLst/>
                  <a:cxnLst/>
                  <a:rect l="l" t="t" r="r" b="b"/>
                  <a:pathLst>
                    <a:path w="2632" h="3384" extrusionOk="0">
                      <a:moveTo>
                        <a:pt x="2575" y="1"/>
                      </a:moveTo>
                      <a:cubicBezTo>
                        <a:pt x="2557" y="1"/>
                        <a:pt x="2537" y="11"/>
                        <a:pt x="2522" y="26"/>
                      </a:cubicBezTo>
                      <a:lnTo>
                        <a:pt x="25" y="3299"/>
                      </a:lnTo>
                      <a:cubicBezTo>
                        <a:pt x="1" y="3323"/>
                        <a:pt x="25" y="3384"/>
                        <a:pt x="73" y="3384"/>
                      </a:cubicBezTo>
                      <a:cubicBezTo>
                        <a:pt x="86" y="3384"/>
                        <a:pt x="110" y="3372"/>
                        <a:pt x="122" y="3360"/>
                      </a:cubicBezTo>
                      <a:lnTo>
                        <a:pt x="2619" y="87"/>
                      </a:lnTo>
                      <a:cubicBezTo>
                        <a:pt x="2631" y="63"/>
                        <a:pt x="2631" y="26"/>
                        <a:pt x="2607" y="14"/>
                      </a:cubicBezTo>
                      <a:cubicBezTo>
                        <a:pt x="2598" y="5"/>
                        <a:pt x="2587" y="1"/>
                        <a:pt x="2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3" name="Google Shape;3353;p70"/>
                <p:cNvSpPr/>
                <p:nvPr/>
              </p:nvSpPr>
              <p:spPr>
                <a:xfrm>
                  <a:off x="3896772" y="2090860"/>
                  <a:ext cx="17365" cy="321085"/>
                </a:xfrm>
                <a:custGeom>
                  <a:avLst/>
                  <a:gdLst/>
                  <a:ahLst/>
                  <a:cxnLst/>
                  <a:rect l="l" t="t" r="r" b="b"/>
                  <a:pathLst>
                    <a:path w="159" h="2940" extrusionOk="0">
                      <a:moveTo>
                        <a:pt x="98" y="0"/>
                      </a:moveTo>
                      <a:cubicBezTo>
                        <a:pt x="68" y="0"/>
                        <a:pt x="37" y="18"/>
                        <a:pt x="37" y="55"/>
                      </a:cubicBezTo>
                      <a:lnTo>
                        <a:pt x="1" y="2891"/>
                      </a:lnTo>
                      <a:cubicBezTo>
                        <a:pt x="1" y="2915"/>
                        <a:pt x="25" y="2939"/>
                        <a:pt x="49" y="2939"/>
                      </a:cubicBezTo>
                      <a:cubicBezTo>
                        <a:pt x="86" y="2939"/>
                        <a:pt x="110" y="2915"/>
                        <a:pt x="110" y="2891"/>
                      </a:cubicBezTo>
                      <a:lnTo>
                        <a:pt x="159" y="55"/>
                      </a:lnTo>
                      <a:cubicBezTo>
                        <a:pt x="159" y="18"/>
                        <a:pt x="128" y="0"/>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4" name="Google Shape;3354;p70"/>
                <p:cNvSpPr/>
                <p:nvPr/>
              </p:nvSpPr>
              <p:spPr>
                <a:xfrm>
                  <a:off x="3891529" y="3020489"/>
                  <a:ext cx="180201" cy="146672"/>
                </a:xfrm>
                <a:custGeom>
                  <a:avLst/>
                  <a:gdLst/>
                  <a:ahLst/>
                  <a:cxnLst/>
                  <a:rect l="l" t="t" r="r" b="b"/>
                  <a:pathLst>
                    <a:path w="1650" h="1343" extrusionOk="0">
                      <a:moveTo>
                        <a:pt x="824" y="0"/>
                      </a:moveTo>
                      <a:cubicBezTo>
                        <a:pt x="730" y="0"/>
                        <a:pt x="635" y="21"/>
                        <a:pt x="546" y="64"/>
                      </a:cubicBezTo>
                      <a:cubicBezTo>
                        <a:pt x="0" y="318"/>
                        <a:pt x="37" y="1106"/>
                        <a:pt x="607" y="1300"/>
                      </a:cubicBezTo>
                      <a:cubicBezTo>
                        <a:pt x="685" y="1329"/>
                        <a:pt x="763" y="1343"/>
                        <a:pt x="839" y="1343"/>
                      </a:cubicBezTo>
                      <a:cubicBezTo>
                        <a:pt x="1296" y="1343"/>
                        <a:pt x="1649" y="849"/>
                        <a:pt x="1431" y="391"/>
                      </a:cubicBezTo>
                      <a:cubicBezTo>
                        <a:pt x="1316" y="145"/>
                        <a:pt x="1074" y="0"/>
                        <a:pt x="8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5" name="Google Shape;3355;p70"/>
                <p:cNvSpPr/>
                <p:nvPr/>
              </p:nvSpPr>
              <p:spPr>
                <a:xfrm>
                  <a:off x="3826656" y="2358216"/>
                  <a:ext cx="142522" cy="115547"/>
                </a:xfrm>
                <a:custGeom>
                  <a:avLst/>
                  <a:gdLst/>
                  <a:ahLst/>
                  <a:cxnLst/>
                  <a:rect l="l" t="t" r="r" b="b"/>
                  <a:pathLst>
                    <a:path w="1305" h="1058" extrusionOk="0">
                      <a:moveTo>
                        <a:pt x="654" y="1"/>
                      </a:moveTo>
                      <a:cubicBezTo>
                        <a:pt x="577" y="1"/>
                        <a:pt x="499" y="18"/>
                        <a:pt x="425" y="55"/>
                      </a:cubicBezTo>
                      <a:cubicBezTo>
                        <a:pt x="0" y="249"/>
                        <a:pt x="25" y="867"/>
                        <a:pt x="473" y="1025"/>
                      </a:cubicBezTo>
                      <a:cubicBezTo>
                        <a:pt x="534" y="1047"/>
                        <a:pt x="595" y="1057"/>
                        <a:pt x="654" y="1057"/>
                      </a:cubicBezTo>
                      <a:cubicBezTo>
                        <a:pt x="1016" y="1057"/>
                        <a:pt x="1305" y="674"/>
                        <a:pt x="1128" y="310"/>
                      </a:cubicBezTo>
                      <a:cubicBezTo>
                        <a:pt x="1040" y="117"/>
                        <a:pt x="852" y="1"/>
                        <a:pt x="6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6" name="Google Shape;3356;p70"/>
                <p:cNvSpPr/>
                <p:nvPr/>
              </p:nvSpPr>
              <p:spPr>
                <a:xfrm>
                  <a:off x="3536690" y="2732819"/>
                  <a:ext cx="144051" cy="116748"/>
                </a:xfrm>
                <a:custGeom>
                  <a:avLst/>
                  <a:gdLst/>
                  <a:ahLst/>
                  <a:cxnLst/>
                  <a:rect l="l" t="t" r="r" b="b"/>
                  <a:pathLst>
                    <a:path w="1319" h="1069" extrusionOk="0">
                      <a:moveTo>
                        <a:pt x="666" y="1"/>
                      </a:moveTo>
                      <a:cubicBezTo>
                        <a:pt x="590" y="1"/>
                        <a:pt x="512" y="18"/>
                        <a:pt x="437" y="55"/>
                      </a:cubicBezTo>
                      <a:cubicBezTo>
                        <a:pt x="1" y="249"/>
                        <a:pt x="37" y="868"/>
                        <a:pt x="486" y="1037"/>
                      </a:cubicBezTo>
                      <a:cubicBezTo>
                        <a:pt x="547" y="1059"/>
                        <a:pt x="608" y="1069"/>
                        <a:pt x="667" y="1069"/>
                      </a:cubicBezTo>
                      <a:cubicBezTo>
                        <a:pt x="1036" y="1069"/>
                        <a:pt x="1318" y="676"/>
                        <a:pt x="1140" y="310"/>
                      </a:cubicBezTo>
                      <a:cubicBezTo>
                        <a:pt x="1053" y="118"/>
                        <a:pt x="864" y="1"/>
                        <a:pt x="6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7" name="Google Shape;3357;p70"/>
                <p:cNvSpPr/>
                <p:nvPr/>
              </p:nvSpPr>
              <p:spPr>
                <a:xfrm>
                  <a:off x="3843912" y="2055038"/>
                  <a:ext cx="142632" cy="115984"/>
                </a:xfrm>
                <a:custGeom>
                  <a:avLst/>
                  <a:gdLst/>
                  <a:ahLst/>
                  <a:cxnLst/>
                  <a:rect l="l" t="t" r="r" b="b"/>
                  <a:pathLst>
                    <a:path w="1306" h="1062" extrusionOk="0">
                      <a:moveTo>
                        <a:pt x="653" y="1"/>
                      </a:moveTo>
                      <a:cubicBezTo>
                        <a:pt x="577" y="1"/>
                        <a:pt x="499" y="18"/>
                        <a:pt x="424" y="55"/>
                      </a:cubicBezTo>
                      <a:cubicBezTo>
                        <a:pt x="0" y="249"/>
                        <a:pt x="24" y="867"/>
                        <a:pt x="473" y="1025"/>
                      </a:cubicBezTo>
                      <a:cubicBezTo>
                        <a:pt x="538" y="1050"/>
                        <a:pt x="603" y="1061"/>
                        <a:pt x="665" y="1061"/>
                      </a:cubicBezTo>
                      <a:cubicBezTo>
                        <a:pt x="1029" y="1061"/>
                        <a:pt x="1305" y="672"/>
                        <a:pt x="1139" y="310"/>
                      </a:cubicBezTo>
                      <a:cubicBezTo>
                        <a:pt x="1043" y="117"/>
                        <a:pt x="852"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58" name="Google Shape;3358;p70"/>
              <p:cNvGrpSpPr/>
              <p:nvPr/>
            </p:nvGrpSpPr>
            <p:grpSpPr>
              <a:xfrm>
                <a:off x="3791574" y="1756628"/>
                <a:ext cx="1729098" cy="1575499"/>
                <a:chOff x="3791574" y="1756628"/>
                <a:chExt cx="1729098" cy="1575499"/>
              </a:xfrm>
            </p:grpSpPr>
            <p:sp>
              <p:nvSpPr>
                <p:cNvPr id="3359" name="Google Shape;3359;p70"/>
                <p:cNvSpPr/>
                <p:nvPr/>
              </p:nvSpPr>
              <p:spPr>
                <a:xfrm>
                  <a:off x="5003649" y="206727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0" name="Google Shape;3360;p70"/>
                <p:cNvSpPr/>
                <p:nvPr/>
              </p:nvSpPr>
              <p:spPr>
                <a:xfrm>
                  <a:off x="5165474" y="24776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1" name="Google Shape;3361;p70"/>
                <p:cNvSpPr/>
                <p:nvPr/>
              </p:nvSpPr>
              <p:spPr>
                <a:xfrm>
                  <a:off x="4358724" y="231240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2" name="Google Shape;3362;p70"/>
                <p:cNvSpPr/>
                <p:nvPr/>
              </p:nvSpPr>
              <p:spPr>
                <a:xfrm>
                  <a:off x="4849424" y="17566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3" name="Google Shape;3363;p70"/>
                <p:cNvSpPr/>
                <p:nvPr/>
              </p:nvSpPr>
              <p:spPr>
                <a:xfrm>
                  <a:off x="5426874" y="257517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4" name="Google Shape;3364;p70"/>
                <p:cNvSpPr/>
                <p:nvPr/>
              </p:nvSpPr>
              <p:spPr>
                <a:xfrm>
                  <a:off x="4517874" y="257517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5" name="Google Shape;3365;p70"/>
                <p:cNvSpPr/>
                <p:nvPr/>
              </p:nvSpPr>
              <p:spPr>
                <a:xfrm>
                  <a:off x="3791574" y="323457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sp>
        <p:nvSpPr>
          <p:cNvPr id="3368" name="Google Shape;3368;p70"/>
          <p:cNvSpPr txBox="1">
            <a:spLocks noGrp="1"/>
          </p:cNvSpPr>
          <p:nvPr>
            <p:ph type="ctrTitle" idx="4294967295"/>
          </p:nvPr>
        </p:nvSpPr>
        <p:spPr>
          <a:xfrm>
            <a:off x="6563660" y="2029975"/>
            <a:ext cx="2402540" cy="384900"/>
          </a:xfrm>
          <a:prstGeom prst="rect">
            <a:avLst/>
          </a:prstGeom>
        </p:spPr>
        <p:txBody>
          <a:bodyPr spcFirstLastPara="1" wrap="square" lIns="91425" tIns="0" rIns="91425" bIns="91425" anchor="t" anchorCtr="0">
            <a:noAutofit/>
          </a:bodyPr>
          <a:lstStyle/>
          <a:p>
            <a:pPr lvl="0"/>
            <a:r>
              <a:rPr lang="nl-NL" sz="2000" dirty="0">
                <a:solidFill>
                  <a:schemeClr val="bg2">
                    <a:lumMod val="75000"/>
                  </a:schemeClr>
                </a:solidFill>
              </a:rPr>
              <a:t>Verstaan dat vriende soms nie sal saamstem nie</a:t>
            </a:r>
            <a:endParaRPr sz="2000" dirty="0">
              <a:solidFill>
                <a:schemeClr val="bg2">
                  <a:lumMod val="75000"/>
                </a:schemeClr>
              </a:solidFill>
            </a:endParaRPr>
          </a:p>
        </p:txBody>
      </p:sp>
      <p:sp>
        <p:nvSpPr>
          <p:cNvPr id="3370" name="Google Shape;3370;p70"/>
          <p:cNvSpPr txBox="1">
            <a:spLocks noGrp="1"/>
          </p:cNvSpPr>
          <p:nvPr>
            <p:ph type="ctrTitle" idx="4294967295"/>
          </p:nvPr>
        </p:nvSpPr>
        <p:spPr>
          <a:xfrm>
            <a:off x="6471950" y="3675729"/>
            <a:ext cx="2067600" cy="384900"/>
          </a:xfrm>
          <a:prstGeom prst="rect">
            <a:avLst/>
          </a:prstGeom>
        </p:spPr>
        <p:txBody>
          <a:bodyPr spcFirstLastPara="1" wrap="square" lIns="91425" tIns="0" rIns="91425" bIns="91425" anchor="t" anchorCtr="0">
            <a:noAutofit/>
          </a:bodyPr>
          <a:lstStyle/>
          <a:p>
            <a:pPr marL="0" lvl="0" indent="0" rtl="0">
              <a:spcBef>
                <a:spcPts val="0"/>
              </a:spcBef>
              <a:spcAft>
                <a:spcPts val="0"/>
              </a:spcAft>
              <a:buNone/>
            </a:pPr>
            <a:r>
              <a:rPr lang="en-US" sz="2000" dirty="0" err="1">
                <a:solidFill>
                  <a:schemeClr val="bg2">
                    <a:lumMod val="75000"/>
                  </a:schemeClr>
                </a:solidFill>
              </a:rPr>
              <a:t>Werk</a:t>
            </a:r>
            <a:r>
              <a:rPr lang="en-US" sz="2000" dirty="0">
                <a:solidFill>
                  <a:schemeClr val="bg2">
                    <a:lumMod val="75000"/>
                  </a:schemeClr>
                </a:solidFill>
              </a:rPr>
              <a:t> </a:t>
            </a:r>
            <a:r>
              <a:rPr lang="en-US" sz="2000" dirty="0" err="1">
                <a:solidFill>
                  <a:schemeClr val="bg2">
                    <a:lumMod val="75000"/>
                  </a:schemeClr>
                </a:solidFill>
              </a:rPr>
              <a:t>aan</a:t>
            </a:r>
            <a:r>
              <a:rPr lang="en-US" sz="2000" dirty="0">
                <a:solidFill>
                  <a:schemeClr val="bg2">
                    <a:lumMod val="75000"/>
                  </a:schemeClr>
                </a:solidFill>
              </a:rPr>
              <a:t> die </a:t>
            </a:r>
            <a:r>
              <a:rPr lang="en-US" sz="2000" dirty="0" err="1">
                <a:solidFill>
                  <a:schemeClr val="bg2">
                    <a:lumMod val="75000"/>
                  </a:schemeClr>
                </a:solidFill>
              </a:rPr>
              <a:t>basiese</a:t>
            </a:r>
            <a:r>
              <a:rPr lang="en-US" sz="2000" dirty="0">
                <a:solidFill>
                  <a:schemeClr val="bg2">
                    <a:lumMod val="75000"/>
                  </a:schemeClr>
                </a:solidFill>
              </a:rPr>
              <a:t> </a:t>
            </a:r>
            <a:r>
              <a:rPr lang="en-US" sz="2000" dirty="0" err="1">
                <a:solidFill>
                  <a:schemeClr val="bg2">
                    <a:lumMod val="75000"/>
                  </a:schemeClr>
                </a:solidFill>
              </a:rPr>
              <a:t>beginsels</a:t>
            </a:r>
            <a:endParaRPr sz="2000" dirty="0">
              <a:solidFill>
                <a:schemeClr val="bg2">
                  <a:lumMod val="75000"/>
                </a:schemeClr>
              </a:solidFill>
            </a:endParaRPr>
          </a:p>
        </p:txBody>
      </p:sp>
      <p:sp>
        <p:nvSpPr>
          <p:cNvPr id="3372" name="Google Shape;3372;p70"/>
          <p:cNvSpPr txBox="1">
            <a:spLocks noGrp="1"/>
          </p:cNvSpPr>
          <p:nvPr>
            <p:ph type="ctrTitle" idx="4294967295"/>
          </p:nvPr>
        </p:nvSpPr>
        <p:spPr>
          <a:xfrm>
            <a:off x="1468218" y="2014452"/>
            <a:ext cx="1978873" cy="930641"/>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US" sz="2000" dirty="0" err="1">
                <a:solidFill>
                  <a:schemeClr val="bg2">
                    <a:lumMod val="75000"/>
                  </a:schemeClr>
                </a:solidFill>
              </a:rPr>
              <a:t>Vertrou</a:t>
            </a:r>
            <a:r>
              <a:rPr lang="en-US" sz="2000" dirty="0">
                <a:solidFill>
                  <a:schemeClr val="bg2">
                    <a:lumMod val="75000"/>
                  </a:schemeClr>
                </a:solidFill>
              </a:rPr>
              <a:t> </a:t>
            </a:r>
            <a:r>
              <a:rPr lang="en-US" sz="2000" dirty="0" err="1">
                <a:solidFill>
                  <a:schemeClr val="bg2">
                    <a:lumMod val="75000"/>
                  </a:schemeClr>
                </a:solidFill>
              </a:rPr>
              <a:t>mekaar</a:t>
            </a:r>
            <a:endParaRPr sz="2000" dirty="0">
              <a:solidFill>
                <a:schemeClr val="bg2">
                  <a:lumMod val="75000"/>
                </a:schemeClr>
              </a:solidFill>
            </a:endParaRPr>
          </a:p>
        </p:txBody>
      </p:sp>
      <p:sp>
        <p:nvSpPr>
          <p:cNvPr id="3374" name="Google Shape;3374;p70"/>
          <p:cNvSpPr txBox="1">
            <a:spLocks noGrp="1"/>
          </p:cNvSpPr>
          <p:nvPr>
            <p:ph type="ctrTitle" idx="4294967295"/>
          </p:nvPr>
        </p:nvSpPr>
        <p:spPr>
          <a:xfrm>
            <a:off x="609600" y="3457716"/>
            <a:ext cx="2749586" cy="3849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US" sz="2000" dirty="0" err="1">
                <a:solidFill>
                  <a:schemeClr val="bg2">
                    <a:lumMod val="75000"/>
                  </a:schemeClr>
                </a:solidFill>
              </a:rPr>
              <a:t>Doen</a:t>
            </a:r>
            <a:r>
              <a:rPr lang="en-US" sz="2000" dirty="0">
                <a:solidFill>
                  <a:schemeClr val="bg2">
                    <a:lumMod val="75000"/>
                  </a:schemeClr>
                </a:solidFill>
              </a:rPr>
              <a:t> </a:t>
            </a:r>
            <a:r>
              <a:rPr lang="en-US" sz="2000" dirty="0" err="1">
                <a:solidFill>
                  <a:schemeClr val="bg2">
                    <a:lumMod val="75000"/>
                  </a:schemeClr>
                </a:solidFill>
              </a:rPr>
              <a:t>genotvolle</a:t>
            </a:r>
            <a:r>
              <a:rPr lang="en-US" sz="2000" dirty="0">
                <a:solidFill>
                  <a:schemeClr val="bg2">
                    <a:lumMod val="75000"/>
                  </a:schemeClr>
                </a:solidFill>
              </a:rPr>
              <a:t> dinge </a:t>
            </a:r>
            <a:r>
              <a:rPr lang="en-US" sz="2000" dirty="0" err="1">
                <a:solidFill>
                  <a:schemeClr val="bg2">
                    <a:lumMod val="75000"/>
                  </a:schemeClr>
                </a:solidFill>
              </a:rPr>
              <a:t>saam</a:t>
            </a:r>
            <a:endParaRPr sz="2000" dirty="0">
              <a:solidFill>
                <a:schemeClr val="bg2">
                  <a:lumMod val="75000"/>
                </a:schemeClr>
              </a:solidFill>
            </a:endParaRPr>
          </a:p>
        </p:txBody>
      </p:sp>
      <p:cxnSp>
        <p:nvCxnSpPr>
          <p:cNvPr id="3375" name="Google Shape;3375;p70"/>
          <p:cNvCxnSpPr>
            <a:cxnSpLocks/>
          </p:cNvCxnSpPr>
          <p:nvPr/>
        </p:nvCxnSpPr>
        <p:spPr>
          <a:xfrm>
            <a:off x="2753216" y="2263929"/>
            <a:ext cx="1818000" cy="697500"/>
          </a:xfrm>
          <a:prstGeom prst="curvedConnector3">
            <a:avLst>
              <a:gd name="adj1" fmla="val 50000"/>
            </a:avLst>
          </a:prstGeom>
          <a:noFill/>
          <a:ln w="19050" cap="flat" cmpd="sng">
            <a:solidFill>
              <a:schemeClr val="dk2"/>
            </a:solidFill>
            <a:prstDash val="solid"/>
            <a:round/>
            <a:headEnd type="none" w="med" len="med"/>
            <a:tailEnd type="oval" w="med" len="med"/>
          </a:ln>
        </p:spPr>
      </p:cxnSp>
      <p:cxnSp>
        <p:nvCxnSpPr>
          <p:cNvPr id="3376" name="Google Shape;3376;p70"/>
          <p:cNvCxnSpPr>
            <a:cxnSpLocks/>
          </p:cNvCxnSpPr>
          <p:nvPr/>
        </p:nvCxnSpPr>
        <p:spPr>
          <a:xfrm flipH="1">
            <a:off x="4890050" y="2327273"/>
            <a:ext cx="1581900" cy="67800"/>
          </a:xfrm>
          <a:prstGeom prst="curvedConnector3">
            <a:avLst>
              <a:gd name="adj1" fmla="val 50000"/>
            </a:avLst>
          </a:prstGeom>
          <a:noFill/>
          <a:ln w="19050" cap="flat" cmpd="sng">
            <a:solidFill>
              <a:schemeClr val="dk2"/>
            </a:solidFill>
            <a:prstDash val="solid"/>
            <a:round/>
            <a:headEnd type="none" w="med" len="med"/>
            <a:tailEnd type="oval" w="med" len="med"/>
          </a:ln>
        </p:spPr>
      </p:cxnSp>
      <p:cxnSp>
        <p:nvCxnSpPr>
          <p:cNvPr id="3377" name="Google Shape;3377;p70"/>
          <p:cNvCxnSpPr>
            <a:cxnSpLocks/>
          </p:cNvCxnSpPr>
          <p:nvPr/>
        </p:nvCxnSpPr>
        <p:spPr>
          <a:xfrm rot="10800000">
            <a:off x="5118650" y="3046625"/>
            <a:ext cx="1353300" cy="893100"/>
          </a:xfrm>
          <a:prstGeom prst="curvedConnector3">
            <a:avLst>
              <a:gd name="adj1" fmla="val 50000"/>
            </a:avLst>
          </a:prstGeom>
          <a:noFill/>
          <a:ln w="19050" cap="flat" cmpd="sng">
            <a:solidFill>
              <a:schemeClr val="dk2"/>
            </a:solidFill>
            <a:prstDash val="solid"/>
            <a:round/>
            <a:headEnd type="none" w="med" len="med"/>
            <a:tailEnd type="oval" w="med" len="med"/>
          </a:ln>
        </p:spPr>
      </p:cxnSp>
      <p:cxnSp>
        <p:nvCxnSpPr>
          <p:cNvPr id="3378" name="Google Shape;3378;p70"/>
          <p:cNvCxnSpPr>
            <a:cxnSpLocks/>
          </p:cNvCxnSpPr>
          <p:nvPr/>
        </p:nvCxnSpPr>
        <p:spPr>
          <a:xfrm rot="10800000" flipH="1">
            <a:off x="2677880" y="3006425"/>
            <a:ext cx="1164300" cy="920400"/>
          </a:xfrm>
          <a:prstGeom prst="curvedConnector3">
            <a:avLst>
              <a:gd name="adj1" fmla="val 50000"/>
            </a:avLst>
          </a:prstGeom>
          <a:noFill/>
          <a:ln w="19050" cap="flat" cmpd="sng">
            <a:solidFill>
              <a:schemeClr val="dk2"/>
            </a:solidFill>
            <a:prstDash val="solid"/>
            <a:round/>
            <a:headEnd type="none" w="med" len="med"/>
            <a:tailEnd type="oval" w="med" len="med"/>
          </a:ln>
        </p:spPr>
      </p:cxnSp>
      <p:cxnSp>
        <p:nvCxnSpPr>
          <p:cNvPr id="145" name="Google Shape;3378;p70">
            <a:extLst>
              <a:ext uri="{FF2B5EF4-FFF2-40B4-BE49-F238E27FC236}">
                <a16:creationId xmlns:a16="http://schemas.microsoft.com/office/drawing/2014/main" id="{3241BC6B-BA85-49BE-9C35-9FF80F19486F}"/>
              </a:ext>
            </a:extLst>
          </p:cNvPr>
          <p:cNvCxnSpPr/>
          <p:nvPr/>
        </p:nvCxnSpPr>
        <p:spPr>
          <a:xfrm rot="10800000" flipH="1">
            <a:off x="4914216" y="694951"/>
            <a:ext cx="1164300" cy="920400"/>
          </a:xfrm>
          <a:prstGeom prst="curvedConnector3">
            <a:avLst>
              <a:gd name="adj1" fmla="val 50000"/>
            </a:avLst>
          </a:prstGeom>
          <a:noFill/>
          <a:ln w="19050" cap="flat" cmpd="sng">
            <a:solidFill>
              <a:schemeClr val="dk2"/>
            </a:solidFill>
            <a:prstDash val="solid"/>
            <a:round/>
            <a:headEnd type="none" w="med" len="med"/>
            <a:tailEnd type="oval" w="med" len="med"/>
          </a:ln>
        </p:spPr>
      </p:cxnSp>
      <p:sp>
        <p:nvSpPr>
          <p:cNvPr id="146" name="Google Shape;3372;p70">
            <a:extLst>
              <a:ext uri="{FF2B5EF4-FFF2-40B4-BE49-F238E27FC236}">
                <a16:creationId xmlns:a16="http://schemas.microsoft.com/office/drawing/2014/main" id="{F00F17C2-F016-4DF6-A9E0-8B990D453B00}"/>
              </a:ext>
            </a:extLst>
          </p:cNvPr>
          <p:cNvSpPr txBox="1">
            <a:spLocks/>
          </p:cNvSpPr>
          <p:nvPr/>
        </p:nvSpPr>
        <p:spPr>
          <a:xfrm>
            <a:off x="88900" y="980349"/>
            <a:ext cx="4132135" cy="384900"/>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9pPr>
          </a:lstStyle>
          <a:p>
            <a:r>
              <a:rPr lang="en-US" sz="2000" dirty="0" err="1">
                <a:solidFill>
                  <a:schemeClr val="bg2">
                    <a:lumMod val="75000"/>
                  </a:schemeClr>
                </a:solidFill>
              </a:rPr>
              <a:t>Maak</a:t>
            </a:r>
            <a:r>
              <a:rPr lang="en-US" sz="2000" dirty="0">
                <a:solidFill>
                  <a:schemeClr val="bg2">
                    <a:lumMod val="75000"/>
                  </a:schemeClr>
                </a:solidFill>
              </a:rPr>
              <a:t> </a:t>
            </a:r>
            <a:r>
              <a:rPr lang="en-US" sz="2000" dirty="0" err="1">
                <a:solidFill>
                  <a:schemeClr val="bg2">
                    <a:lumMod val="75000"/>
                  </a:schemeClr>
                </a:solidFill>
              </a:rPr>
              <a:t>tyd</a:t>
            </a:r>
            <a:r>
              <a:rPr lang="en-US" sz="2000" dirty="0">
                <a:solidFill>
                  <a:schemeClr val="bg2">
                    <a:lumMod val="75000"/>
                  </a:schemeClr>
                </a:solidFill>
              </a:rPr>
              <a:t> </a:t>
            </a:r>
            <a:r>
              <a:rPr lang="en-US" sz="2000" dirty="0" err="1">
                <a:solidFill>
                  <a:schemeClr val="bg2">
                    <a:lumMod val="75000"/>
                  </a:schemeClr>
                </a:solidFill>
              </a:rPr>
              <a:t>vir</a:t>
            </a:r>
            <a:r>
              <a:rPr lang="en-US" sz="2000" dirty="0">
                <a:solidFill>
                  <a:schemeClr val="bg2">
                    <a:lumMod val="75000"/>
                  </a:schemeClr>
                </a:solidFill>
              </a:rPr>
              <a:t> </a:t>
            </a:r>
            <a:r>
              <a:rPr lang="en-US" sz="2000" dirty="0" err="1">
                <a:solidFill>
                  <a:schemeClr val="bg2">
                    <a:lumMod val="75000"/>
                  </a:schemeClr>
                </a:solidFill>
              </a:rPr>
              <a:t>mekaar</a:t>
            </a:r>
            <a:r>
              <a:rPr lang="en-US" sz="2000" dirty="0">
                <a:solidFill>
                  <a:schemeClr val="bg2">
                    <a:lumMod val="75000"/>
                  </a:schemeClr>
                </a:solidFill>
              </a:rPr>
              <a:t> </a:t>
            </a:r>
            <a:r>
              <a:rPr lang="en-US" sz="2000" dirty="0" err="1">
                <a:solidFill>
                  <a:schemeClr val="bg2">
                    <a:lumMod val="75000"/>
                  </a:schemeClr>
                </a:solidFill>
              </a:rPr>
              <a:t>en</a:t>
            </a:r>
            <a:r>
              <a:rPr lang="en-US" sz="2000" dirty="0">
                <a:solidFill>
                  <a:schemeClr val="bg2">
                    <a:lumMod val="75000"/>
                  </a:schemeClr>
                </a:solidFill>
              </a:rPr>
              <a:t> </a:t>
            </a:r>
            <a:r>
              <a:rPr lang="en-US" sz="2000" dirty="0" err="1">
                <a:solidFill>
                  <a:schemeClr val="bg2">
                    <a:lumMod val="75000"/>
                  </a:schemeClr>
                </a:solidFill>
              </a:rPr>
              <a:t>doen</a:t>
            </a:r>
            <a:r>
              <a:rPr lang="en-US" sz="2000" dirty="0">
                <a:solidFill>
                  <a:schemeClr val="bg2">
                    <a:lumMod val="75000"/>
                  </a:schemeClr>
                </a:solidFill>
              </a:rPr>
              <a:t> </a:t>
            </a:r>
            <a:r>
              <a:rPr lang="en-US" sz="2000" dirty="0" err="1">
                <a:solidFill>
                  <a:schemeClr val="bg2">
                    <a:lumMod val="75000"/>
                  </a:schemeClr>
                </a:solidFill>
              </a:rPr>
              <a:t>moeite</a:t>
            </a:r>
            <a:endParaRPr lang="en-ZA" sz="2000" dirty="0">
              <a:solidFill>
                <a:schemeClr val="bg2">
                  <a:lumMod val="75000"/>
                </a:schemeClr>
              </a:solidFill>
            </a:endParaRPr>
          </a:p>
        </p:txBody>
      </p:sp>
      <p:sp>
        <p:nvSpPr>
          <p:cNvPr id="147" name="Google Shape;3372;p70">
            <a:extLst>
              <a:ext uri="{FF2B5EF4-FFF2-40B4-BE49-F238E27FC236}">
                <a16:creationId xmlns:a16="http://schemas.microsoft.com/office/drawing/2014/main" id="{F2715ADD-729C-4A12-9926-F383892C9876}"/>
              </a:ext>
            </a:extLst>
          </p:cNvPr>
          <p:cNvSpPr txBox="1">
            <a:spLocks/>
          </p:cNvSpPr>
          <p:nvPr/>
        </p:nvSpPr>
        <p:spPr>
          <a:xfrm>
            <a:off x="6255200" y="502500"/>
            <a:ext cx="2067600" cy="384900"/>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600"/>
              <a:buFont typeface="Chelsea Market"/>
              <a:buNone/>
              <a:defRPr sz="3600" b="0" i="0" u="none" strike="noStrike" cap="none">
                <a:solidFill>
                  <a:schemeClr val="dk1"/>
                </a:solidFill>
                <a:latin typeface="Chelsea Market"/>
                <a:ea typeface="Chelsea Market"/>
                <a:cs typeface="Chelsea Market"/>
                <a:sym typeface="Chelsea Market"/>
              </a:defRPr>
            </a:lvl9pPr>
          </a:lstStyle>
          <a:p>
            <a:r>
              <a:rPr lang="nl-NL" sz="2000" dirty="0">
                <a:solidFill>
                  <a:schemeClr val="bg2">
                    <a:lumMod val="75000"/>
                  </a:schemeClr>
                </a:solidFill>
              </a:rPr>
              <a:t>Ondersteun mekaar deur goeie en slegte tye</a:t>
            </a:r>
            <a:endParaRPr lang="en-ZA" sz="2000" dirty="0">
              <a:solidFill>
                <a:schemeClr val="bg2">
                  <a:lumMod val="75000"/>
                </a:schemeClr>
              </a:solidFill>
            </a:endParaRPr>
          </a:p>
        </p:txBody>
      </p:sp>
      <p:cxnSp>
        <p:nvCxnSpPr>
          <p:cNvPr id="148" name="Google Shape;3377;p70">
            <a:extLst>
              <a:ext uri="{FF2B5EF4-FFF2-40B4-BE49-F238E27FC236}">
                <a16:creationId xmlns:a16="http://schemas.microsoft.com/office/drawing/2014/main" id="{4390D626-2A2D-4E20-9DF0-1CF5A61C952E}"/>
              </a:ext>
            </a:extLst>
          </p:cNvPr>
          <p:cNvCxnSpPr/>
          <p:nvPr/>
        </p:nvCxnSpPr>
        <p:spPr>
          <a:xfrm rot="10800000">
            <a:off x="2816376" y="1422884"/>
            <a:ext cx="1353300" cy="893100"/>
          </a:xfrm>
          <a:prstGeom prst="curvedConnector3">
            <a:avLst>
              <a:gd name="adj1" fmla="val 50000"/>
            </a:avLst>
          </a:prstGeom>
          <a:noFill/>
          <a:ln w="19050" cap="flat" cmpd="sng">
            <a:solidFill>
              <a:schemeClr val="dk2"/>
            </a:solidFill>
            <a:prstDash val="solid"/>
            <a:round/>
            <a:headEnd type="none" w="med" len="med"/>
            <a:tailEnd type="oval" w="med" len="med"/>
          </a:ln>
        </p:spPr>
      </p:cxn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3"/>
        <p:cNvGrpSpPr/>
        <p:nvPr/>
      </p:nvGrpSpPr>
      <p:grpSpPr>
        <a:xfrm>
          <a:off x="0" y="0"/>
          <a:ext cx="0" cy="0"/>
          <a:chOff x="0" y="0"/>
          <a:chExt cx="0" cy="0"/>
        </a:xfrm>
      </p:grpSpPr>
      <p:sp>
        <p:nvSpPr>
          <p:cNvPr id="2036" name="Google Shape;2036;p49"/>
          <p:cNvSpPr txBox="1">
            <a:spLocks noGrp="1"/>
          </p:cNvSpPr>
          <p:nvPr>
            <p:ph type="subTitle" idx="4294967295"/>
          </p:nvPr>
        </p:nvSpPr>
        <p:spPr>
          <a:xfrm>
            <a:off x="510363" y="2062716"/>
            <a:ext cx="4582632" cy="2211571"/>
          </a:xfrm>
          <a:prstGeom prst="rect">
            <a:avLst/>
          </a:prstGeom>
        </p:spPr>
        <p:txBody>
          <a:bodyPr spcFirstLastPara="1" wrap="square" lIns="91425" tIns="91425" rIns="91425" bIns="91425" anchor="t" anchorCtr="0">
            <a:noAutofit/>
          </a:bodyPr>
          <a:lstStyle/>
          <a:p>
            <a:pPr marL="0" lvl="0" indent="0" algn="ctr">
              <a:buNone/>
            </a:pPr>
            <a:r>
              <a:rPr lang="nl-NL" dirty="0"/>
              <a:t>Julle sal elkeen vel papier kry met spasie om enige vrae wat julle mag hê oor VERHOUDINGS, neer te skryf.</a:t>
            </a:r>
          </a:p>
          <a:p>
            <a:pPr marL="0" lvl="0" indent="0" algn="ctr">
              <a:buNone/>
            </a:pPr>
            <a:endParaRPr lang="nl-NL" dirty="0"/>
          </a:p>
          <a:p>
            <a:pPr marL="0" lvl="0" indent="0" algn="ctr">
              <a:buNone/>
            </a:pPr>
            <a:r>
              <a:rPr lang="nl-NL" dirty="0"/>
              <a:t>Aan die einde van vandag se les, kan jy die vrae inhandig en hulle sal aan die einde van die volgende les beantwoord word.</a:t>
            </a:r>
            <a:endParaRPr dirty="0"/>
          </a:p>
        </p:txBody>
      </p:sp>
      <p:sp>
        <p:nvSpPr>
          <p:cNvPr id="2040" name="Google Shape;2040;p49"/>
          <p:cNvSpPr txBox="1">
            <a:spLocks noGrp="1"/>
          </p:cNvSpPr>
          <p:nvPr>
            <p:ph type="ctrTitle" idx="4294967295"/>
          </p:nvPr>
        </p:nvSpPr>
        <p:spPr>
          <a:xfrm>
            <a:off x="510363" y="1488041"/>
            <a:ext cx="4337272" cy="574675"/>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bg2">
                    <a:lumMod val="75000"/>
                  </a:schemeClr>
                </a:solidFill>
              </a:rPr>
              <a:t>V</a:t>
            </a:r>
            <a:r>
              <a:rPr lang="en" dirty="0">
                <a:solidFill>
                  <a:schemeClr val="accent2"/>
                </a:solidFill>
              </a:rPr>
              <a:t>R</a:t>
            </a:r>
            <a:r>
              <a:rPr lang="en" dirty="0">
                <a:solidFill>
                  <a:schemeClr val="bg2">
                    <a:lumMod val="75000"/>
                  </a:schemeClr>
                </a:solidFill>
              </a:rPr>
              <a:t>A</a:t>
            </a:r>
            <a:r>
              <a:rPr lang="en" dirty="0">
                <a:solidFill>
                  <a:schemeClr val="accent2"/>
                </a:solidFill>
              </a:rPr>
              <a:t>A</a:t>
            </a:r>
            <a:r>
              <a:rPr lang="en" dirty="0">
                <a:solidFill>
                  <a:schemeClr val="bg2">
                    <a:lumMod val="75000"/>
                  </a:schemeClr>
                </a:solidFill>
              </a:rPr>
              <a:t>G</a:t>
            </a:r>
            <a:r>
              <a:rPr lang="en" dirty="0">
                <a:solidFill>
                  <a:schemeClr val="accent2"/>
                </a:solidFill>
              </a:rPr>
              <a:t>B</a:t>
            </a:r>
            <a:r>
              <a:rPr lang="en" dirty="0">
                <a:solidFill>
                  <a:schemeClr val="bg2">
                    <a:lumMod val="75000"/>
                  </a:schemeClr>
                </a:solidFill>
              </a:rPr>
              <a:t>O</a:t>
            </a:r>
            <a:r>
              <a:rPr lang="en" dirty="0">
                <a:solidFill>
                  <a:schemeClr val="accent2"/>
                </a:solidFill>
              </a:rPr>
              <a:t>K</a:t>
            </a:r>
            <a:r>
              <a:rPr lang="en" dirty="0">
                <a:solidFill>
                  <a:schemeClr val="bg2">
                    <a:lumMod val="75000"/>
                  </a:schemeClr>
                </a:solidFill>
              </a:rPr>
              <a:t>S</a:t>
            </a:r>
            <a:endParaRPr dirty="0">
              <a:solidFill>
                <a:schemeClr val="bg2">
                  <a:lumMod val="75000"/>
                </a:schemeClr>
              </a:solidFill>
            </a:endParaRP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44"/>
          <p:cNvSpPr txBox="1">
            <a:spLocks noGrp="1"/>
          </p:cNvSpPr>
          <p:nvPr>
            <p:ph type="title"/>
          </p:nvPr>
        </p:nvSpPr>
        <p:spPr>
          <a:xfrm>
            <a:off x="407624" y="1402816"/>
            <a:ext cx="5363225" cy="102047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400" dirty="0"/>
              <a:t>Verhoudings…</a:t>
            </a:r>
            <a:endParaRPr sz="5400" dirty="0"/>
          </a:p>
        </p:txBody>
      </p:sp>
      <p:sp>
        <p:nvSpPr>
          <p:cNvPr id="1052" name="Google Shape;1052;p44"/>
          <p:cNvSpPr txBox="1">
            <a:spLocks noGrp="1"/>
          </p:cNvSpPr>
          <p:nvPr>
            <p:ph type="subTitle" idx="1"/>
          </p:nvPr>
        </p:nvSpPr>
        <p:spPr>
          <a:xfrm>
            <a:off x="885859" y="2435510"/>
            <a:ext cx="3715800" cy="1072200"/>
          </a:xfrm>
          <a:prstGeom prst="rect">
            <a:avLst/>
          </a:prstGeom>
        </p:spPr>
        <p:txBody>
          <a:bodyPr spcFirstLastPara="1" wrap="square" lIns="91425" tIns="91425" rIns="91425" bIns="91425" anchor="t" anchorCtr="0">
            <a:noAutofit/>
          </a:bodyPr>
          <a:lstStyle/>
          <a:p>
            <a:pPr marL="0" lvl="0" indent="0" algn="ctr"/>
            <a:r>
              <a:rPr lang="nl-NL" sz="2000" dirty="0"/>
              <a:t>Dit is nogal 'n groot woord - maar wat beteken dit vir jou?</a:t>
            </a:r>
          </a:p>
          <a:p>
            <a:pPr marL="0" lvl="0" indent="0" algn="ctr"/>
            <a:r>
              <a:rPr lang="nl-NL" sz="2000" dirty="0"/>
              <a:t>Wat verstaan ​​jy van hierdie term?</a:t>
            </a:r>
            <a:endParaRPr sz="2000" dirty="0"/>
          </a:p>
        </p:txBody>
      </p:sp>
      <p:grpSp>
        <p:nvGrpSpPr>
          <p:cNvPr id="1053" name="Google Shape;1053;p44"/>
          <p:cNvGrpSpPr/>
          <p:nvPr/>
        </p:nvGrpSpPr>
        <p:grpSpPr>
          <a:xfrm>
            <a:off x="5392874" y="1145503"/>
            <a:ext cx="2945873" cy="2852507"/>
            <a:chOff x="5392874" y="1145503"/>
            <a:chExt cx="2945873" cy="2852507"/>
          </a:xfrm>
        </p:grpSpPr>
        <p:grpSp>
          <p:nvGrpSpPr>
            <p:cNvPr id="1054" name="Google Shape;1054;p44"/>
            <p:cNvGrpSpPr/>
            <p:nvPr/>
          </p:nvGrpSpPr>
          <p:grpSpPr>
            <a:xfrm>
              <a:off x="5671403" y="1196539"/>
              <a:ext cx="2667345" cy="2801471"/>
              <a:chOff x="1146453" y="1405077"/>
              <a:chExt cx="2667345" cy="2801471"/>
            </a:xfrm>
          </p:grpSpPr>
          <p:sp>
            <p:nvSpPr>
              <p:cNvPr id="1055" name="Google Shape;1055;p44"/>
              <p:cNvSpPr/>
              <p:nvPr/>
            </p:nvSpPr>
            <p:spPr>
              <a:xfrm>
                <a:off x="3597071" y="2919540"/>
                <a:ext cx="120628" cy="293580"/>
              </a:xfrm>
              <a:custGeom>
                <a:avLst/>
                <a:gdLst/>
                <a:ahLst/>
                <a:cxnLst/>
                <a:rect l="l" t="t" r="r" b="b"/>
                <a:pathLst>
                  <a:path w="1436" h="3495" extrusionOk="0">
                    <a:moveTo>
                      <a:pt x="1363" y="0"/>
                    </a:moveTo>
                    <a:cubicBezTo>
                      <a:pt x="1344" y="0"/>
                      <a:pt x="1321" y="17"/>
                      <a:pt x="1308" y="44"/>
                    </a:cubicBezTo>
                    <a:lnTo>
                      <a:pt x="0" y="3422"/>
                    </a:lnTo>
                    <a:cubicBezTo>
                      <a:pt x="0" y="3440"/>
                      <a:pt x="18" y="3477"/>
                      <a:pt x="37" y="3495"/>
                    </a:cubicBezTo>
                    <a:lnTo>
                      <a:pt x="73" y="3495"/>
                    </a:lnTo>
                    <a:cubicBezTo>
                      <a:pt x="91" y="3495"/>
                      <a:pt x="109" y="3477"/>
                      <a:pt x="109" y="3458"/>
                    </a:cubicBezTo>
                    <a:lnTo>
                      <a:pt x="1417" y="80"/>
                    </a:lnTo>
                    <a:cubicBezTo>
                      <a:pt x="1435" y="62"/>
                      <a:pt x="1417" y="25"/>
                      <a:pt x="1381" y="7"/>
                    </a:cubicBezTo>
                    <a:cubicBezTo>
                      <a:pt x="1376" y="2"/>
                      <a:pt x="1370" y="0"/>
                      <a:pt x="136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56" name="Google Shape;1056;p44"/>
              <p:cNvSpPr/>
              <p:nvPr/>
            </p:nvSpPr>
            <p:spPr>
              <a:xfrm>
                <a:off x="3596567" y="3203213"/>
                <a:ext cx="87531" cy="170100"/>
              </a:xfrm>
              <a:custGeom>
                <a:avLst/>
                <a:gdLst/>
                <a:ahLst/>
                <a:cxnLst/>
                <a:rect l="l" t="t" r="r" b="b"/>
                <a:pathLst>
                  <a:path w="1042" h="2025" extrusionOk="0">
                    <a:moveTo>
                      <a:pt x="76" y="1"/>
                    </a:moveTo>
                    <a:cubicBezTo>
                      <a:pt x="41" y="1"/>
                      <a:pt x="0" y="33"/>
                      <a:pt x="24" y="81"/>
                    </a:cubicBezTo>
                    <a:lnTo>
                      <a:pt x="933" y="2007"/>
                    </a:lnTo>
                    <a:cubicBezTo>
                      <a:pt x="933" y="2025"/>
                      <a:pt x="951" y="2025"/>
                      <a:pt x="987" y="2025"/>
                    </a:cubicBezTo>
                    <a:lnTo>
                      <a:pt x="1005" y="2025"/>
                    </a:lnTo>
                    <a:cubicBezTo>
                      <a:pt x="1042" y="2007"/>
                      <a:pt x="1042" y="1989"/>
                      <a:pt x="1023" y="1952"/>
                    </a:cubicBezTo>
                    <a:lnTo>
                      <a:pt x="115" y="27"/>
                    </a:lnTo>
                    <a:cubicBezTo>
                      <a:pt x="109" y="9"/>
                      <a:pt x="93" y="1"/>
                      <a:pt x="7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57" name="Google Shape;1057;p44"/>
              <p:cNvSpPr/>
              <p:nvPr/>
            </p:nvSpPr>
            <p:spPr>
              <a:xfrm>
                <a:off x="3386482" y="3364076"/>
                <a:ext cx="297621" cy="58128"/>
              </a:xfrm>
              <a:custGeom>
                <a:avLst/>
                <a:gdLst/>
                <a:ahLst/>
                <a:cxnLst/>
                <a:rect l="l" t="t" r="r" b="b"/>
                <a:pathLst>
                  <a:path w="3543" h="692" extrusionOk="0">
                    <a:moveTo>
                      <a:pt x="3470" y="1"/>
                    </a:moveTo>
                    <a:lnTo>
                      <a:pt x="55" y="582"/>
                    </a:lnTo>
                    <a:cubicBezTo>
                      <a:pt x="19" y="582"/>
                      <a:pt x="1" y="618"/>
                      <a:pt x="1" y="655"/>
                    </a:cubicBezTo>
                    <a:cubicBezTo>
                      <a:pt x="19" y="673"/>
                      <a:pt x="37" y="691"/>
                      <a:pt x="55" y="691"/>
                    </a:cubicBezTo>
                    <a:lnTo>
                      <a:pt x="73" y="691"/>
                    </a:lnTo>
                    <a:lnTo>
                      <a:pt x="3488" y="110"/>
                    </a:lnTo>
                    <a:cubicBezTo>
                      <a:pt x="3524" y="110"/>
                      <a:pt x="3543" y="74"/>
                      <a:pt x="3543" y="55"/>
                    </a:cubicBezTo>
                    <a:cubicBezTo>
                      <a:pt x="3543" y="19"/>
                      <a:pt x="3506" y="1"/>
                      <a:pt x="3470"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58" name="Google Shape;1058;p44"/>
              <p:cNvSpPr/>
              <p:nvPr/>
            </p:nvSpPr>
            <p:spPr>
              <a:xfrm>
                <a:off x="3258297" y="3421449"/>
                <a:ext cx="125248" cy="180768"/>
              </a:xfrm>
              <a:custGeom>
                <a:avLst/>
                <a:gdLst/>
                <a:ahLst/>
                <a:cxnLst/>
                <a:rect l="l" t="t" r="r" b="b"/>
                <a:pathLst>
                  <a:path w="1491" h="2152" extrusionOk="0">
                    <a:moveTo>
                      <a:pt x="1434" y="1"/>
                    </a:moveTo>
                    <a:cubicBezTo>
                      <a:pt x="1416" y="1"/>
                      <a:pt x="1394" y="13"/>
                      <a:pt x="1381" y="26"/>
                    </a:cubicBezTo>
                    <a:lnTo>
                      <a:pt x="19" y="2079"/>
                    </a:lnTo>
                    <a:cubicBezTo>
                      <a:pt x="1" y="2097"/>
                      <a:pt x="1" y="2133"/>
                      <a:pt x="19" y="2151"/>
                    </a:cubicBezTo>
                    <a:lnTo>
                      <a:pt x="55" y="2151"/>
                    </a:lnTo>
                    <a:cubicBezTo>
                      <a:pt x="74" y="2151"/>
                      <a:pt x="92" y="2151"/>
                      <a:pt x="110" y="2133"/>
                    </a:cubicBezTo>
                    <a:lnTo>
                      <a:pt x="1472" y="99"/>
                    </a:lnTo>
                    <a:cubicBezTo>
                      <a:pt x="1490" y="63"/>
                      <a:pt x="1490" y="26"/>
                      <a:pt x="1454" y="8"/>
                    </a:cubicBezTo>
                    <a:cubicBezTo>
                      <a:pt x="1449" y="3"/>
                      <a:pt x="1442" y="1"/>
                      <a:pt x="143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59" name="Google Shape;1059;p44"/>
              <p:cNvSpPr/>
              <p:nvPr/>
            </p:nvSpPr>
            <p:spPr>
              <a:xfrm>
                <a:off x="3029479" y="3499318"/>
                <a:ext cx="239659" cy="102900"/>
              </a:xfrm>
              <a:custGeom>
                <a:avLst/>
                <a:gdLst/>
                <a:ahLst/>
                <a:cxnLst/>
                <a:rect l="l" t="t" r="r" b="b"/>
                <a:pathLst>
                  <a:path w="2853" h="1225" extrusionOk="0">
                    <a:moveTo>
                      <a:pt x="55" y="0"/>
                    </a:moveTo>
                    <a:cubicBezTo>
                      <a:pt x="37" y="0"/>
                      <a:pt x="14" y="17"/>
                      <a:pt x="0" y="44"/>
                    </a:cubicBezTo>
                    <a:cubicBezTo>
                      <a:pt x="0" y="62"/>
                      <a:pt x="0" y="98"/>
                      <a:pt x="37" y="116"/>
                    </a:cubicBezTo>
                    <a:lnTo>
                      <a:pt x="2761" y="1224"/>
                    </a:lnTo>
                    <a:lnTo>
                      <a:pt x="2779" y="1224"/>
                    </a:lnTo>
                    <a:cubicBezTo>
                      <a:pt x="2798" y="1224"/>
                      <a:pt x="2816" y="1206"/>
                      <a:pt x="2834" y="1188"/>
                    </a:cubicBezTo>
                    <a:cubicBezTo>
                      <a:pt x="2852" y="1170"/>
                      <a:pt x="2834" y="1134"/>
                      <a:pt x="2798" y="1115"/>
                    </a:cubicBezTo>
                    <a:lnTo>
                      <a:pt x="73" y="7"/>
                    </a:lnTo>
                    <a:cubicBezTo>
                      <a:pt x="68" y="3"/>
                      <a:pt x="62" y="0"/>
                      <a:pt x="55"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60" name="Google Shape;1060;p44"/>
              <p:cNvSpPr/>
              <p:nvPr/>
            </p:nvSpPr>
            <p:spPr>
              <a:xfrm>
                <a:off x="2861646" y="3500410"/>
                <a:ext cx="178589" cy="298620"/>
              </a:xfrm>
              <a:custGeom>
                <a:avLst/>
                <a:gdLst/>
                <a:ahLst/>
                <a:cxnLst/>
                <a:rect l="l" t="t" r="r" b="b"/>
                <a:pathLst>
                  <a:path w="2126" h="3555" extrusionOk="0">
                    <a:moveTo>
                      <a:pt x="2047" y="1"/>
                    </a:moveTo>
                    <a:cubicBezTo>
                      <a:pt x="2029" y="1"/>
                      <a:pt x="2017" y="10"/>
                      <a:pt x="2017" y="31"/>
                    </a:cubicBezTo>
                    <a:lnTo>
                      <a:pt x="19" y="3482"/>
                    </a:lnTo>
                    <a:cubicBezTo>
                      <a:pt x="0" y="3500"/>
                      <a:pt x="0" y="3536"/>
                      <a:pt x="37" y="3555"/>
                    </a:cubicBezTo>
                    <a:lnTo>
                      <a:pt x="55" y="3555"/>
                    </a:lnTo>
                    <a:cubicBezTo>
                      <a:pt x="73" y="3555"/>
                      <a:pt x="91" y="3555"/>
                      <a:pt x="109" y="3536"/>
                    </a:cubicBezTo>
                    <a:lnTo>
                      <a:pt x="2107" y="85"/>
                    </a:lnTo>
                    <a:cubicBezTo>
                      <a:pt x="2126" y="49"/>
                      <a:pt x="2107" y="13"/>
                      <a:pt x="2089" y="13"/>
                    </a:cubicBezTo>
                    <a:cubicBezTo>
                      <a:pt x="2074" y="5"/>
                      <a:pt x="2059" y="1"/>
                      <a:pt x="2047"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61" name="Google Shape;1061;p44"/>
              <p:cNvSpPr/>
              <p:nvPr/>
            </p:nvSpPr>
            <p:spPr>
              <a:xfrm>
                <a:off x="3587999" y="3286206"/>
                <a:ext cx="207486" cy="160272"/>
              </a:xfrm>
              <a:custGeom>
                <a:avLst/>
                <a:gdLst/>
                <a:ahLst/>
                <a:cxnLst/>
                <a:rect l="l" t="t" r="r" b="b"/>
                <a:pathLst>
                  <a:path w="2470" h="1908" extrusionOk="0">
                    <a:moveTo>
                      <a:pt x="1227" y="1"/>
                    </a:moveTo>
                    <a:cubicBezTo>
                      <a:pt x="505" y="1"/>
                      <a:pt x="0" y="838"/>
                      <a:pt x="435" y="1491"/>
                    </a:cubicBezTo>
                    <a:cubicBezTo>
                      <a:pt x="616" y="1763"/>
                      <a:pt x="918" y="1907"/>
                      <a:pt x="1224" y="1907"/>
                    </a:cubicBezTo>
                    <a:cubicBezTo>
                      <a:pt x="1410" y="1907"/>
                      <a:pt x="1597" y="1855"/>
                      <a:pt x="1761" y="1745"/>
                    </a:cubicBezTo>
                    <a:cubicBezTo>
                      <a:pt x="2470" y="1291"/>
                      <a:pt x="2252" y="201"/>
                      <a:pt x="1416" y="20"/>
                    </a:cubicBezTo>
                    <a:cubicBezTo>
                      <a:pt x="1352" y="7"/>
                      <a:pt x="1288" y="1"/>
                      <a:pt x="1227"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62" name="Google Shape;1062;p44"/>
              <p:cNvSpPr/>
              <p:nvPr/>
            </p:nvSpPr>
            <p:spPr>
              <a:xfrm>
                <a:off x="2756729" y="3726794"/>
                <a:ext cx="205722" cy="160188"/>
              </a:xfrm>
              <a:custGeom>
                <a:avLst/>
                <a:gdLst/>
                <a:ahLst/>
                <a:cxnLst/>
                <a:rect l="l" t="t" r="r" b="b"/>
                <a:pathLst>
                  <a:path w="2449" h="1907" extrusionOk="0">
                    <a:moveTo>
                      <a:pt x="1202" y="1"/>
                    </a:moveTo>
                    <a:cubicBezTo>
                      <a:pt x="479" y="1"/>
                      <a:pt x="1" y="830"/>
                      <a:pt x="432" y="1477"/>
                    </a:cubicBezTo>
                    <a:cubicBezTo>
                      <a:pt x="616" y="1754"/>
                      <a:pt x="918" y="1906"/>
                      <a:pt x="1230" y="1906"/>
                    </a:cubicBezTo>
                    <a:cubicBezTo>
                      <a:pt x="1409" y="1906"/>
                      <a:pt x="1592" y="1856"/>
                      <a:pt x="1758" y="1750"/>
                    </a:cubicBezTo>
                    <a:cubicBezTo>
                      <a:pt x="2448" y="1277"/>
                      <a:pt x="2248" y="187"/>
                      <a:pt x="1413" y="24"/>
                    </a:cubicBezTo>
                    <a:cubicBezTo>
                      <a:pt x="1341" y="8"/>
                      <a:pt x="1270" y="1"/>
                      <a:pt x="120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63" name="Google Shape;1063;p44"/>
              <p:cNvSpPr/>
              <p:nvPr/>
            </p:nvSpPr>
            <p:spPr>
              <a:xfrm>
                <a:off x="2953711" y="3443961"/>
                <a:ext cx="147592" cy="114912"/>
              </a:xfrm>
              <a:custGeom>
                <a:avLst/>
                <a:gdLst/>
                <a:ahLst/>
                <a:cxnLst/>
                <a:rect l="l" t="t" r="r" b="b"/>
                <a:pathLst>
                  <a:path w="1757" h="1368" extrusionOk="0">
                    <a:moveTo>
                      <a:pt x="880" y="1"/>
                    </a:moveTo>
                    <a:cubicBezTo>
                      <a:pt x="351" y="1"/>
                      <a:pt x="0" y="596"/>
                      <a:pt x="303" y="1066"/>
                    </a:cubicBezTo>
                    <a:cubicBezTo>
                      <a:pt x="428" y="1260"/>
                      <a:pt x="646" y="1367"/>
                      <a:pt x="867" y="1367"/>
                    </a:cubicBezTo>
                    <a:cubicBezTo>
                      <a:pt x="999" y="1367"/>
                      <a:pt x="1132" y="1329"/>
                      <a:pt x="1247" y="1248"/>
                    </a:cubicBezTo>
                    <a:cubicBezTo>
                      <a:pt x="1756" y="921"/>
                      <a:pt x="1593" y="140"/>
                      <a:pt x="1011" y="13"/>
                    </a:cubicBezTo>
                    <a:cubicBezTo>
                      <a:pt x="967" y="4"/>
                      <a:pt x="923" y="1"/>
                      <a:pt x="880"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64" name="Google Shape;1064;p44"/>
              <p:cNvSpPr/>
              <p:nvPr/>
            </p:nvSpPr>
            <p:spPr>
              <a:xfrm>
                <a:off x="3607823" y="2794966"/>
                <a:ext cx="205974" cy="160188"/>
              </a:xfrm>
              <a:custGeom>
                <a:avLst/>
                <a:gdLst/>
                <a:ahLst/>
                <a:cxnLst/>
                <a:rect l="l" t="t" r="r" b="b"/>
                <a:pathLst>
                  <a:path w="2452" h="1907" extrusionOk="0">
                    <a:moveTo>
                      <a:pt x="1223" y="0"/>
                    </a:moveTo>
                    <a:cubicBezTo>
                      <a:pt x="490" y="0"/>
                      <a:pt x="0" y="838"/>
                      <a:pt x="435" y="1490"/>
                    </a:cubicBezTo>
                    <a:cubicBezTo>
                      <a:pt x="616" y="1762"/>
                      <a:pt x="911" y="1907"/>
                      <a:pt x="1212" y="1907"/>
                    </a:cubicBezTo>
                    <a:cubicBezTo>
                      <a:pt x="1394" y="1907"/>
                      <a:pt x="1579" y="1854"/>
                      <a:pt x="1743" y="1745"/>
                    </a:cubicBezTo>
                    <a:cubicBezTo>
                      <a:pt x="2451" y="1291"/>
                      <a:pt x="2234" y="201"/>
                      <a:pt x="1416" y="19"/>
                    </a:cubicBezTo>
                    <a:cubicBezTo>
                      <a:pt x="1350" y="6"/>
                      <a:pt x="1286" y="0"/>
                      <a:pt x="122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5" name="Google Shape;1065;p44"/>
              <p:cNvSpPr/>
              <p:nvPr/>
            </p:nvSpPr>
            <p:spPr>
              <a:xfrm>
                <a:off x="3151868" y="3529979"/>
                <a:ext cx="207234" cy="160104"/>
              </a:xfrm>
              <a:custGeom>
                <a:avLst/>
                <a:gdLst/>
                <a:ahLst/>
                <a:cxnLst/>
                <a:rect l="l" t="t" r="r" b="b"/>
                <a:pathLst>
                  <a:path w="2467" h="1906" extrusionOk="0">
                    <a:moveTo>
                      <a:pt x="1202" y="1"/>
                    </a:moveTo>
                    <a:cubicBezTo>
                      <a:pt x="479" y="1"/>
                      <a:pt x="1" y="830"/>
                      <a:pt x="432" y="1477"/>
                    </a:cubicBezTo>
                    <a:cubicBezTo>
                      <a:pt x="617" y="1754"/>
                      <a:pt x="926" y="1906"/>
                      <a:pt x="1238" y="1906"/>
                    </a:cubicBezTo>
                    <a:cubicBezTo>
                      <a:pt x="1418" y="1906"/>
                      <a:pt x="1599" y="1856"/>
                      <a:pt x="1758" y="1749"/>
                    </a:cubicBezTo>
                    <a:cubicBezTo>
                      <a:pt x="2467" y="1277"/>
                      <a:pt x="2249" y="187"/>
                      <a:pt x="1413" y="24"/>
                    </a:cubicBezTo>
                    <a:cubicBezTo>
                      <a:pt x="1341" y="8"/>
                      <a:pt x="1270" y="1"/>
                      <a:pt x="120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6" name="Google Shape;1066;p44"/>
              <p:cNvSpPr/>
              <p:nvPr/>
            </p:nvSpPr>
            <p:spPr>
              <a:xfrm>
                <a:off x="3518699" y="3130888"/>
                <a:ext cx="148600" cy="114072"/>
              </a:xfrm>
              <a:custGeom>
                <a:avLst/>
                <a:gdLst/>
                <a:ahLst/>
                <a:cxnLst/>
                <a:rect l="l" t="t" r="r" b="b"/>
                <a:pathLst>
                  <a:path w="1769" h="1358" extrusionOk="0">
                    <a:moveTo>
                      <a:pt x="873" y="0"/>
                    </a:moveTo>
                    <a:cubicBezTo>
                      <a:pt x="353" y="0"/>
                      <a:pt x="0" y="586"/>
                      <a:pt x="316" y="1051"/>
                    </a:cubicBezTo>
                    <a:cubicBezTo>
                      <a:pt x="444" y="1249"/>
                      <a:pt x="661" y="1357"/>
                      <a:pt x="886" y="1357"/>
                    </a:cubicBezTo>
                    <a:cubicBezTo>
                      <a:pt x="1013" y="1357"/>
                      <a:pt x="1142" y="1323"/>
                      <a:pt x="1260" y="1251"/>
                    </a:cubicBezTo>
                    <a:cubicBezTo>
                      <a:pt x="1769" y="924"/>
                      <a:pt x="1623" y="143"/>
                      <a:pt x="1024" y="16"/>
                    </a:cubicBezTo>
                    <a:cubicBezTo>
                      <a:pt x="973" y="5"/>
                      <a:pt x="922" y="0"/>
                      <a:pt x="87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7" name="Google Shape;1067;p44"/>
              <p:cNvSpPr/>
              <p:nvPr/>
            </p:nvSpPr>
            <p:spPr>
              <a:xfrm>
                <a:off x="3326085" y="3358532"/>
                <a:ext cx="147424" cy="114912"/>
              </a:xfrm>
              <a:custGeom>
                <a:avLst/>
                <a:gdLst/>
                <a:ahLst/>
                <a:cxnLst/>
                <a:rect l="l" t="t" r="r" b="b"/>
                <a:pathLst>
                  <a:path w="1755" h="1368" extrusionOk="0">
                    <a:moveTo>
                      <a:pt x="882" y="0"/>
                    </a:moveTo>
                    <a:cubicBezTo>
                      <a:pt x="366" y="0"/>
                      <a:pt x="1" y="595"/>
                      <a:pt x="320" y="1066"/>
                    </a:cubicBezTo>
                    <a:cubicBezTo>
                      <a:pt x="445" y="1259"/>
                      <a:pt x="656" y="1367"/>
                      <a:pt x="876" y="1367"/>
                    </a:cubicBezTo>
                    <a:cubicBezTo>
                      <a:pt x="1008" y="1367"/>
                      <a:pt x="1142" y="1329"/>
                      <a:pt x="1265" y="1248"/>
                    </a:cubicBezTo>
                    <a:cubicBezTo>
                      <a:pt x="1755" y="921"/>
                      <a:pt x="1610" y="140"/>
                      <a:pt x="1010" y="12"/>
                    </a:cubicBezTo>
                    <a:cubicBezTo>
                      <a:pt x="967" y="4"/>
                      <a:pt x="924" y="0"/>
                      <a:pt x="88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068" name="Google Shape;1068;p44"/>
              <p:cNvSpPr/>
              <p:nvPr/>
            </p:nvSpPr>
            <p:spPr>
              <a:xfrm>
                <a:off x="2211649" y="1405077"/>
                <a:ext cx="1308927" cy="1624980"/>
              </a:xfrm>
              <a:custGeom>
                <a:avLst/>
                <a:gdLst/>
                <a:ahLst/>
                <a:cxnLst/>
                <a:rect l="l" t="t" r="r" b="b"/>
                <a:pathLst>
                  <a:path w="15582" h="19345" extrusionOk="0">
                    <a:moveTo>
                      <a:pt x="8528" y="1"/>
                    </a:moveTo>
                    <a:cubicBezTo>
                      <a:pt x="7651" y="1"/>
                      <a:pt x="6752" y="167"/>
                      <a:pt x="5868" y="527"/>
                    </a:cubicBezTo>
                    <a:cubicBezTo>
                      <a:pt x="1236" y="2416"/>
                      <a:pt x="1" y="8410"/>
                      <a:pt x="3506" y="11988"/>
                    </a:cubicBezTo>
                    <a:cubicBezTo>
                      <a:pt x="4215" y="14440"/>
                      <a:pt x="4941" y="16892"/>
                      <a:pt x="5668" y="19344"/>
                    </a:cubicBezTo>
                    <a:lnTo>
                      <a:pt x="11389" y="19344"/>
                    </a:lnTo>
                    <a:cubicBezTo>
                      <a:pt x="12188" y="16819"/>
                      <a:pt x="12988" y="14295"/>
                      <a:pt x="13769" y="11770"/>
                    </a:cubicBezTo>
                    <a:lnTo>
                      <a:pt x="13732" y="11770"/>
                    </a:lnTo>
                    <a:cubicBezTo>
                      <a:pt x="14913" y="10480"/>
                      <a:pt x="15567" y="8809"/>
                      <a:pt x="15567" y="7084"/>
                    </a:cubicBezTo>
                    <a:cubicBezTo>
                      <a:pt x="15582" y="3024"/>
                      <a:pt x="12261" y="1"/>
                      <a:pt x="8528"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9" name="Google Shape;1069;p44"/>
              <p:cNvSpPr/>
              <p:nvPr/>
            </p:nvSpPr>
            <p:spPr>
              <a:xfrm>
                <a:off x="2411571" y="1459930"/>
                <a:ext cx="1196280" cy="1609776"/>
              </a:xfrm>
              <a:custGeom>
                <a:avLst/>
                <a:gdLst/>
                <a:ahLst/>
                <a:cxnLst/>
                <a:rect l="l" t="t" r="r" b="b"/>
                <a:pathLst>
                  <a:path w="14241" h="19164" extrusionOk="0">
                    <a:moveTo>
                      <a:pt x="7138" y="164"/>
                    </a:moveTo>
                    <a:cubicBezTo>
                      <a:pt x="10916" y="164"/>
                      <a:pt x="14004" y="3198"/>
                      <a:pt x="14077" y="6994"/>
                    </a:cubicBezTo>
                    <a:cubicBezTo>
                      <a:pt x="14077" y="8683"/>
                      <a:pt x="13423" y="10318"/>
                      <a:pt x="12279" y="11553"/>
                    </a:cubicBezTo>
                    <a:cubicBezTo>
                      <a:pt x="12261" y="11571"/>
                      <a:pt x="12242" y="11607"/>
                      <a:pt x="12261" y="11644"/>
                    </a:cubicBezTo>
                    <a:lnTo>
                      <a:pt x="12261" y="11662"/>
                    </a:lnTo>
                    <a:lnTo>
                      <a:pt x="9917" y="19000"/>
                    </a:lnTo>
                    <a:lnTo>
                      <a:pt x="4323" y="19000"/>
                    </a:lnTo>
                    <a:lnTo>
                      <a:pt x="2180" y="11843"/>
                    </a:lnTo>
                    <a:cubicBezTo>
                      <a:pt x="2198" y="11807"/>
                      <a:pt x="2180" y="11789"/>
                      <a:pt x="2162" y="11771"/>
                    </a:cubicBezTo>
                    <a:cubicBezTo>
                      <a:pt x="890" y="10499"/>
                      <a:pt x="182" y="8774"/>
                      <a:pt x="182" y="6994"/>
                    </a:cubicBezTo>
                    <a:cubicBezTo>
                      <a:pt x="254" y="3198"/>
                      <a:pt x="3342" y="164"/>
                      <a:pt x="7138" y="164"/>
                    </a:cubicBezTo>
                    <a:close/>
                    <a:moveTo>
                      <a:pt x="7120" y="1"/>
                    </a:moveTo>
                    <a:cubicBezTo>
                      <a:pt x="3233" y="1"/>
                      <a:pt x="73" y="3107"/>
                      <a:pt x="0" y="6994"/>
                    </a:cubicBezTo>
                    <a:cubicBezTo>
                      <a:pt x="0" y="8810"/>
                      <a:pt x="727" y="10554"/>
                      <a:pt x="2016" y="11862"/>
                    </a:cubicBezTo>
                    <a:lnTo>
                      <a:pt x="4178" y="19109"/>
                    </a:lnTo>
                    <a:cubicBezTo>
                      <a:pt x="4196" y="19145"/>
                      <a:pt x="4232" y="19163"/>
                      <a:pt x="4269" y="19163"/>
                    </a:cubicBezTo>
                    <a:lnTo>
                      <a:pt x="9990" y="19163"/>
                    </a:lnTo>
                    <a:cubicBezTo>
                      <a:pt x="10026" y="19163"/>
                      <a:pt x="10063" y="19145"/>
                      <a:pt x="10063" y="19109"/>
                    </a:cubicBezTo>
                    <a:lnTo>
                      <a:pt x="12460" y="11644"/>
                    </a:lnTo>
                    <a:cubicBezTo>
                      <a:pt x="12460" y="11625"/>
                      <a:pt x="12460" y="11625"/>
                      <a:pt x="12460" y="11607"/>
                    </a:cubicBezTo>
                    <a:cubicBezTo>
                      <a:pt x="13605" y="10336"/>
                      <a:pt x="14240" y="8701"/>
                      <a:pt x="14240" y="6994"/>
                    </a:cubicBezTo>
                    <a:cubicBezTo>
                      <a:pt x="14168" y="3107"/>
                      <a:pt x="11007" y="1"/>
                      <a:pt x="7120"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0" name="Google Shape;1070;p44"/>
              <p:cNvSpPr/>
              <p:nvPr/>
            </p:nvSpPr>
            <p:spPr>
              <a:xfrm>
                <a:off x="2771093" y="3089391"/>
                <a:ext cx="557525" cy="75012"/>
              </a:xfrm>
              <a:custGeom>
                <a:avLst/>
                <a:gdLst/>
                <a:ahLst/>
                <a:cxnLst/>
                <a:rect l="l" t="t" r="r" b="b"/>
                <a:pathLst>
                  <a:path w="6637" h="893" extrusionOk="0">
                    <a:moveTo>
                      <a:pt x="576" y="126"/>
                    </a:moveTo>
                    <a:cubicBezTo>
                      <a:pt x="591" y="126"/>
                      <a:pt x="608" y="127"/>
                      <a:pt x="624" y="129"/>
                    </a:cubicBezTo>
                    <a:lnTo>
                      <a:pt x="6092" y="129"/>
                    </a:lnTo>
                    <a:cubicBezTo>
                      <a:pt x="6491" y="147"/>
                      <a:pt x="6491" y="746"/>
                      <a:pt x="6092" y="764"/>
                    </a:cubicBezTo>
                    <a:lnTo>
                      <a:pt x="624" y="764"/>
                    </a:lnTo>
                    <a:cubicBezTo>
                      <a:pt x="608" y="766"/>
                      <a:pt x="591" y="767"/>
                      <a:pt x="576" y="767"/>
                    </a:cubicBezTo>
                    <a:cubicBezTo>
                      <a:pt x="168" y="767"/>
                      <a:pt x="168" y="126"/>
                      <a:pt x="576" y="126"/>
                    </a:cubicBezTo>
                    <a:close/>
                    <a:moveTo>
                      <a:pt x="590" y="0"/>
                    </a:moveTo>
                    <a:cubicBezTo>
                      <a:pt x="0" y="0"/>
                      <a:pt x="0" y="893"/>
                      <a:pt x="590" y="893"/>
                    </a:cubicBezTo>
                    <a:cubicBezTo>
                      <a:pt x="601" y="893"/>
                      <a:pt x="613" y="892"/>
                      <a:pt x="624" y="892"/>
                    </a:cubicBezTo>
                    <a:lnTo>
                      <a:pt x="6092" y="892"/>
                    </a:lnTo>
                    <a:cubicBezTo>
                      <a:pt x="6636" y="837"/>
                      <a:pt x="6636" y="38"/>
                      <a:pt x="6092" y="1"/>
                    </a:cubicBezTo>
                    <a:lnTo>
                      <a:pt x="624" y="1"/>
                    </a:lnTo>
                    <a:cubicBezTo>
                      <a:pt x="613" y="1"/>
                      <a:pt x="601" y="0"/>
                      <a:pt x="59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1" name="Google Shape;1071;p44"/>
              <p:cNvSpPr/>
              <p:nvPr/>
            </p:nvSpPr>
            <p:spPr>
              <a:xfrm>
                <a:off x="2773109" y="3153568"/>
                <a:ext cx="558533" cy="74844"/>
              </a:xfrm>
              <a:custGeom>
                <a:avLst/>
                <a:gdLst/>
                <a:ahLst/>
                <a:cxnLst/>
                <a:rect l="l" t="t" r="r" b="b"/>
                <a:pathLst>
                  <a:path w="6649" h="891" extrusionOk="0">
                    <a:moveTo>
                      <a:pt x="6068" y="128"/>
                    </a:moveTo>
                    <a:cubicBezTo>
                      <a:pt x="6485" y="128"/>
                      <a:pt x="6485" y="763"/>
                      <a:pt x="6068" y="763"/>
                    </a:cubicBezTo>
                    <a:lnTo>
                      <a:pt x="600" y="763"/>
                    </a:lnTo>
                    <a:cubicBezTo>
                      <a:pt x="164" y="763"/>
                      <a:pt x="164" y="128"/>
                      <a:pt x="600" y="128"/>
                    </a:cubicBezTo>
                    <a:close/>
                    <a:moveTo>
                      <a:pt x="600" y="0"/>
                    </a:moveTo>
                    <a:cubicBezTo>
                      <a:pt x="1" y="0"/>
                      <a:pt x="1" y="890"/>
                      <a:pt x="600" y="890"/>
                    </a:cubicBezTo>
                    <a:lnTo>
                      <a:pt x="6068" y="890"/>
                    </a:lnTo>
                    <a:cubicBezTo>
                      <a:pt x="6649" y="890"/>
                      <a:pt x="6649" y="0"/>
                      <a:pt x="6068"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2" name="Google Shape;1072;p44"/>
              <p:cNvSpPr/>
              <p:nvPr/>
            </p:nvSpPr>
            <p:spPr>
              <a:xfrm>
                <a:off x="2771093" y="3217577"/>
                <a:ext cx="557525" cy="75012"/>
              </a:xfrm>
              <a:custGeom>
                <a:avLst/>
                <a:gdLst/>
                <a:ahLst/>
                <a:cxnLst/>
                <a:rect l="l" t="t" r="r" b="b"/>
                <a:pathLst>
                  <a:path w="6637" h="893" extrusionOk="0">
                    <a:moveTo>
                      <a:pt x="576" y="126"/>
                    </a:moveTo>
                    <a:cubicBezTo>
                      <a:pt x="592" y="126"/>
                      <a:pt x="608" y="126"/>
                      <a:pt x="624" y="128"/>
                    </a:cubicBezTo>
                    <a:lnTo>
                      <a:pt x="6092" y="128"/>
                    </a:lnTo>
                    <a:cubicBezTo>
                      <a:pt x="6491" y="147"/>
                      <a:pt x="6491" y="746"/>
                      <a:pt x="6092" y="782"/>
                    </a:cubicBezTo>
                    <a:lnTo>
                      <a:pt x="624" y="782"/>
                    </a:lnTo>
                    <a:cubicBezTo>
                      <a:pt x="613" y="783"/>
                      <a:pt x="602" y="784"/>
                      <a:pt x="591" y="784"/>
                    </a:cubicBezTo>
                    <a:cubicBezTo>
                      <a:pt x="168" y="784"/>
                      <a:pt x="163" y="126"/>
                      <a:pt x="576" y="126"/>
                    </a:cubicBezTo>
                    <a:close/>
                    <a:moveTo>
                      <a:pt x="590" y="0"/>
                    </a:moveTo>
                    <a:cubicBezTo>
                      <a:pt x="0" y="0"/>
                      <a:pt x="0" y="892"/>
                      <a:pt x="590" y="892"/>
                    </a:cubicBezTo>
                    <a:cubicBezTo>
                      <a:pt x="601" y="892"/>
                      <a:pt x="613" y="892"/>
                      <a:pt x="624" y="891"/>
                    </a:cubicBezTo>
                    <a:lnTo>
                      <a:pt x="6092" y="891"/>
                    </a:lnTo>
                    <a:cubicBezTo>
                      <a:pt x="6636" y="855"/>
                      <a:pt x="6636" y="56"/>
                      <a:pt x="6092" y="1"/>
                    </a:cubicBezTo>
                    <a:lnTo>
                      <a:pt x="624" y="1"/>
                    </a:lnTo>
                    <a:cubicBezTo>
                      <a:pt x="613" y="1"/>
                      <a:pt x="601" y="0"/>
                      <a:pt x="59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3" name="Google Shape;1073;p44"/>
              <p:cNvSpPr/>
              <p:nvPr/>
            </p:nvSpPr>
            <p:spPr>
              <a:xfrm>
                <a:off x="2771093" y="3283098"/>
                <a:ext cx="557525" cy="73584"/>
              </a:xfrm>
              <a:custGeom>
                <a:avLst/>
                <a:gdLst/>
                <a:ahLst/>
                <a:cxnLst/>
                <a:rect l="l" t="t" r="r" b="b"/>
                <a:pathLst>
                  <a:path w="6637" h="876" extrusionOk="0">
                    <a:moveTo>
                      <a:pt x="591" y="110"/>
                    </a:moveTo>
                    <a:cubicBezTo>
                      <a:pt x="602" y="110"/>
                      <a:pt x="613" y="110"/>
                      <a:pt x="624" y="111"/>
                    </a:cubicBezTo>
                    <a:lnTo>
                      <a:pt x="6092" y="111"/>
                    </a:lnTo>
                    <a:cubicBezTo>
                      <a:pt x="6491" y="148"/>
                      <a:pt x="6491" y="729"/>
                      <a:pt x="6092" y="765"/>
                    </a:cubicBezTo>
                    <a:lnTo>
                      <a:pt x="624" y="765"/>
                    </a:lnTo>
                    <a:cubicBezTo>
                      <a:pt x="613" y="766"/>
                      <a:pt x="602" y="766"/>
                      <a:pt x="591" y="766"/>
                    </a:cubicBezTo>
                    <a:cubicBezTo>
                      <a:pt x="163" y="766"/>
                      <a:pt x="163" y="110"/>
                      <a:pt x="591" y="110"/>
                    </a:cubicBezTo>
                    <a:close/>
                    <a:moveTo>
                      <a:pt x="573" y="0"/>
                    </a:moveTo>
                    <a:cubicBezTo>
                      <a:pt x="0" y="0"/>
                      <a:pt x="6" y="875"/>
                      <a:pt x="590" y="875"/>
                    </a:cubicBezTo>
                    <a:cubicBezTo>
                      <a:pt x="601" y="875"/>
                      <a:pt x="613" y="875"/>
                      <a:pt x="624" y="874"/>
                    </a:cubicBezTo>
                    <a:lnTo>
                      <a:pt x="6092" y="874"/>
                    </a:lnTo>
                    <a:cubicBezTo>
                      <a:pt x="6636" y="838"/>
                      <a:pt x="6636" y="39"/>
                      <a:pt x="6092" y="2"/>
                    </a:cubicBezTo>
                    <a:lnTo>
                      <a:pt x="624" y="2"/>
                    </a:lnTo>
                    <a:cubicBezTo>
                      <a:pt x="607" y="1"/>
                      <a:pt x="590" y="0"/>
                      <a:pt x="57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4" name="Google Shape;1074;p44"/>
              <p:cNvSpPr/>
              <p:nvPr/>
            </p:nvSpPr>
            <p:spPr>
              <a:xfrm>
                <a:off x="2694317" y="2430483"/>
                <a:ext cx="213198" cy="575148"/>
              </a:xfrm>
              <a:custGeom>
                <a:avLst/>
                <a:gdLst/>
                <a:ahLst/>
                <a:cxnLst/>
                <a:rect l="l" t="t" r="r" b="b"/>
                <a:pathLst>
                  <a:path w="2538" h="6847" extrusionOk="0">
                    <a:moveTo>
                      <a:pt x="81" y="1"/>
                    </a:moveTo>
                    <a:cubicBezTo>
                      <a:pt x="45" y="1"/>
                      <a:pt x="0" y="41"/>
                      <a:pt x="13" y="90"/>
                    </a:cubicBezTo>
                    <a:lnTo>
                      <a:pt x="2428" y="6810"/>
                    </a:lnTo>
                    <a:cubicBezTo>
                      <a:pt x="2428" y="6828"/>
                      <a:pt x="2446" y="6846"/>
                      <a:pt x="2465" y="6846"/>
                    </a:cubicBezTo>
                    <a:lnTo>
                      <a:pt x="2483" y="6846"/>
                    </a:lnTo>
                    <a:cubicBezTo>
                      <a:pt x="2519" y="6828"/>
                      <a:pt x="2537" y="6810"/>
                      <a:pt x="2519" y="6774"/>
                    </a:cubicBezTo>
                    <a:lnTo>
                      <a:pt x="122" y="35"/>
                    </a:lnTo>
                    <a:cubicBezTo>
                      <a:pt x="115" y="11"/>
                      <a:pt x="99" y="1"/>
                      <a:pt x="8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5" name="Google Shape;1075;p44"/>
              <p:cNvSpPr/>
              <p:nvPr/>
            </p:nvSpPr>
            <p:spPr>
              <a:xfrm>
                <a:off x="2692805" y="2313217"/>
                <a:ext cx="310809" cy="137004"/>
              </a:xfrm>
              <a:custGeom>
                <a:avLst/>
                <a:gdLst/>
                <a:ahLst/>
                <a:cxnLst/>
                <a:rect l="l" t="t" r="r" b="b"/>
                <a:pathLst>
                  <a:path w="3700" h="1631" extrusionOk="0">
                    <a:moveTo>
                      <a:pt x="3636" y="1"/>
                    </a:moveTo>
                    <a:cubicBezTo>
                      <a:pt x="3604" y="1"/>
                      <a:pt x="3572" y="23"/>
                      <a:pt x="3572" y="69"/>
                    </a:cubicBezTo>
                    <a:cubicBezTo>
                      <a:pt x="3572" y="87"/>
                      <a:pt x="3536" y="868"/>
                      <a:pt x="2392" y="1304"/>
                    </a:cubicBezTo>
                    <a:cubicBezTo>
                      <a:pt x="1963" y="1440"/>
                      <a:pt x="1522" y="1510"/>
                      <a:pt x="1080" y="1510"/>
                    </a:cubicBezTo>
                    <a:cubicBezTo>
                      <a:pt x="754" y="1510"/>
                      <a:pt x="427" y="1472"/>
                      <a:pt x="103" y="1395"/>
                    </a:cubicBezTo>
                    <a:cubicBezTo>
                      <a:pt x="98" y="1394"/>
                      <a:pt x="94" y="1393"/>
                      <a:pt x="89" y="1393"/>
                    </a:cubicBezTo>
                    <a:cubicBezTo>
                      <a:pt x="26" y="1393"/>
                      <a:pt x="0" y="1505"/>
                      <a:pt x="85" y="1522"/>
                    </a:cubicBezTo>
                    <a:cubicBezTo>
                      <a:pt x="412" y="1595"/>
                      <a:pt x="757" y="1631"/>
                      <a:pt x="1102" y="1631"/>
                    </a:cubicBezTo>
                    <a:cubicBezTo>
                      <a:pt x="1556" y="1631"/>
                      <a:pt x="2010" y="1540"/>
                      <a:pt x="2428" y="1395"/>
                    </a:cubicBezTo>
                    <a:cubicBezTo>
                      <a:pt x="3645" y="941"/>
                      <a:pt x="3700" y="105"/>
                      <a:pt x="3700" y="69"/>
                    </a:cubicBezTo>
                    <a:cubicBezTo>
                      <a:pt x="3700" y="23"/>
                      <a:pt x="3668" y="1"/>
                      <a:pt x="363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6" name="Google Shape;1076;p44"/>
              <p:cNvSpPr/>
              <p:nvPr/>
            </p:nvSpPr>
            <p:spPr>
              <a:xfrm>
                <a:off x="3088952" y="2431239"/>
                <a:ext cx="212190" cy="574392"/>
              </a:xfrm>
              <a:custGeom>
                <a:avLst/>
                <a:gdLst/>
                <a:ahLst/>
                <a:cxnLst/>
                <a:rect l="l" t="t" r="r" b="b"/>
                <a:pathLst>
                  <a:path w="2526" h="6838" extrusionOk="0">
                    <a:moveTo>
                      <a:pt x="2461" y="1"/>
                    </a:moveTo>
                    <a:cubicBezTo>
                      <a:pt x="2436" y="1"/>
                      <a:pt x="2417" y="18"/>
                      <a:pt x="2417" y="44"/>
                    </a:cubicBezTo>
                    <a:lnTo>
                      <a:pt x="19" y="6765"/>
                    </a:lnTo>
                    <a:cubicBezTo>
                      <a:pt x="1" y="6801"/>
                      <a:pt x="19" y="6819"/>
                      <a:pt x="55" y="6837"/>
                    </a:cubicBezTo>
                    <a:lnTo>
                      <a:pt x="73" y="6837"/>
                    </a:lnTo>
                    <a:cubicBezTo>
                      <a:pt x="92" y="6837"/>
                      <a:pt x="110" y="6837"/>
                      <a:pt x="128" y="6819"/>
                    </a:cubicBezTo>
                    <a:lnTo>
                      <a:pt x="2525" y="81"/>
                    </a:lnTo>
                    <a:cubicBezTo>
                      <a:pt x="2525" y="62"/>
                      <a:pt x="2507" y="26"/>
                      <a:pt x="2489" y="8"/>
                    </a:cubicBezTo>
                    <a:cubicBezTo>
                      <a:pt x="2479" y="3"/>
                      <a:pt x="2470" y="1"/>
                      <a:pt x="246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7" name="Google Shape;1077;p44"/>
              <p:cNvSpPr/>
              <p:nvPr/>
            </p:nvSpPr>
            <p:spPr>
              <a:xfrm>
                <a:off x="2992855" y="2312881"/>
                <a:ext cx="308289" cy="137340"/>
              </a:xfrm>
              <a:custGeom>
                <a:avLst/>
                <a:gdLst/>
                <a:ahLst/>
                <a:cxnLst/>
                <a:rect l="l" t="t" r="r" b="b"/>
                <a:pathLst>
                  <a:path w="3670" h="1635" extrusionOk="0">
                    <a:moveTo>
                      <a:pt x="55" y="0"/>
                    </a:moveTo>
                    <a:cubicBezTo>
                      <a:pt x="37" y="18"/>
                      <a:pt x="0" y="37"/>
                      <a:pt x="0" y="73"/>
                    </a:cubicBezTo>
                    <a:cubicBezTo>
                      <a:pt x="19" y="109"/>
                      <a:pt x="55" y="945"/>
                      <a:pt x="1272" y="1399"/>
                    </a:cubicBezTo>
                    <a:cubicBezTo>
                      <a:pt x="1690" y="1562"/>
                      <a:pt x="2144" y="1635"/>
                      <a:pt x="2616" y="1635"/>
                    </a:cubicBezTo>
                    <a:cubicBezTo>
                      <a:pt x="2943" y="1635"/>
                      <a:pt x="3288" y="1599"/>
                      <a:pt x="3633" y="1508"/>
                    </a:cubicBezTo>
                    <a:cubicBezTo>
                      <a:pt x="3651" y="1508"/>
                      <a:pt x="3669" y="1471"/>
                      <a:pt x="3669" y="1453"/>
                    </a:cubicBezTo>
                    <a:cubicBezTo>
                      <a:pt x="3651" y="1417"/>
                      <a:pt x="3633" y="1399"/>
                      <a:pt x="3597" y="1399"/>
                    </a:cubicBezTo>
                    <a:cubicBezTo>
                      <a:pt x="3279" y="1475"/>
                      <a:pt x="2958" y="1512"/>
                      <a:pt x="2638" y="1512"/>
                    </a:cubicBezTo>
                    <a:cubicBezTo>
                      <a:pt x="2189" y="1512"/>
                      <a:pt x="1743" y="1438"/>
                      <a:pt x="1308" y="1290"/>
                    </a:cubicBezTo>
                    <a:cubicBezTo>
                      <a:pt x="164" y="872"/>
                      <a:pt x="128" y="91"/>
                      <a:pt x="128" y="55"/>
                    </a:cubicBezTo>
                    <a:cubicBezTo>
                      <a:pt x="128" y="37"/>
                      <a:pt x="91" y="0"/>
                      <a:pt x="55"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8" name="Google Shape;1078;p44"/>
              <p:cNvSpPr/>
              <p:nvPr/>
            </p:nvSpPr>
            <p:spPr>
              <a:xfrm>
                <a:off x="2696837" y="1945878"/>
                <a:ext cx="604314" cy="170268"/>
              </a:xfrm>
              <a:custGeom>
                <a:avLst/>
                <a:gdLst/>
                <a:ahLst/>
                <a:cxnLst/>
                <a:rect l="l" t="t" r="r" b="b"/>
                <a:pathLst>
                  <a:path w="7194" h="2027" extrusionOk="0">
                    <a:moveTo>
                      <a:pt x="7121" y="1"/>
                    </a:moveTo>
                    <a:cubicBezTo>
                      <a:pt x="7107" y="1"/>
                      <a:pt x="7094" y="10"/>
                      <a:pt x="7085" y="28"/>
                    </a:cubicBezTo>
                    <a:cubicBezTo>
                      <a:pt x="6848" y="319"/>
                      <a:pt x="5631" y="1845"/>
                      <a:pt x="3506" y="1899"/>
                    </a:cubicBezTo>
                    <a:cubicBezTo>
                      <a:pt x="3425" y="1904"/>
                      <a:pt x="3344" y="1906"/>
                      <a:pt x="3263" y="1906"/>
                    </a:cubicBezTo>
                    <a:cubicBezTo>
                      <a:pt x="2063" y="1906"/>
                      <a:pt x="928" y="1404"/>
                      <a:pt x="128" y="519"/>
                    </a:cubicBezTo>
                    <a:lnTo>
                      <a:pt x="92" y="500"/>
                    </a:lnTo>
                    <a:cubicBezTo>
                      <a:pt x="82" y="491"/>
                      <a:pt x="69" y="487"/>
                      <a:pt x="55" y="487"/>
                    </a:cubicBezTo>
                    <a:cubicBezTo>
                      <a:pt x="42" y="487"/>
                      <a:pt x="28" y="491"/>
                      <a:pt x="19" y="500"/>
                    </a:cubicBezTo>
                    <a:cubicBezTo>
                      <a:pt x="1" y="519"/>
                      <a:pt x="1" y="555"/>
                      <a:pt x="19" y="573"/>
                    </a:cubicBezTo>
                    <a:lnTo>
                      <a:pt x="37" y="609"/>
                    </a:lnTo>
                    <a:cubicBezTo>
                      <a:pt x="876" y="1520"/>
                      <a:pt x="2066" y="2027"/>
                      <a:pt x="3296" y="2027"/>
                    </a:cubicBezTo>
                    <a:cubicBezTo>
                      <a:pt x="3318" y="2027"/>
                      <a:pt x="3339" y="2026"/>
                      <a:pt x="3361" y="2026"/>
                    </a:cubicBezTo>
                    <a:lnTo>
                      <a:pt x="3506" y="2026"/>
                    </a:lnTo>
                    <a:cubicBezTo>
                      <a:pt x="5686" y="1972"/>
                      <a:pt x="6939" y="410"/>
                      <a:pt x="7175" y="101"/>
                    </a:cubicBezTo>
                    <a:cubicBezTo>
                      <a:pt x="7193" y="83"/>
                      <a:pt x="7175" y="46"/>
                      <a:pt x="7157" y="28"/>
                    </a:cubicBezTo>
                    <a:cubicBezTo>
                      <a:pt x="7148" y="10"/>
                      <a:pt x="7134" y="1"/>
                      <a:pt x="712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9" name="Google Shape;1079;p44"/>
              <p:cNvSpPr/>
              <p:nvPr/>
            </p:nvSpPr>
            <p:spPr>
              <a:xfrm>
                <a:off x="2846358" y="1803244"/>
                <a:ext cx="296109" cy="314412"/>
              </a:xfrm>
              <a:custGeom>
                <a:avLst/>
                <a:gdLst/>
                <a:ahLst/>
                <a:cxnLst/>
                <a:rect l="l" t="t" r="r" b="b"/>
                <a:pathLst>
                  <a:path w="3525" h="3743" extrusionOk="0">
                    <a:moveTo>
                      <a:pt x="1763" y="1"/>
                    </a:moveTo>
                    <a:cubicBezTo>
                      <a:pt x="800" y="1"/>
                      <a:pt x="1" y="836"/>
                      <a:pt x="1" y="1871"/>
                    </a:cubicBezTo>
                    <a:cubicBezTo>
                      <a:pt x="1" y="2907"/>
                      <a:pt x="800" y="3742"/>
                      <a:pt x="1763" y="3742"/>
                    </a:cubicBezTo>
                    <a:cubicBezTo>
                      <a:pt x="2743" y="3742"/>
                      <a:pt x="3524" y="2907"/>
                      <a:pt x="3524" y="1871"/>
                    </a:cubicBezTo>
                    <a:cubicBezTo>
                      <a:pt x="3524" y="836"/>
                      <a:pt x="2743" y="1"/>
                      <a:pt x="176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80" name="Google Shape;1080;p44"/>
              <p:cNvGrpSpPr/>
              <p:nvPr/>
            </p:nvGrpSpPr>
            <p:grpSpPr>
              <a:xfrm flipH="1">
                <a:off x="1146453" y="1893354"/>
                <a:ext cx="2268941" cy="2313194"/>
                <a:chOff x="6522574" y="2631384"/>
                <a:chExt cx="1909401" cy="1946641"/>
              </a:xfrm>
            </p:grpSpPr>
            <p:sp>
              <p:nvSpPr>
                <p:cNvPr id="1081" name="Google Shape;1081;p44"/>
                <p:cNvSpPr/>
                <p:nvPr/>
              </p:nvSpPr>
              <p:spPr>
                <a:xfrm flipH="1">
                  <a:off x="7685887" y="2773898"/>
                  <a:ext cx="730678" cy="838554"/>
                </a:xfrm>
                <a:custGeom>
                  <a:avLst/>
                  <a:gdLst/>
                  <a:ahLst/>
                  <a:cxnLst/>
                  <a:rect l="l" t="t" r="r" b="b"/>
                  <a:pathLst>
                    <a:path w="10336" h="11862" extrusionOk="0">
                      <a:moveTo>
                        <a:pt x="9754" y="0"/>
                      </a:moveTo>
                      <a:cubicBezTo>
                        <a:pt x="6137" y="4817"/>
                        <a:pt x="4534" y="6143"/>
                        <a:pt x="3831" y="6143"/>
                      </a:cubicBezTo>
                      <a:cubicBezTo>
                        <a:pt x="3778" y="6143"/>
                        <a:pt x="3731" y="6135"/>
                        <a:pt x="3688" y="6122"/>
                      </a:cubicBezTo>
                      <a:cubicBezTo>
                        <a:pt x="3564" y="6065"/>
                        <a:pt x="3436" y="6037"/>
                        <a:pt x="3308" y="6037"/>
                      </a:cubicBezTo>
                      <a:cubicBezTo>
                        <a:pt x="3191" y="6037"/>
                        <a:pt x="3074" y="6060"/>
                        <a:pt x="2961" y="6103"/>
                      </a:cubicBezTo>
                      <a:cubicBezTo>
                        <a:pt x="2507" y="6358"/>
                        <a:pt x="2761" y="7066"/>
                        <a:pt x="2289" y="7466"/>
                      </a:cubicBezTo>
                      <a:cubicBezTo>
                        <a:pt x="1908" y="7774"/>
                        <a:pt x="1544" y="7502"/>
                        <a:pt x="1272" y="7829"/>
                      </a:cubicBezTo>
                      <a:cubicBezTo>
                        <a:pt x="963" y="8192"/>
                        <a:pt x="1290" y="8701"/>
                        <a:pt x="945" y="9046"/>
                      </a:cubicBezTo>
                      <a:cubicBezTo>
                        <a:pt x="727" y="9228"/>
                        <a:pt x="564" y="9209"/>
                        <a:pt x="400" y="9336"/>
                      </a:cubicBezTo>
                      <a:cubicBezTo>
                        <a:pt x="128" y="9554"/>
                        <a:pt x="0" y="10154"/>
                        <a:pt x="600" y="11861"/>
                      </a:cubicBezTo>
                      <a:lnTo>
                        <a:pt x="1544" y="11861"/>
                      </a:lnTo>
                      <a:cubicBezTo>
                        <a:pt x="1599" y="11625"/>
                        <a:pt x="1671" y="11389"/>
                        <a:pt x="1744" y="11135"/>
                      </a:cubicBezTo>
                      <a:cubicBezTo>
                        <a:pt x="1780" y="11389"/>
                        <a:pt x="1817" y="11625"/>
                        <a:pt x="1853" y="11861"/>
                      </a:cubicBezTo>
                      <a:lnTo>
                        <a:pt x="2616" y="11861"/>
                      </a:lnTo>
                      <a:lnTo>
                        <a:pt x="2616" y="11316"/>
                      </a:lnTo>
                      <a:cubicBezTo>
                        <a:pt x="2707" y="11498"/>
                        <a:pt x="2798" y="11680"/>
                        <a:pt x="2888" y="11861"/>
                      </a:cubicBezTo>
                      <a:lnTo>
                        <a:pt x="5322" y="11861"/>
                      </a:lnTo>
                      <a:cubicBezTo>
                        <a:pt x="5304" y="11716"/>
                        <a:pt x="5286" y="11552"/>
                        <a:pt x="5286" y="11389"/>
                      </a:cubicBezTo>
                      <a:lnTo>
                        <a:pt x="5286" y="11389"/>
                      </a:lnTo>
                      <a:lnTo>
                        <a:pt x="5595" y="11861"/>
                      </a:lnTo>
                      <a:lnTo>
                        <a:pt x="6757" y="11861"/>
                      </a:lnTo>
                      <a:cubicBezTo>
                        <a:pt x="6848" y="11661"/>
                        <a:pt x="6866" y="11425"/>
                        <a:pt x="6866" y="11207"/>
                      </a:cubicBezTo>
                      <a:cubicBezTo>
                        <a:pt x="6794" y="10408"/>
                        <a:pt x="6103" y="9900"/>
                        <a:pt x="6267" y="9663"/>
                      </a:cubicBezTo>
                      <a:cubicBezTo>
                        <a:pt x="6300" y="9621"/>
                        <a:pt x="6352" y="9608"/>
                        <a:pt x="6415" y="9608"/>
                      </a:cubicBezTo>
                      <a:cubicBezTo>
                        <a:pt x="6511" y="9608"/>
                        <a:pt x="6632" y="9638"/>
                        <a:pt x="6751" y="9638"/>
                      </a:cubicBezTo>
                      <a:cubicBezTo>
                        <a:pt x="6851" y="9638"/>
                        <a:pt x="6950" y="9616"/>
                        <a:pt x="7030" y="9536"/>
                      </a:cubicBezTo>
                      <a:cubicBezTo>
                        <a:pt x="7248" y="9318"/>
                        <a:pt x="6884" y="8810"/>
                        <a:pt x="7121" y="8410"/>
                      </a:cubicBezTo>
                      <a:cubicBezTo>
                        <a:pt x="7248" y="8229"/>
                        <a:pt x="7429" y="8101"/>
                        <a:pt x="7647" y="8047"/>
                      </a:cubicBezTo>
                      <a:cubicBezTo>
                        <a:pt x="8120" y="7865"/>
                        <a:pt x="8937" y="6122"/>
                        <a:pt x="10336" y="200"/>
                      </a:cubicBezTo>
                      <a:lnTo>
                        <a:pt x="975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2" name="Google Shape;1082;p44"/>
                <p:cNvSpPr/>
                <p:nvPr/>
              </p:nvSpPr>
              <p:spPr>
                <a:xfrm flipH="1">
                  <a:off x="7723141" y="2765698"/>
                  <a:ext cx="708834" cy="853188"/>
                </a:xfrm>
                <a:custGeom>
                  <a:avLst/>
                  <a:gdLst/>
                  <a:ahLst/>
                  <a:cxnLst/>
                  <a:rect l="l" t="t" r="r" b="b"/>
                  <a:pathLst>
                    <a:path w="10027" h="12069" extrusionOk="0">
                      <a:moveTo>
                        <a:pt x="9973" y="0"/>
                      </a:moveTo>
                      <a:cubicBezTo>
                        <a:pt x="9954" y="0"/>
                        <a:pt x="9931" y="17"/>
                        <a:pt x="9918" y="44"/>
                      </a:cubicBezTo>
                      <a:cubicBezTo>
                        <a:pt x="9791" y="298"/>
                        <a:pt x="9645" y="571"/>
                        <a:pt x="9500" y="825"/>
                      </a:cubicBezTo>
                      <a:cubicBezTo>
                        <a:pt x="8013" y="3456"/>
                        <a:pt x="5594" y="6088"/>
                        <a:pt x="4028" y="6088"/>
                      </a:cubicBezTo>
                      <a:cubicBezTo>
                        <a:pt x="3929" y="6088"/>
                        <a:pt x="3834" y="6077"/>
                        <a:pt x="3742" y="6056"/>
                      </a:cubicBezTo>
                      <a:lnTo>
                        <a:pt x="3670" y="6038"/>
                      </a:lnTo>
                      <a:cubicBezTo>
                        <a:pt x="3561" y="5992"/>
                        <a:pt x="3442" y="5970"/>
                        <a:pt x="3324" y="5970"/>
                      </a:cubicBezTo>
                      <a:cubicBezTo>
                        <a:pt x="3206" y="5970"/>
                        <a:pt x="3088" y="5992"/>
                        <a:pt x="2979" y="6038"/>
                      </a:cubicBezTo>
                      <a:cubicBezTo>
                        <a:pt x="2743" y="6183"/>
                        <a:pt x="2689" y="6437"/>
                        <a:pt x="2634" y="6710"/>
                      </a:cubicBezTo>
                      <a:cubicBezTo>
                        <a:pt x="2616" y="6982"/>
                        <a:pt x="2507" y="7237"/>
                        <a:pt x="2307" y="7418"/>
                      </a:cubicBezTo>
                      <a:cubicBezTo>
                        <a:pt x="2162" y="7527"/>
                        <a:pt x="1980" y="7582"/>
                        <a:pt x="1799" y="7582"/>
                      </a:cubicBezTo>
                      <a:cubicBezTo>
                        <a:pt x="1780" y="7580"/>
                        <a:pt x="1762" y="7579"/>
                        <a:pt x="1743" y="7579"/>
                      </a:cubicBezTo>
                      <a:cubicBezTo>
                        <a:pt x="1577" y="7579"/>
                        <a:pt x="1404" y="7651"/>
                        <a:pt x="1290" y="7781"/>
                      </a:cubicBezTo>
                      <a:cubicBezTo>
                        <a:pt x="1163" y="7963"/>
                        <a:pt x="1108" y="8199"/>
                        <a:pt x="1127" y="8417"/>
                      </a:cubicBezTo>
                      <a:cubicBezTo>
                        <a:pt x="1163" y="8617"/>
                        <a:pt x="1090" y="8835"/>
                        <a:pt x="963" y="8998"/>
                      </a:cubicBezTo>
                      <a:cubicBezTo>
                        <a:pt x="872" y="9071"/>
                        <a:pt x="763" y="9126"/>
                        <a:pt x="654" y="9162"/>
                      </a:cubicBezTo>
                      <a:cubicBezTo>
                        <a:pt x="564" y="9198"/>
                        <a:pt x="491" y="9235"/>
                        <a:pt x="418" y="9289"/>
                      </a:cubicBezTo>
                      <a:cubicBezTo>
                        <a:pt x="0" y="9598"/>
                        <a:pt x="37" y="10488"/>
                        <a:pt x="509" y="12032"/>
                      </a:cubicBezTo>
                      <a:cubicBezTo>
                        <a:pt x="509" y="12050"/>
                        <a:pt x="527" y="12068"/>
                        <a:pt x="564" y="12068"/>
                      </a:cubicBezTo>
                      <a:lnTo>
                        <a:pt x="582" y="12050"/>
                      </a:lnTo>
                      <a:cubicBezTo>
                        <a:pt x="600" y="12050"/>
                        <a:pt x="618" y="12014"/>
                        <a:pt x="618" y="11977"/>
                      </a:cubicBezTo>
                      <a:cubicBezTo>
                        <a:pt x="164" y="10524"/>
                        <a:pt x="128" y="9634"/>
                        <a:pt x="491" y="9362"/>
                      </a:cubicBezTo>
                      <a:cubicBezTo>
                        <a:pt x="545" y="9325"/>
                        <a:pt x="618" y="9289"/>
                        <a:pt x="691" y="9271"/>
                      </a:cubicBezTo>
                      <a:cubicBezTo>
                        <a:pt x="818" y="9235"/>
                        <a:pt x="927" y="9162"/>
                        <a:pt x="1036" y="9071"/>
                      </a:cubicBezTo>
                      <a:cubicBezTo>
                        <a:pt x="1199" y="8889"/>
                        <a:pt x="1272" y="8653"/>
                        <a:pt x="1236" y="8417"/>
                      </a:cubicBezTo>
                      <a:cubicBezTo>
                        <a:pt x="1217" y="8217"/>
                        <a:pt x="1272" y="8018"/>
                        <a:pt x="1381" y="7854"/>
                      </a:cubicBezTo>
                      <a:cubicBezTo>
                        <a:pt x="1476" y="7743"/>
                        <a:pt x="1613" y="7687"/>
                        <a:pt x="1756" y="7687"/>
                      </a:cubicBezTo>
                      <a:cubicBezTo>
                        <a:pt x="1776" y="7687"/>
                        <a:pt x="1796" y="7688"/>
                        <a:pt x="1817" y="7691"/>
                      </a:cubicBezTo>
                      <a:cubicBezTo>
                        <a:pt x="2017" y="7691"/>
                        <a:pt x="2216" y="7618"/>
                        <a:pt x="2380" y="7509"/>
                      </a:cubicBezTo>
                      <a:cubicBezTo>
                        <a:pt x="2580" y="7291"/>
                        <a:pt x="2707" y="7019"/>
                        <a:pt x="2743" y="6728"/>
                      </a:cubicBezTo>
                      <a:cubicBezTo>
                        <a:pt x="2779" y="6474"/>
                        <a:pt x="2834" y="6256"/>
                        <a:pt x="3034" y="6147"/>
                      </a:cubicBezTo>
                      <a:cubicBezTo>
                        <a:pt x="3125" y="6110"/>
                        <a:pt x="3225" y="6092"/>
                        <a:pt x="3327" y="6092"/>
                      </a:cubicBezTo>
                      <a:cubicBezTo>
                        <a:pt x="3429" y="6092"/>
                        <a:pt x="3533" y="6110"/>
                        <a:pt x="3633" y="6147"/>
                      </a:cubicBezTo>
                      <a:lnTo>
                        <a:pt x="3724" y="6165"/>
                      </a:lnTo>
                      <a:cubicBezTo>
                        <a:pt x="3825" y="6190"/>
                        <a:pt x="3930" y="6203"/>
                        <a:pt x="4040" y="6203"/>
                      </a:cubicBezTo>
                      <a:cubicBezTo>
                        <a:pt x="5645" y="6203"/>
                        <a:pt x="8111" y="3549"/>
                        <a:pt x="9591" y="879"/>
                      </a:cubicBezTo>
                      <a:cubicBezTo>
                        <a:pt x="9754" y="625"/>
                        <a:pt x="9881" y="353"/>
                        <a:pt x="10027" y="80"/>
                      </a:cubicBezTo>
                      <a:cubicBezTo>
                        <a:pt x="10027" y="62"/>
                        <a:pt x="10027" y="26"/>
                        <a:pt x="9990" y="7"/>
                      </a:cubicBezTo>
                      <a:cubicBezTo>
                        <a:pt x="9986" y="3"/>
                        <a:pt x="9979" y="0"/>
                        <a:pt x="99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3" name="Google Shape;1083;p44"/>
                <p:cNvSpPr/>
                <p:nvPr/>
              </p:nvSpPr>
              <p:spPr>
                <a:xfrm flipH="1">
                  <a:off x="7860503" y="2766193"/>
                  <a:ext cx="177297" cy="201686"/>
                </a:xfrm>
                <a:custGeom>
                  <a:avLst/>
                  <a:gdLst/>
                  <a:ahLst/>
                  <a:cxnLst/>
                  <a:rect l="l" t="t" r="r" b="b"/>
                  <a:pathLst>
                    <a:path w="2508" h="2853" extrusionOk="0">
                      <a:moveTo>
                        <a:pt x="1308" y="0"/>
                      </a:moveTo>
                      <a:cubicBezTo>
                        <a:pt x="1254" y="0"/>
                        <a:pt x="1127" y="200"/>
                        <a:pt x="1109" y="255"/>
                      </a:cubicBezTo>
                      <a:cubicBezTo>
                        <a:pt x="1018" y="455"/>
                        <a:pt x="1000" y="672"/>
                        <a:pt x="1054" y="890"/>
                      </a:cubicBezTo>
                      <a:cubicBezTo>
                        <a:pt x="873" y="909"/>
                        <a:pt x="709" y="981"/>
                        <a:pt x="564" y="1072"/>
                      </a:cubicBezTo>
                      <a:cubicBezTo>
                        <a:pt x="346" y="1199"/>
                        <a:pt x="182" y="1381"/>
                        <a:pt x="73" y="1599"/>
                      </a:cubicBezTo>
                      <a:cubicBezTo>
                        <a:pt x="55" y="1998"/>
                        <a:pt x="19" y="2416"/>
                        <a:pt x="1" y="2816"/>
                      </a:cubicBezTo>
                      <a:lnTo>
                        <a:pt x="1563" y="2852"/>
                      </a:lnTo>
                      <a:cubicBezTo>
                        <a:pt x="2217" y="2253"/>
                        <a:pt x="2507" y="1889"/>
                        <a:pt x="2416" y="1762"/>
                      </a:cubicBezTo>
                      <a:cubicBezTo>
                        <a:pt x="2397" y="1731"/>
                        <a:pt x="2352" y="1714"/>
                        <a:pt x="2280" y="1714"/>
                      </a:cubicBezTo>
                      <a:cubicBezTo>
                        <a:pt x="2146" y="1714"/>
                        <a:pt x="1919" y="1771"/>
                        <a:pt x="1599" y="1889"/>
                      </a:cubicBezTo>
                      <a:lnTo>
                        <a:pt x="1508" y="618"/>
                      </a:lnTo>
                      <a:cubicBezTo>
                        <a:pt x="1436" y="109"/>
                        <a:pt x="1363" y="0"/>
                        <a:pt x="130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4" name="Google Shape;1084;p44"/>
                <p:cNvSpPr/>
                <p:nvPr/>
              </p:nvSpPr>
              <p:spPr>
                <a:xfrm flipH="1">
                  <a:off x="7952970" y="2827836"/>
                  <a:ext cx="12937" cy="62987"/>
                </a:xfrm>
                <a:custGeom>
                  <a:avLst/>
                  <a:gdLst/>
                  <a:ahLst/>
                  <a:cxnLst/>
                  <a:rect l="l" t="t" r="r" b="b"/>
                  <a:pathLst>
                    <a:path w="183" h="891" extrusionOk="0">
                      <a:moveTo>
                        <a:pt x="37" y="0"/>
                      </a:moveTo>
                      <a:cubicBezTo>
                        <a:pt x="19" y="0"/>
                        <a:pt x="1" y="18"/>
                        <a:pt x="19" y="37"/>
                      </a:cubicBezTo>
                      <a:cubicBezTo>
                        <a:pt x="55" y="218"/>
                        <a:pt x="92" y="400"/>
                        <a:pt x="110" y="600"/>
                      </a:cubicBezTo>
                      <a:cubicBezTo>
                        <a:pt x="128" y="691"/>
                        <a:pt x="128" y="781"/>
                        <a:pt x="128" y="872"/>
                      </a:cubicBezTo>
                      <a:cubicBezTo>
                        <a:pt x="128" y="890"/>
                        <a:pt x="146" y="890"/>
                        <a:pt x="164" y="890"/>
                      </a:cubicBezTo>
                      <a:cubicBezTo>
                        <a:pt x="164" y="890"/>
                        <a:pt x="182" y="872"/>
                        <a:pt x="182" y="854"/>
                      </a:cubicBezTo>
                      <a:cubicBezTo>
                        <a:pt x="182" y="763"/>
                        <a:pt x="164" y="672"/>
                        <a:pt x="164" y="582"/>
                      </a:cubicBezTo>
                      <a:cubicBezTo>
                        <a:pt x="146" y="400"/>
                        <a:pt x="110" y="200"/>
                        <a:pt x="74" y="18"/>
                      </a:cubicBezTo>
                      <a:cubicBezTo>
                        <a:pt x="55" y="0"/>
                        <a:pt x="55" y="0"/>
                        <a:pt x="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5" name="Google Shape;1085;p44"/>
                <p:cNvSpPr/>
                <p:nvPr/>
              </p:nvSpPr>
              <p:spPr>
                <a:xfrm flipH="1">
                  <a:off x="7958129" y="2892237"/>
                  <a:ext cx="71965" cy="31953"/>
                </a:xfrm>
                <a:custGeom>
                  <a:avLst/>
                  <a:gdLst/>
                  <a:ahLst/>
                  <a:cxnLst/>
                  <a:rect l="l" t="t" r="r" b="b"/>
                  <a:pathLst>
                    <a:path w="1018" h="452" extrusionOk="0">
                      <a:moveTo>
                        <a:pt x="983" y="1"/>
                      </a:moveTo>
                      <a:cubicBezTo>
                        <a:pt x="976" y="1"/>
                        <a:pt x="969" y="5"/>
                        <a:pt x="963" y="16"/>
                      </a:cubicBezTo>
                      <a:cubicBezTo>
                        <a:pt x="943" y="78"/>
                        <a:pt x="893" y="110"/>
                        <a:pt x="840" y="110"/>
                      </a:cubicBezTo>
                      <a:cubicBezTo>
                        <a:pt x="800" y="110"/>
                        <a:pt x="759" y="91"/>
                        <a:pt x="727" y="52"/>
                      </a:cubicBezTo>
                      <a:lnTo>
                        <a:pt x="691" y="52"/>
                      </a:lnTo>
                      <a:cubicBezTo>
                        <a:pt x="691" y="70"/>
                        <a:pt x="673" y="70"/>
                        <a:pt x="691" y="88"/>
                      </a:cubicBezTo>
                      <a:cubicBezTo>
                        <a:pt x="691" y="143"/>
                        <a:pt x="673" y="179"/>
                        <a:pt x="655" y="215"/>
                      </a:cubicBezTo>
                      <a:cubicBezTo>
                        <a:pt x="627" y="256"/>
                        <a:pt x="590" y="277"/>
                        <a:pt x="550" y="277"/>
                      </a:cubicBezTo>
                      <a:cubicBezTo>
                        <a:pt x="537" y="277"/>
                        <a:pt x="523" y="274"/>
                        <a:pt x="509" y="270"/>
                      </a:cubicBezTo>
                      <a:cubicBezTo>
                        <a:pt x="473" y="270"/>
                        <a:pt x="418" y="234"/>
                        <a:pt x="400" y="197"/>
                      </a:cubicBezTo>
                      <a:cubicBezTo>
                        <a:pt x="400" y="184"/>
                        <a:pt x="391" y="172"/>
                        <a:pt x="386" y="172"/>
                      </a:cubicBezTo>
                      <a:cubicBezTo>
                        <a:pt x="384" y="172"/>
                        <a:pt x="382" y="174"/>
                        <a:pt x="382" y="179"/>
                      </a:cubicBezTo>
                      <a:cubicBezTo>
                        <a:pt x="364" y="179"/>
                        <a:pt x="346" y="179"/>
                        <a:pt x="346" y="197"/>
                      </a:cubicBezTo>
                      <a:cubicBezTo>
                        <a:pt x="346" y="234"/>
                        <a:pt x="346" y="270"/>
                        <a:pt x="309" y="306"/>
                      </a:cubicBezTo>
                      <a:cubicBezTo>
                        <a:pt x="309" y="322"/>
                        <a:pt x="266" y="382"/>
                        <a:pt x="206" y="382"/>
                      </a:cubicBezTo>
                      <a:cubicBezTo>
                        <a:pt x="198" y="382"/>
                        <a:pt x="190" y="381"/>
                        <a:pt x="182" y="379"/>
                      </a:cubicBezTo>
                      <a:cubicBezTo>
                        <a:pt x="110" y="361"/>
                        <a:pt x="73" y="306"/>
                        <a:pt x="73" y="234"/>
                      </a:cubicBezTo>
                      <a:cubicBezTo>
                        <a:pt x="73" y="215"/>
                        <a:pt x="55" y="215"/>
                        <a:pt x="37" y="215"/>
                      </a:cubicBezTo>
                      <a:cubicBezTo>
                        <a:pt x="19" y="215"/>
                        <a:pt x="1" y="215"/>
                        <a:pt x="19" y="234"/>
                      </a:cubicBezTo>
                      <a:cubicBezTo>
                        <a:pt x="1" y="343"/>
                        <a:pt x="73" y="415"/>
                        <a:pt x="164" y="452"/>
                      </a:cubicBezTo>
                      <a:lnTo>
                        <a:pt x="200" y="452"/>
                      </a:lnTo>
                      <a:cubicBezTo>
                        <a:pt x="255" y="433"/>
                        <a:pt x="328" y="397"/>
                        <a:pt x="364" y="324"/>
                      </a:cubicBezTo>
                      <a:cubicBezTo>
                        <a:pt x="382" y="306"/>
                        <a:pt x="382" y="288"/>
                        <a:pt x="400" y="270"/>
                      </a:cubicBezTo>
                      <a:cubicBezTo>
                        <a:pt x="418" y="288"/>
                        <a:pt x="455" y="306"/>
                        <a:pt x="491" y="324"/>
                      </a:cubicBezTo>
                      <a:cubicBezTo>
                        <a:pt x="504" y="328"/>
                        <a:pt x="517" y="329"/>
                        <a:pt x="531" y="329"/>
                      </a:cubicBezTo>
                      <a:cubicBezTo>
                        <a:pt x="594" y="329"/>
                        <a:pt x="661" y="297"/>
                        <a:pt x="691" y="252"/>
                      </a:cubicBezTo>
                      <a:cubicBezTo>
                        <a:pt x="727" y="215"/>
                        <a:pt x="727" y="179"/>
                        <a:pt x="745" y="143"/>
                      </a:cubicBezTo>
                      <a:cubicBezTo>
                        <a:pt x="774" y="160"/>
                        <a:pt x="805" y="168"/>
                        <a:pt x="837" y="168"/>
                      </a:cubicBezTo>
                      <a:cubicBezTo>
                        <a:pt x="908" y="168"/>
                        <a:pt x="980" y="127"/>
                        <a:pt x="1018" y="52"/>
                      </a:cubicBezTo>
                      <a:cubicBezTo>
                        <a:pt x="1018" y="26"/>
                        <a:pt x="1000" y="1"/>
                        <a:pt x="98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6" name="Google Shape;1086;p44"/>
                <p:cNvSpPr/>
                <p:nvPr/>
              </p:nvSpPr>
              <p:spPr>
                <a:xfrm flipH="1">
                  <a:off x="7977358" y="2841975"/>
                  <a:ext cx="16754" cy="48849"/>
                </a:xfrm>
                <a:custGeom>
                  <a:avLst/>
                  <a:gdLst/>
                  <a:ahLst/>
                  <a:cxnLst/>
                  <a:rect l="l" t="t" r="r" b="b"/>
                  <a:pathLst>
                    <a:path w="237" h="691" extrusionOk="0">
                      <a:moveTo>
                        <a:pt x="18" y="0"/>
                      </a:moveTo>
                      <a:cubicBezTo>
                        <a:pt x="18" y="0"/>
                        <a:pt x="0" y="18"/>
                        <a:pt x="0" y="36"/>
                      </a:cubicBezTo>
                      <a:lnTo>
                        <a:pt x="182" y="654"/>
                      </a:lnTo>
                      <a:cubicBezTo>
                        <a:pt x="182" y="672"/>
                        <a:pt x="182" y="690"/>
                        <a:pt x="200" y="690"/>
                      </a:cubicBezTo>
                      <a:cubicBezTo>
                        <a:pt x="218" y="672"/>
                        <a:pt x="236" y="654"/>
                        <a:pt x="236" y="654"/>
                      </a:cubicBezTo>
                      <a:lnTo>
                        <a:pt x="55" y="18"/>
                      </a:lnTo>
                      <a:cubicBezTo>
                        <a:pt x="55" y="0"/>
                        <a:pt x="37" y="0"/>
                        <a:pt x="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7" name="Google Shape;1087;p44"/>
                <p:cNvSpPr/>
                <p:nvPr/>
              </p:nvSpPr>
              <p:spPr>
                <a:xfrm flipH="1">
                  <a:off x="8000474" y="2862405"/>
                  <a:ext cx="17037" cy="38669"/>
                </a:xfrm>
                <a:custGeom>
                  <a:avLst/>
                  <a:gdLst/>
                  <a:ahLst/>
                  <a:cxnLst/>
                  <a:rect l="l" t="t" r="r" b="b"/>
                  <a:pathLst>
                    <a:path w="241" h="547" extrusionOk="0">
                      <a:moveTo>
                        <a:pt x="41" y="0"/>
                      </a:moveTo>
                      <a:cubicBezTo>
                        <a:pt x="19" y="0"/>
                        <a:pt x="0" y="16"/>
                        <a:pt x="22" y="38"/>
                      </a:cubicBezTo>
                      <a:lnTo>
                        <a:pt x="186" y="528"/>
                      </a:lnTo>
                      <a:cubicBezTo>
                        <a:pt x="186" y="547"/>
                        <a:pt x="204" y="547"/>
                        <a:pt x="204" y="547"/>
                      </a:cubicBezTo>
                      <a:lnTo>
                        <a:pt x="222" y="547"/>
                      </a:lnTo>
                      <a:cubicBezTo>
                        <a:pt x="240" y="547"/>
                        <a:pt x="240" y="528"/>
                        <a:pt x="240" y="510"/>
                      </a:cubicBezTo>
                      <a:lnTo>
                        <a:pt x="77" y="20"/>
                      </a:lnTo>
                      <a:cubicBezTo>
                        <a:pt x="70" y="6"/>
                        <a:pt x="55" y="0"/>
                        <a:pt x="4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8" name="Google Shape;1088;p44"/>
                <p:cNvSpPr/>
                <p:nvPr/>
              </p:nvSpPr>
              <p:spPr>
                <a:xfrm flipH="1">
                  <a:off x="7536947" y="2968654"/>
                  <a:ext cx="295424" cy="543696"/>
                </a:xfrm>
                <a:custGeom>
                  <a:avLst/>
                  <a:gdLst/>
                  <a:ahLst/>
                  <a:cxnLst/>
                  <a:rect l="l" t="t" r="r" b="b"/>
                  <a:pathLst>
                    <a:path w="4179" h="7691" extrusionOk="0">
                      <a:moveTo>
                        <a:pt x="2044" y="1"/>
                      </a:moveTo>
                      <a:cubicBezTo>
                        <a:pt x="1865" y="1"/>
                        <a:pt x="1686" y="15"/>
                        <a:pt x="1508" y="43"/>
                      </a:cubicBezTo>
                      <a:cubicBezTo>
                        <a:pt x="945" y="152"/>
                        <a:pt x="419" y="406"/>
                        <a:pt x="1" y="787"/>
                      </a:cubicBezTo>
                      <a:lnTo>
                        <a:pt x="237" y="7580"/>
                      </a:lnTo>
                      <a:cubicBezTo>
                        <a:pt x="585" y="7654"/>
                        <a:pt x="936" y="7690"/>
                        <a:pt x="1285" y="7690"/>
                      </a:cubicBezTo>
                      <a:cubicBezTo>
                        <a:pt x="2321" y="7690"/>
                        <a:pt x="3336" y="7370"/>
                        <a:pt x="4179" y="6745"/>
                      </a:cubicBezTo>
                      <a:lnTo>
                        <a:pt x="4160" y="733"/>
                      </a:lnTo>
                      <a:cubicBezTo>
                        <a:pt x="3558" y="248"/>
                        <a:pt x="2802" y="1"/>
                        <a:pt x="204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9" name="Google Shape;1089;p44"/>
                <p:cNvSpPr/>
                <p:nvPr/>
              </p:nvSpPr>
              <p:spPr>
                <a:xfrm flipH="1">
                  <a:off x="7368773" y="3017856"/>
                  <a:ext cx="205503" cy="368591"/>
                </a:xfrm>
                <a:custGeom>
                  <a:avLst/>
                  <a:gdLst/>
                  <a:ahLst/>
                  <a:cxnLst/>
                  <a:rect l="l" t="t" r="r" b="b"/>
                  <a:pathLst>
                    <a:path w="2907" h="5214" extrusionOk="0">
                      <a:moveTo>
                        <a:pt x="473" y="1"/>
                      </a:moveTo>
                      <a:lnTo>
                        <a:pt x="473" y="1"/>
                      </a:lnTo>
                      <a:cubicBezTo>
                        <a:pt x="636" y="782"/>
                        <a:pt x="473" y="1581"/>
                        <a:pt x="1" y="2216"/>
                      </a:cubicBezTo>
                      <a:cubicBezTo>
                        <a:pt x="73" y="2380"/>
                        <a:pt x="164" y="2543"/>
                        <a:pt x="237" y="2689"/>
                      </a:cubicBezTo>
                      <a:cubicBezTo>
                        <a:pt x="328" y="2834"/>
                        <a:pt x="400" y="2979"/>
                        <a:pt x="473" y="3125"/>
                      </a:cubicBezTo>
                      <a:cubicBezTo>
                        <a:pt x="491" y="3179"/>
                        <a:pt x="509" y="3215"/>
                        <a:pt x="528" y="3252"/>
                      </a:cubicBezTo>
                      <a:cubicBezTo>
                        <a:pt x="546" y="3252"/>
                        <a:pt x="546" y="3270"/>
                        <a:pt x="564" y="3288"/>
                      </a:cubicBezTo>
                      <a:cubicBezTo>
                        <a:pt x="636" y="3452"/>
                        <a:pt x="709" y="3615"/>
                        <a:pt x="800" y="3779"/>
                      </a:cubicBezTo>
                      <a:cubicBezTo>
                        <a:pt x="854" y="3869"/>
                        <a:pt x="873" y="3924"/>
                        <a:pt x="945" y="4051"/>
                      </a:cubicBezTo>
                      <a:cubicBezTo>
                        <a:pt x="1000" y="4160"/>
                        <a:pt x="1072" y="4269"/>
                        <a:pt x="1127" y="4414"/>
                      </a:cubicBezTo>
                      <a:cubicBezTo>
                        <a:pt x="1163" y="4505"/>
                        <a:pt x="1218" y="4578"/>
                        <a:pt x="1272" y="4669"/>
                      </a:cubicBezTo>
                      <a:cubicBezTo>
                        <a:pt x="1345" y="4832"/>
                        <a:pt x="1418" y="4977"/>
                        <a:pt x="1490" y="5123"/>
                      </a:cubicBezTo>
                      <a:cubicBezTo>
                        <a:pt x="1508" y="5159"/>
                        <a:pt x="1527" y="5195"/>
                        <a:pt x="1545" y="5213"/>
                      </a:cubicBezTo>
                      <a:cubicBezTo>
                        <a:pt x="1999" y="4959"/>
                        <a:pt x="2453" y="4723"/>
                        <a:pt x="2907" y="4487"/>
                      </a:cubicBezTo>
                      <a:cubicBezTo>
                        <a:pt x="2834" y="4287"/>
                        <a:pt x="2743" y="4069"/>
                        <a:pt x="2653" y="3869"/>
                      </a:cubicBezTo>
                      <a:lnTo>
                        <a:pt x="2471" y="3397"/>
                      </a:lnTo>
                      <a:cubicBezTo>
                        <a:pt x="2417" y="3306"/>
                        <a:pt x="2380" y="3215"/>
                        <a:pt x="2344" y="3125"/>
                      </a:cubicBezTo>
                      <a:cubicBezTo>
                        <a:pt x="2253" y="2925"/>
                        <a:pt x="2180" y="2743"/>
                        <a:pt x="2108" y="2598"/>
                      </a:cubicBezTo>
                      <a:lnTo>
                        <a:pt x="2017" y="2398"/>
                      </a:lnTo>
                      <a:cubicBezTo>
                        <a:pt x="1672" y="1617"/>
                        <a:pt x="1508" y="1345"/>
                        <a:pt x="1508" y="1345"/>
                      </a:cubicBezTo>
                      <a:cubicBezTo>
                        <a:pt x="1418" y="1163"/>
                        <a:pt x="1309" y="999"/>
                        <a:pt x="1200" y="836"/>
                      </a:cubicBezTo>
                      <a:cubicBezTo>
                        <a:pt x="1000" y="527"/>
                        <a:pt x="745" y="255"/>
                        <a:pt x="47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0" name="Google Shape;1090;p44"/>
                <p:cNvSpPr/>
                <p:nvPr/>
              </p:nvSpPr>
              <p:spPr>
                <a:xfrm flipH="1">
                  <a:off x="7639662" y="3412034"/>
                  <a:ext cx="244031" cy="507289"/>
                </a:xfrm>
                <a:custGeom>
                  <a:avLst/>
                  <a:gdLst/>
                  <a:ahLst/>
                  <a:cxnLst/>
                  <a:rect l="l" t="t" r="r" b="b"/>
                  <a:pathLst>
                    <a:path w="3452" h="7176" extrusionOk="0">
                      <a:moveTo>
                        <a:pt x="836" y="1"/>
                      </a:moveTo>
                      <a:cubicBezTo>
                        <a:pt x="745" y="455"/>
                        <a:pt x="654" y="891"/>
                        <a:pt x="563" y="1345"/>
                      </a:cubicBezTo>
                      <a:lnTo>
                        <a:pt x="382" y="3143"/>
                      </a:lnTo>
                      <a:lnTo>
                        <a:pt x="273" y="4160"/>
                      </a:lnTo>
                      <a:lnTo>
                        <a:pt x="164" y="5123"/>
                      </a:lnTo>
                      <a:lnTo>
                        <a:pt x="37" y="6412"/>
                      </a:lnTo>
                      <a:lnTo>
                        <a:pt x="0" y="6903"/>
                      </a:lnTo>
                      <a:lnTo>
                        <a:pt x="1581" y="7066"/>
                      </a:lnTo>
                      <a:lnTo>
                        <a:pt x="2761" y="7175"/>
                      </a:lnTo>
                      <a:lnTo>
                        <a:pt x="2761" y="7121"/>
                      </a:lnTo>
                      <a:lnTo>
                        <a:pt x="2779" y="6812"/>
                      </a:lnTo>
                      <a:lnTo>
                        <a:pt x="2870" y="5940"/>
                      </a:lnTo>
                      <a:lnTo>
                        <a:pt x="2888" y="5759"/>
                      </a:lnTo>
                      <a:lnTo>
                        <a:pt x="2943" y="5214"/>
                      </a:lnTo>
                      <a:lnTo>
                        <a:pt x="2961" y="5086"/>
                      </a:lnTo>
                      <a:lnTo>
                        <a:pt x="3034" y="4269"/>
                      </a:lnTo>
                      <a:lnTo>
                        <a:pt x="3070" y="3906"/>
                      </a:lnTo>
                      <a:lnTo>
                        <a:pt x="3451" y="309"/>
                      </a:lnTo>
                      <a:lnTo>
                        <a:pt x="3451" y="273"/>
                      </a:lnTo>
                      <a:lnTo>
                        <a:pt x="2888" y="219"/>
                      </a:lnTo>
                      <a:lnTo>
                        <a:pt x="836"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1" name="Google Shape;1091;p44"/>
                <p:cNvSpPr/>
                <p:nvPr/>
              </p:nvSpPr>
              <p:spPr>
                <a:xfrm flipH="1">
                  <a:off x="7694872" y="3959047"/>
                  <a:ext cx="237597" cy="505946"/>
                </a:xfrm>
                <a:custGeom>
                  <a:avLst/>
                  <a:gdLst/>
                  <a:ahLst/>
                  <a:cxnLst/>
                  <a:rect l="l" t="t" r="r" b="b"/>
                  <a:pathLst>
                    <a:path w="3361" h="7157" extrusionOk="0">
                      <a:moveTo>
                        <a:pt x="563" y="0"/>
                      </a:moveTo>
                      <a:lnTo>
                        <a:pt x="509" y="672"/>
                      </a:lnTo>
                      <a:lnTo>
                        <a:pt x="418" y="1708"/>
                      </a:lnTo>
                      <a:lnTo>
                        <a:pt x="418" y="1762"/>
                      </a:lnTo>
                      <a:lnTo>
                        <a:pt x="382" y="2234"/>
                      </a:lnTo>
                      <a:cubicBezTo>
                        <a:pt x="382" y="2253"/>
                        <a:pt x="382" y="2253"/>
                        <a:pt x="382" y="2271"/>
                      </a:cubicBezTo>
                      <a:cubicBezTo>
                        <a:pt x="382" y="2271"/>
                        <a:pt x="382" y="2289"/>
                        <a:pt x="363" y="2307"/>
                      </a:cubicBezTo>
                      <a:lnTo>
                        <a:pt x="327" y="2725"/>
                      </a:lnTo>
                      <a:lnTo>
                        <a:pt x="309" y="2852"/>
                      </a:lnTo>
                      <a:lnTo>
                        <a:pt x="291" y="3252"/>
                      </a:lnTo>
                      <a:lnTo>
                        <a:pt x="291" y="3361"/>
                      </a:lnTo>
                      <a:lnTo>
                        <a:pt x="254" y="3760"/>
                      </a:lnTo>
                      <a:lnTo>
                        <a:pt x="254" y="3887"/>
                      </a:lnTo>
                      <a:lnTo>
                        <a:pt x="218" y="4305"/>
                      </a:lnTo>
                      <a:lnTo>
                        <a:pt x="218" y="4414"/>
                      </a:lnTo>
                      <a:lnTo>
                        <a:pt x="218" y="4523"/>
                      </a:lnTo>
                      <a:lnTo>
                        <a:pt x="182" y="4814"/>
                      </a:lnTo>
                      <a:lnTo>
                        <a:pt x="182" y="4923"/>
                      </a:lnTo>
                      <a:lnTo>
                        <a:pt x="145" y="5340"/>
                      </a:lnTo>
                      <a:lnTo>
                        <a:pt x="0" y="6921"/>
                      </a:lnTo>
                      <a:lnTo>
                        <a:pt x="2761" y="7157"/>
                      </a:lnTo>
                      <a:lnTo>
                        <a:pt x="2888" y="5704"/>
                      </a:lnTo>
                      <a:lnTo>
                        <a:pt x="2961" y="4777"/>
                      </a:lnTo>
                      <a:lnTo>
                        <a:pt x="3306" y="781"/>
                      </a:lnTo>
                      <a:lnTo>
                        <a:pt x="3360" y="327"/>
                      </a:lnTo>
                      <a:lnTo>
                        <a:pt x="3360" y="218"/>
                      </a:lnTo>
                      <a:lnTo>
                        <a:pt x="563"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2" name="Google Shape;1092;p44"/>
                <p:cNvSpPr/>
                <p:nvPr/>
              </p:nvSpPr>
              <p:spPr>
                <a:xfrm flipH="1">
                  <a:off x="7687167" y="3834629"/>
                  <a:ext cx="205503" cy="199424"/>
                </a:xfrm>
                <a:custGeom>
                  <a:avLst/>
                  <a:gdLst/>
                  <a:ahLst/>
                  <a:cxnLst/>
                  <a:rect l="l" t="t" r="r" b="b"/>
                  <a:pathLst>
                    <a:path w="2907" h="2821" extrusionOk="0">
                      <a:moveTo>
                        <a:pt x="1388" y="1"/>
                      </a:moveTo>
                      <a:cubicBezTo>
                        <a:pt x="1145" y="1"/>
                        <a:pt x="903" y="60"/>
                        <a:pt x="690" y="180"/>
                      </a:cubicBezTo>
                      <a:cubicBezTo>
                        <a:pt x="654" y="198"/>
                        <a:pt x="618" y="216"/>
                        <a:pt x="581" y="235"/>
                      </a:cubicBezTo>
                      <a:cubicBezTo>
                        <a:pt x="436" y="325"/>
                        <a:pt x="327" y="453"/>
                        <a:pt x="236" y="580"/>
                      </a:cubicBezTo>
                      <a:cubicBezTo>
                        <a:pt x="200" y="634"/>
                        <a:pt x="164" y="689"/>
                        <a:pt x="127" y="743"/>
                      </a:cubicBezTo>
                      <a:cubicBezTo>
                        <a:pt x="73" y="870"/>
                        <a:pt x="18" y="1016"/>
                        <a:pt x="0" y="1143"/>
                      </a:cubicBezTo>
                      <a:cubicBezTo>
                        <a:pt x="0" y="1161"/>
                        <a:pt x="0" y="1161"/>
                        <a:pt x="0" y="1179"/>
                      </a:cubicBezTo>
                      <a:lnTo>
                        <a:pt x="0" y="1361"/>
                      </a:lnTo>
                      <a:cubicBezTo>
                        <a:pt x="0" y="1906"/>
                        <a:pt x="327" y="2414"/>
                        <a:pt x="818" y="2650"/>
                      </a:cubicBezTo>
                      <a:cubicBezTo>
                        <a:pt x="1032" y="2766"/>
                        <a:pt x="1264" y="2821"/>
                        <a:pt x="1494" y="2821"/>
                      </a:cubicBezTo>
                      <a:cubicBezTo>
                        <a:pt x="1985" y="2821"/>
                        <a:pt x="2465" y="2569"/>
                        <a:pt x="2725" y="2124"/>
                      </a:cubicBezTo>
                      <a:cubicBezTo>
                        <a:pt x="2743" y="2105"/>
                        <a:pt x="2743" y="2087"/>
                        <a:pt x="2761" y="2069"/>
                      </a:cubicBezTo>
                      <a:cubicBezTo>
                        <a:pt x="2816" y="1978"/>
                        <a:pt x="2852" y="1869"/>
                        <a:pt x="2870" y="1742"/>
                      </a:cubicBezTo>
                      <a:cubicBezTo>
                        <a:pt x="2906" y="1633"/>
                        <a:pt x="2906" y="1506"/>
                        <a:pt x="2906" y="1397"/>
                      </a:cubicBezTo>
                      <a:cubicBezTo>
                        <a:pt x="2888" y="1052"/>
                        <a:pt x="2743" y="725"/>
                        <a:pt x="2489" y="471"/>
                      </a:cubicBezTo>
                      <a:cubicBezTo>
                        <a:pt x="2361" y="344"/>
                        <a:pt x="2234" y="235"/>
                        <a:pt x="2071" y="162"/>
                      </a:cubicBezTo>
                      <a:cubicBezTo>
                        <a:pt x="1857" y="55"/>
                        <a:pt x="1622" y="1"/>
                        <a:pt x="138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3" name="Google Shape;1093;p44"/>
                <p:cNvSpPr/>
                <p:nvPr/>
              </p:nvSpPr>
              <p:spPr>
                <a:xfrm flipH="1">
                  <a:off x="7411115" y="3410761"/>
                  <a:ext cx="335224" cy="525245"/>
                </a:xfrm>
                <a:custGeom>
                  <a:avLst/>
                  <a:gdLst/>
                  <a:ahLst/>
                  <a:cxnLst/>
                  <a:rect l="l" t="t" r="r" b="b"/>
                  <a:pathLst>
                    <a:path w="4742" h="7430" extrusionOk="0">
                      <a:moveTo>
                        <a:pt x="2489" y="1"/>
                      </a:moveTo>
                      <a:lnTo>
                        <a:pt x="1508" y="309"/>
                      </a:lnTo>
                      <a:lnTo>
                        <a:pt x="546" y="618"/>
                      </a:lnTo>
                      <a:lnTo>
                        <a:pt x="1" y="782"/>
                      </a:lnTo>
                      <a:lnTo>
                        <a:pt x="1091" y="4269"/>
                      </a:lnTo>
                      <a:lnTo>
                        <a:pt x="1363" y="5068"/>
                      </a:lnTo>
                      <a:lnTo>
                        <a:pt x="1490" y="5522"/>
                      </a:lnTo>
                      <a:lnTo>
                        <a:pt x="1599" y="5849"/>
                      </a:lnTo>
                      <a:lnTo>
                        <a:pt x="1726" y="6231"/>
                      </a:lnTo>
                      <a:lnTo>
                        <a:pt x="1981" y="7066"/>
                      </a:lnTo>
                      <a:lnTo>
                        <a:pt x="2071" y="7375"/>
                      </a:lnTo>
                      <a:lnTo>
                        <a:pt x="2090" y="7429"/>
                      </a:lnTo>
                      <a:lnTo>
                        <a:pt x="3216" y="7066"/>
                      </a:lnTo>
                      <a:lnTo>
                        <a:pt x="4742" y="6594"/>
                      </a:lnTo>
                      <a:lnTo>
                        <a:pt x="4596" y="6103"/>
                      </a:lnTo>
                      <a:lnTo>
                        <a:pt x="4487" y="5795"/>
                      </a:lnTo>
                      <a:lnTo>
                        <a:pt x="4251" y="5032"/>
                      </a:lnTo>
                      <a:lnTo>
                        <a:pt x="3906" y="3942"/>
                      </a:lnTo>
                      <a:lnTo>
                        <a:pt x="3597" y="2961"/>
                      </a:lnTo>
                      <a:lnTo>
                        <a:pt x="3052" y="1236"/>
                      </a:lnTo>
                      <a:cubicBezTo>
                        <a:pt x="2871" y="818"/>
                        <a:pt x="2689" y="418"/>
                        <a:pt x="248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4" name="Google Shape;1094;p44"/>
                <p:cNvSpPr/>
                <p:nvPr/>
              </p:nvSpPr>
              <p:spPr>
                <a:xfrm flipH="1">
                  <a:off x="7209503" y="3915360"/>
                  <a:ext cx="367318" cy="560733"/>
                </a:xfrm>
                <a:custGeom>
                  <a:avLst/>
                  <a:gdLst/>
                  <a:ahLst/>
                  <a:cxnLst/>
                  <a:rect l="l" t="t" r="r" b="b"/>
                  <a:pathLst>
                    <a:path w="5196" h="7932" extrusionOk="0">
                      <a:moveTo>
                        <a:pt x="2562" y="1"/>
                      </a:moveTo>
                      <a:lnTo>
                        <a:pt x="0" y="1000"/>
                      </a:lnTo>
                      <a:lnTo>
                        <a:pt x="19" y="1091"/>
                      </a:lnTo>
                      <a:lnTo>
                        <a:pt x="164" y="1508"/>
                      </a:lnTo>
                      <a:lnTo>
                        <a:pt x="1526" y="5577"/>
                      </a:lnTo>
                      <a:lnTo>
                        <a:pt x="1835" y="6503"/>
                      </a:lnTo>
                      <a:lnTo>
                        <a:pt x="2198" y="7593"/>
                      </a:lnTo>
                      <a:cubicBezTo>
                        <a:pt x="2425" y="7653"/>
                        <a:pt x="3448" y="7931"/>
                        <a:pt x="4223" y="7931"/>
                      </a:cubicBezTo>
                      <a:cubicBezTo>
                        <a:pt x="4629" y="7931"/>
                        <a:pt x="4967" y="7854"/>
                        <a:pt x="5086" y="7629"/>
                      </a:cubicBezTo>
                      <a:cubicBezTo>
                        <a:pt x="5159" y="7502"/>
                        <a:pt x="5195" y="7248"/>
                        <a:pt x="4832" y="6703"/>
                      </a:cubicBezTo>
                      <a:cubicBezTo>
                        <a:pt x="4650" y="6213"/>
                        <a:pt x="4487" y="5704"/>
                        <a:pt x="4323" y="5214"/>
                      </a:cubicBezTo>
                      <a:lnTo>
                        <a:pt x="4196" y="4814"/>
                      </a:lnTo>
                      <a:lnTo>
                        <a:pt x="4160" y="4723"/>
                      </a:lnTo>
                      <a:lnTo>
                        <a:pt x="4033" y="4324"/>
                      </a:lnTo>
                      <a:lnTo>
                        <a:pt x="3996" y="4215"/>
                      </a:lnTo>
                      <a:lnTo>
                        <a:pt x="3851" y="3815"/>
                      </a:lnTo>
                      <a:lnTo>
                        <a:pt x="3815" y="3706"/>
                      </a:lnTo>
                      <a:lnTo>
                        <a:pt x="3688" y="3325"/>
                      </a:lnTo>
                      <a:lnTo>
                        <a:pt x="3651" y="3216"/>
                      </a:lnTo>
                      <a:lnTo>
                        <a:pt x="3524" y="2834"/>
                      </a:lnTo>
                      <a:lnTo>
                        <a:pt x="3488" y="2725"/>
                      </a:lnTo>
                      <a:lnTo>
                        <a:pt x="3361" y="2326"/>
                      </a:lnTo>
                      <a:cubicBezTo>
                        <a:pt x="3343" y="2308"/>
                        <a:pt x="3324" y="2289"/>
                        <a:pt x="3343" y="2253"/>
                      </a:cubicBezTo>
                      <a:lnTo>
                        <a:pt x="3179" y="1799"/>
                      </a:lnTo>
                      <a:lnTo>
                        <a:pt x="3161" y="1763"/>
                      </a:lnTo>
                      <a:lnTo>
                        <a:pt x="2834" y="764"/>
                      </a:lnTo>
                      <a:cubicBezTo>
                        <a:pt x="2743" y="509"/>
                        <a:pt x="2652" y="255"/>
                        <a:pt x="256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5" name="Google Shape;1095;p44"/>
                <p:cNvSpPr/>
                <p:nvPr/>
              </p:nvSpPr>
              <p:spPr>
                <a:xfrm flipH="1">
                  <a:off x="7389274" y="3826853"/>
                  <a:ext cx="211936" cy="201262"/>
                </a:xfrm>
                <a:custGeom>
                  <a:avLst/>
                  <a:gdLst/>
                  <a:ahLst/>
                  <a:cxnLst/>
                  <a:rect l="l" t="t" r="r" b="b"/>
                  <a:pathLst>
                    <a:path w="2998" h="2847" extrusionOk="0">
                      <a:moveTo>
                        <a:pt x="1566" y="0"/>
                      </a:moveTo>
                      <a:cubicBezTo>
                        <a:pt x="1023" y="0"/>
                        <a:pt x="509" y="298"/>
                        <a:pt x="236" y="799"/>
                      </a:cubicBezTo>
                      <a:cubicBezTo>
                        <a:pt x="55" y="1108"/>
                        <a:pt x="0" y="1453"/>
                        <a:pt x="73" y="1798"/>
                      </a:cubicBezTo>
                      <a:cubicBezTo>
                        <a:pt x="91" y="1907"/>
                        <a:pt x="127" y="2034"/>
                        <a:pt x="200" y="2125"/>
                      </a:cubicBezTo>
                      <a:cubicBezTo>
                        <a:pt x="236" y="2234"/>
                        <a:pt x="309" y="2324"/>
                        <a:pt x="382" y="2415"/>
                      </a:cubicBezTo>
                      <a:cubicBezTo>
                        <a:pt x="400" y="2433"/>
                        <a:pt x="418" y="2433"/>
                        <a:pt x="436" y="2452"/>
                      </a:cubicBezTo>
                      <a:cubicBezTo>
                        <a:pt x="709" y="2715"/>
                        <a:pt x="1063" y="2847"/>
                        <a:pt x="1419" y="2847"/>
                      </a:cubicBezTo>
                      <a:cubicBezTo>
                        <a:pt x="1776" y="2847"/>
                        <a:pt x="2135" y="2715"/>
                        <a:pt x="2416" y="2452"/>
                      </a:cubicBezTo>
                      <a:cubicBezTo>
                        <a:pt x="2834" y="2088"/>
                        <a:pt x="2997" y="1525"/>
                        <a:pt x="2870" y="980"/>
                      </a:cubicBezTo>
                      <a:lnTo>
                        <a:pt x="2798" y="817"/>
                      </a:lnTo>
                      <a:cubicBezTo>
                        <a:pt x="2798" y="799"/>
                        <a:pt x="2798" y="799"/>
                        <a:pt x="2798" y="799"/>
                      </a:cubicBezTo>
                      <a:cubicBezTo>
                        <a:pt x="2743" y="653"/>
                        <a:pt x="2670" y="544"/>
                        <a:pt x="2580" y="435"/>
                      </a:cubicBezTo>
                      <a:cubicBezTo>
                        <a:pt x="2543" y="381"/>
                        <a:pt x="2489" y="345"/>
                        <a:pt x="2434" y="308"/>
                      </a:cubicBezTo>
                      <a:cubicBezTo>
                        <a:pt x="2307" y="199"/>
                        <a:pt x="2162" y="109"/>
                        <a:pt x="2016" y="54"/>
                      </a:cubicBezTo>
                      <a:cubicBezTo>
                        <a:pt x="1980" y="54"/>
                        <a:pt x="1944" y="36"/>
                        <a:pt x="1889" y="36"/>
                      </a:cubicBezTo>
                      <a:cubicBezTo>
                        <a:pt x="1782" y="12"/>
                        <a:pt x="1673" y="0"/>
                        <a:pt x="156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6" name="Google Shape;1096;p44"/>
                <p:cNvSpPr/>
                <p:nvPr/>
              </p:nvSpPr>
              <p:spPr>
                <a:xfrm flipH="1">
                  <a:off x="7791154" y="3004990"/>
                  <a:ext cx="235053" cy="333951"/>
                </a:xfrm>
                <a:custGeom>
                  <a:avLst/>
                  <a:gdLst/>
                  <a:ahLst/>
                  <a:cxnLst/>
                  <a:rect l="l" t="t" r="r" b="b"/>
                  <a:pathLst>
                    <a:path w="3325" h="4724" extrusionOk="0">
                      <a:moveTo>
                        <a:pt x="3033" y="1"/>
                      </a:moveTo>
                      <a:cubicBezTo>
                        <a:pt x="2816" y="146"/>
                        <a:pt x="2616" y="328"/>
                        <a:pt x="2434" y="509"/>
                      </a:cubicBezTo>
                      <a:cubicBezTo>
                        <a:pt x="2271" y="655"/>
                        <a:pt x="2143" y="800"/>
                        <a:pt x="2016" y="945"/>
                      </a:cubicBezTo>
                      <a:cubicBezTo>
                        <a:pt x="2016" y="945"/>
                        <a:pt x="1835" y="1145"/>
                        <a:pt x="1399" y="1726"/>
                      </a:cubicBezTo>
                      <a:cubicBezTo>
                        <a:pt x="1362" y="1763"/>
                        <a:pt x="1326" y="1817"/>
                        <a:pt x="1290" y="1854"/>
                      </a:cubicBezTo>
                      <a:cubicBezTo>
                        <a:pt x="1163" y="2053"/>
                        <a:pt x="999" y="2253"/>
                        <a:pt x="836" y="2507"/>
                      </a:cubicBezTo>
                      <a:lnTo>
                        <a:pt x="654" y="2762"/>
                      </a:lnTo>
                      <a:lnTo>
                        <a:pt x="363" y="3179"/>
                      </a:lnTo>
                      <a:cubicBezTo>
                        <a:pt x="236" y="3343"/>
                        <a:pt x="127" y="3525"/>
                        <a:pt x="0" y="3706"/>
                      </a:cubicBezTo>
                      <a:lnTo>
                        <a:pt x="1181" y="4723"/>
                      </a:lnTo>
                      <a:cubicBezTo>
                        <a:pt x="1217" y="4687"/>
                        <a:pt x="1217" y="4669"/>
                        <a:pt x="1253" y="4651"/>
                      </a:cubicBezTo>
                      <a:cubicBezTo>
                        <a:pt x="1344" y="4505"/>
                        <a:pt x="1453" y="4378"/>
                        <a:pt x="1562" y="4251"/>
                      </a:cubicBezTo>
                      <a:cubicBezTo>
                        <a:pt x="1635" y="4178"/>
                        <a:pt x="1708" y="4088"/>
                        <a:pt x="1762" y="4015"/>
                      </a:cubicBezTo>
                      <a:cubicBezTo>
                        <a:pt x="1817" y="3961"/>
                        <a:pt x="1871" y="3906"/>
                        <a:pt x="1907" y="3833"/>
                      </a:cubicBezTo>
                      <a:lnTo>
                        <a:pt x="2016" y="3706"/>
                      </a:lnTo>
                      <a:lnTo>
                        <a:pt x="2216" y="3470"/>
                      </a:lnTo>
                      <a:cubicBezTo>
                        <a:pt x="2289" y="3379"/>
                        <a:pt x="2380" y="3270"/>
                        <a:pt x="2452" y="3179"/>
                      </a:cubicBezTo>
                      <a:lnTo>
                        <a:pt x="2543" y="3052"/>
                      </a:lnTo>
                      <a:cubicBezTo>
                        <a:pt x="2598" y="2998"/>
                        <a:pt x="2634" y="2962"/>
                        <a:pt x="2670" y="2907"/>
                      </a:cubicBezTo>
                      <a:lnTo>
                        <a:pt x="2979" y="2544"/>
                      </a:lnTo>
                      <a:cubicBezTo>
                        <a:pt x="3088" y="2398"/>
                        <a:pt x="3197" y="2253"/>
                        <a:pt x="3324" y="2126"/>
                      </a:cubicBezTo>
                      <a:cubicBezTo>
                        <a:pt x="3197" y="1781"/>
                        <a:pt x="3106" y="1418"/>
                        <a:pt x="3070" y="1054"/>
                      </a:cubicBezTo>
                      <a:cubicBezTo>
                        <a:pt x="3015" y="709"/>
                        <a:pt x="2997" y="346"/>
                        <a:pt x="303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7" name="Google Shape;1097;p44"/>
                <p:cNvSpPr/>
                <p:nvPr/>
              </p:nvSpPr>
              <p:spPr>
                <a:xfrm flipH="1">
                  <a:off x="7637119" y="2836814"/>
                  <a:ext cx="101514" cy="174045"/>
                </a:xfrm>
                <a:custGeom>
                  <a:avLst/>
                  <a:gdLst/>
                  <a:ahLst/>
                  <a:cxnLst/>
                  <a:rect l="l" t="t" r="r" b="b"/>
                  <a:pathLst>
                    <a:path w="1436" h="2462" extrusionOk="0">
                      <a:moveTo>
                        <a:pt x="709" y="0"/>
                      </a:moveTo>
                      <a:lnTo>
                        <a:pt x="709" y="19"/>
                      </a:lnTo>
                      <a:cubicBezTo>
                        <a:pt x="709" y="37"/>
                        <a:pt x="655" y="109"/>
                        <a:pt x="637" y="146"/>
                      </a:cubicBezTo>
                      <a:cubicBezTo>
                        <a:pt x="637" y="164"/>
                        <a:pt x="637" y="164"/>
                        <a:pt x="637" y="182"/>
                      </a:cubicBezTo>
                      <a:cubicBezTo>
                        <a:pt x="546" y="400"/>
                        <a:pt x="473" y="636"/>
                        <a:pt x="400" y="854"/>
                      </a:cubicBezTo>
                      <a:cubicBezTo>
                        <a:pt x="310" y="1163"/>
                        <a:pt x="201" y="1472"/>
                        <a:pt x="92" y="1780"/>
                      </a:cubicBezTo>
                      <a:cubicBezTo>
                        <a:pt x="55" y="1853"/>
                        <a:pt x="19" y="1944"/>
                        <a:pt x="1" y="2017"/>
                      </a:cubicBezTo>
                      <a:cubicBezTo>
                        <a:pt x="354" y="2321"/>
                        <a:pt x="715" y="2462"/>
                        <a:pt x="980" y="2462"/>
                      </a:cubicBezTo>
                      <a:cubicBezTo>
                        <a:pt x="1111" y="2462"/>
                        <a:pt x="1218" y="2428"/>
                        <a:pt x="1290" y="2362"/>
                      </a:cubicBezTo>
                      <a:cubicBezTo>
                        <a:pt x="1399" y="2235"/>
                        <a:pt x="1436" y="2053"/>
                        <a:pt x="1399" y="1908"/>
                      </a:cubicBezTo>
                      <a:cubicBezTo>
                        <a:pt x="1399" y="1853"/>
                        <a:pt x="1399" y="1799"/>
                        <a:pt x="1399" y="1762"/>
                      </a:cubicBezTo>
                      <a:lnTo>
                        <a:pt x="1399" y="1617"/>
                      </a:lnTo>
                      <a:lnTo>
                        <a:pt x="1399" y="1599"/>
                      </a:lnTo>
                      <a:cubicBezTo>
                        <a:pt x="1399" y="1490"/>
                        <a:pt x="1381" y="1345"/>
                        <a:pt x="1381" y="1199"/>
                      </a:cubicBezTo>
                      <a:lnTo>
                        <a:pt x="1381" y="1036"/>
                      </a:lnTo>
                      <a:cubicBezTo>
                        <a:pt x="1381" y="818"/>
                        <a:pt x="1345" y="582"/>
                        <a:pt x="1345" y="418"/>
                      </a:cubicBezTo>
                      <a:lnTo>
                        <a:pt x="1345" y="237"/>
                      </a:lnTo>
                      <a:lnTo>
                        <a:pt x="709"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8" name="Google Shape;1098;p44"/>
                <p:cNvSpPr/>
                <p:nvPr/>
              </p:nvSpPr>
              <p:spPr>
                <a:xfrm flipH="1">
                  <a:off x="7640937" y="2889904"/>
                  <a:ext cx="73308" cy="77126"/>
                </a:xfrm>
                <a:custGeom>
                  <a:avLst/>
                  <a:gdLst/>
                  <a:ahLst/>
                  <a:cxnLst/>
                  <a:rect l="l" t="t" r="r" b="b"/>
                  <a:pathLst>
                    <a:path w="1037" h="1091" extrusionOk="0">
                      <a:moveTo>
                        <a:pt x="377" y="1"/>
                      </a:moveTo>
                      <a:cubicBezTo>
                        <a:pt x="241" y="1"/>
                        <a:pt x="115" y="50"/>
                        <a:pt x="1" y="121"/>
                      </a:cubicBezTo>
                      <a:cubicBezTo>
                        <a:pt x="55" y="430"/>
                        <a:pt x="219" y="703"/>
                        <a:pt x="455" y="902"/>
                      </a:cubicBezTo>
                      <a:cubicBezTo>
                        <a:pt x="535" y="982"/>
                        <a:pt x="671" y="1090"/>
                        <a:pt x="802" y="1090"/>
                      </a:cubicBezTo>
                      <a:cubicBezTo>
                        <a:pt x="820" y="1090"/>
                        <a:pt x="837" y="1088"/>
                        <a:pt x="855" y="1084"/>
                      </a:cubicBezTo>
                      <a:cubicBezTo>
                        <a:pt x="945" y="1048"/>
                        <a:pt x="1018" y="975"/>
                        <a:pt x="1036" y="884"/>
                      </a:cubicBezTo>
                      <a:lnTo>
                        <a:pt x="1036" y="848"/>
                      </a:lnTo>
                      <a:cubicBezTo>
                        <a:pt x="1036" y="757"/>
                        <a:pt x="1018" y="612"/>
                        <a:pt x="1018" y="448"/>
                      </a:cubicBezTo>
                      <a:lnTo>
                        <a:pt x="1018" y="303"/>
                      </a:lnTo>
                      <a:cubicBezTo>
                        <a:pt x="891" y="121"/>
                        <a:pt x="709" y="12"/>
                        <a:pt x="491" y="12"/>
                      </a:cubicBezTo>
                      <a:cubicBezTo>
                        <a:pt x="453" y="5"/>
                        <a:pt x="415" y="1"/>
                        <a:pt x="37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9" name="Google Shape;1099;p44"/>
                <p:cNvSpPr/>
                <p:nvPr/>
              </p:nvSpPr>
              <p:spPr>
                <a:xfrm flipH="1">
                  <a:off x="7598592" y="2744208"/>
                  <a:ext cx="142587" cy="179488"/>
                </a:xfrm>
                <a:custGeom>
                  <a:avLst/>
                  <a:gdLst/>
                  <a:ahLst/>
                  <a:cxnLst/>
                  <a:rect l="l" t="t" r="r" b="b"/>
                  <a:pathLst>
                    <a:path w="2017" h="2539" extrusionOk="0">
                      <a:moveTo>
                        <a:pt x="881" y="1"/>
                      </a:moveTo>
                      <a:cubicBezTo>
                        <a:pt x="860" y="1"/>
                        <a:pt x="839" y="1"/>
                        <a:pt x="818" y="3"/>
                      </a:cubicBezTo>
                      <a:lnTo>
                        <a:pt x="763" y="3"/>
                      </a:lnTo>
                      <a:cubicBezTo>
                        <a:pt x="309" y="112"/>
                        <a:pt x="0" y="620"/>
                        <a:pt x="37" y="1220"/>
                      </a:cubicBezTo>
                      <a:cubicBezTo>
                        <a:pt x="37" y="1292"/>
                        <a:pt x="37" y="1347"/>
                        <a:pt x="55" y="1419"/>
                      </a:cubicBezTo>
                      <a:cubicBezTo>
                        <a:pt x="139" y="2071"/>
                        <a:pt x="591" y="2538"/>
                        <a:pt x="1087" y="2538"/>
                      </a:cubicBezTo>
                      <a:cubicBezTo>
                        <a:pt x="1130" y="2538"/>
                        <a:pt x="1174" y="2535"/>
                        <a:pt x="1217" y="2527"/>
                      </a:cubicBezTo>
                      <a:cubicBezTo>
                        <a:pt x="1672" y="2473"/>
                        <a:pt x="1980" y="2001"/>
                        <a:pt x="1998" y="1456"/>
                      </a:cubicBezTo>
                      <a:cubicBezTo>
                        <a:pt x="2017" y="1347"/>
                        <a:pt x="1998" y="1238"/>
                        <a:pt x="1998" y="1129"/>
                      </a:cubicBezTo>
                      <a:lnTo>
                        <a:pt x="1962" y="1002"/>
                      </a:lnTo>
                      <a:cubicBezTo>
                        <a:pt x="1908" y="747"/>
                        <a:pt x="1781" y="493"/>
                        <a:pt x="1581" y="293"/>
                      </a:cubicBezTo>
                      <a:cubicBezTo>
                        <a:pt x="1412" y="108"/>
                        <a:pt x="1150" y="1"/>
                        <a:pt x="88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0" name="Google Shape;1100;p44"/>
                <p:cNvSpPr/>
                <p:nvPr/>
              </p:nvSpPr>
              <p:spPr>
                <a:xfrm flipH="1">
                  <a:off x="7682009" y="2847064"/>
                  <a:ext cx="42486" cy="36124"/>
                </a:xfrm>
                <a:custGeom>
                  <a:avLst/>
                  <a:gdLst/>
                  <a:ahLst/>
                  <a:cxnLst/>
                  <a:rect l="l" t="t" r="r" b="b"/>
                  <a:pathLst>
                    <a:path w="601" h="511" extrusionOk="0">
                      <a:moveTo>
                        <a:pt x="346" y="1"/>
                      </a:moveTo>
                      <a:cubicBezTo>
                        <a:pt x="110" y="1"/>
                        <a:pt x="1" y="273"/>
                        <a:pt x="164" y="437"/>
                      </a:cubicBezTo>
                      <a:cubicBezTo>
                        <a:pt x="216" y="488"/>
                        <a:pt x="278" y="511"/>
                        <a:pt x="339" y="511"/>
                      </a:cubicBezTo>
                      <a:cubicBezTo>
                        <a:pt x="472" y="511"/>
                        <a:pt x="600" y="404"/>
                        <a:pt x="600" y="255"/>
                      </a:cubicBezTo>
                      <a:cubicBezTo>
                        <a:pt x="600" y="110"/>
                        <a:pt x="473" y="1"/>
                        <a:pt x="34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1" name="Google Shape;1101;p44"/>
                <p:cNvSpPr/>
                <p:nvPr/>
              </p:nvSpPr>
              <p:spPr>
                <a:xfrm flipH="1">
                  <a:off x="7602411" y="2840631"/>
                  <a:ext cx="36053" cy="34781"/>
                </a:xfrm>
                <a:custGeom>
                  <a:avLst/>
                  <a:gdLst/>
                  <a:ahLst/>
                  <a:cxnLst/>
                  <a:rect l="l" t="t" r="r" b="b"/>
                  <a:pathLst>
                    <a:path w="510" h="492" extrusionOk="0">
                      <a:moveTo>
                        <a:pt x="255" y="1"/>
                      </a:moveTo>
                      <a:cubicBezTo>
                        <a:pt x="110" y="1"/>
                        <a:pt x="1" y="110"/>
                        <a:pt x="1" y="255"/>
                      </a:cubicBezTo>
                      <a:cubicBezTo>
                        <a:pt x="1" y="382"/>
                        <a:pt x="110" y="491"/>
                        <a:pt x="255" y="491"/>
                      </a:cubicBezTo>
                      <a:cubicBezTo>
                        <a:pt x="400" y="491"/>
                        <a:pt x="509" y="382"/>
                        <a:pt x="509" y="255"/>
                      </a:cubicBezTo>
                      <a:cubicBezTo>
                        <a:pt x="509" y="110"/>
                        <a:pt x="400" y="1"/>
                        <a:pt x="2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2" name="Google Shape;1102;p44"/>
                <p:cNvSpPr/>
                <p:nvPr/>
              </p:nvSpPr>
              <p:spPr>
                <a:xfrm flipH="1">
                  <a:off x="7630687" y="2886510"/>
                  <a:ext cx="41143" cy="17037"/>
                </a:xfrm>
                <a:custGeom>
                  <a:avLst/>
                  <a:gdLst/>
                  <a:ahLst/>
                  <a:cxnLst/>
                  <a:rect l="l" t="t" r="r" b="b"/>
                  <a:pathLst>
                    <a:path w="582" h="241" extrusionOk="0">
                      <a:moveTo>
                        <a:pt x="335" y="0"/>
                      </a:moveTo>
                      <a:cubicBezTo>
                        <a:pt x="219" y="0"/>
                        <a:pt x="107" y="18"/>
                        <a:pt x="0" y="60"/>
                      </a:cubicBezTo>
                      <a:cubicBezTo>
                        <a:pt x="52" y="181"/>
                        <a:pt x="165" y="240"/>
                        <a:pt x="279" y="240"/>
                      </a:cubicBezTo>
                      <a:cubicBezTo>
                        <a:pt x="406" y="240"/>
                        <a:pt x="534" y="167"/>
                        <a:pt x="582" y="24"/>
                      </a:cubicBezTo>
                      <a:cubicBezTo>
                        <a:pt x="499" y="9"/>
                        <a:pt x="416" y="0"/>
                        <a:pt x="33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3" name="Google Shape;1103;p44"/>
                <p:cNvSpPr/>
                <p:nvPr/>
              </p:nvSpPr>
              <p:spPr>
                <a:xfrm flipH="1">
                  <a:off x="7716719" y="2826564"/>
                  <a:ext cx="39871" cy="34074"/>
                </a:xfrm>
                <a:custGeom>
                  <a:avLst/>
                  <a:gdLst/>
                  <a:ahLst/>
                  <a:cxnLst/>
                  <a:rect l="l" t="t" r="r" b="b"/>
                  <a:pathLst>
                    <a:path w="564" h="482" extrusionOk="0">
                      <a:moveTo>
                        <a:pt x="309" y="0"/>
                      </a:moveTo>
                      <a:cubicBezTo>
                        <a:pt x="110" y="0"/>
                        <a:pt x="1" y="236"/>
                        <a:pt x="128" y="400"/>
                      </a:cubicBezTo>
                      <a:cubicBezTo>
                        <a:pt x="176" y="455"/>
                        <a:pt x="244" y="482"/>
                        <a:pt x="311" y="482"/>
                      </a:cubicBezTo>
                      <a:cubicBezTo>
                        <a:pt x="418" y="482"/>
                        <a:pt x="523" y="414"/>
                        <a:pt x="545" y="291"/>
                      </a:cubicBezTo>
                      <a:cubicBezTo>
                        <a:pt x="564" y="145"/>
                        <a:pt x="455" y="18"/>
                        <a:pt x="30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4" name="Google Shape;1104;p44"/>
                <p:cNvSpPr/>
                <p:nvPr/>
              </p:nvSpPr>
              <p:spPr>
                <a:xfrm flipH="1">
                  <a:off x="7691051" y="4420029"/>
                  <a:ext cx="482830" cy="154110"/>
                </a:xfrm>
                <a:custGeom>
                  <a:avLst/>
                  <a:gdLst/>
                  <a:ahLst/>
                  <a:cxnLst/>
                  <a:rect l="l" t="t" r="r" b="b"/>
                  <a:pathLst>
                    <a:path w="6830" h="2180" extrusionOk="0">
                      <a:moveTo>
                        <a:pt x="2834" y="0"/>
                      </a:moveTo>
                      <a:cubicBezTo>
                        <a:pt x="1344" y="73"/>
                        <a:pt x="255" y="690"/>
                        <a:pt x="37" y="1489"/>
                      </a:cubicBezTo>
                      <a:lnTo>
                        <a:pt x="37" y="1508"/>
                      </a:lnTo>
                      <a:cubicBezTo>
                        <a:pt x="19" y="1635"/>
                        <a:pt x="0" y="1780"/>
                        <a:pt x="19" y="1925"/>
                      </a:cubicBezTo>
                      <a:lnTo>
                        <a:pt x="19" y="1962"/>
                      </a:lnTo>
                      <a:cubicBezTo>
                        <a:pt x="37" y="2034"/>
                        <a:pt x="55" y="2107"/>
                        <a:pt x="73" y="2180"/>
                      </a:cubicBezTo>
                      <a:lnTo>
                        <a:pt x="2979" y="2180"/>
                      </a:lnTo>
                      <a:lnTo>
                        <a:pt x="6685" y="1980"/>
                      </a:lnTo>
                      <a:cubicBezTo>
                        <a:pt x="6703" y="1962"/>
                        <a:pt x="6721" y="1944"/>
                        <a:pt x="6721" y="1925"/>
                      </a:cubicBezTo>
                      <a:cubicBezTo>
                        <a:pt x="6794" y="1853"/>
                        <a:pt x="6830" y="1780"/>
                        <a:pt x="6830" y="1689"/>
                      </a:cubicBezTo>
                      <a:cubicBezTo>
                        <a:pt x="6830" y="1671"/>
                        <a:pt x="6812" y="1653"/>
                        <a:pt x="6812" y="1635"/>
                      </a:cubicBezTo>
                      <a:cubicBezTo>
                        <a:pt x="6757" y="1508"/>
                        <a:pt x="6685" y="1417"/>
                        <a:pt x="6594" y="1344"/>
                      </a:cubicBezTo>
                      <a:cubicBezTo>
                        <a:pt x="6557" y="1308"/>
                        <a:pt x="6521" y="1272"/>
                        <a:pt x="6485" y="1235"/>
                      </a:cubicBezTo>
                      <a:cubicBezTo>
                        <a:pt x="6467" y="1217"/>
                        <a:pt x="6467" y="1199"/>
                        <a:pt x="6448" y="1163"/>
                      </a:cubicBezTo>
                      <a:cubicBezTo>
                        <a:pt x="6430" y="1144"/>
                        <a:pt x="6412" y="1126"/>
                        <a:pt x="6412" y="1108"/>
                      </a:cubicBezTo>
                      <a:cubicBezTo>
                        <a:pt x="6249" y="799"/>
                        <a:pt x="6140" y="472"/>
                        <a:pt x="6103" y="145"/>
                      </a:cubicBezTo>
                      <a:cubicBezTo>
                        <a:pt x="6103" y="91"/>
                        <a:pt x="6085" y="36"/>
                        <a:pt x="608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5" name="Google Shape;1105;p44"/>
                <p:cNvSpPr/>
                <p:nvPr/>
              </p:nvSpPr>
              <p:spPr>
                <a:xfrm flipH="1">
                  <a:off x="7691051" y="4406951"/>
                  <a:ext cx="482830" cy="167188"/>
                </a:xfrm>
                <a:custGeom>
                  <a:avLst/>
                  <a:gdLst/>
                  <a:ahLst/>
                  <a:cxnLst/>
                  <a:rect l="l" t="t" r="r" b="b"/>
                  <a:pathLst>
                    <a:path w="6830" h="2365" extrusionOk="0">
                      <a:moveTo>
                        <a:pt x="2100" y="1"/>
                      </a:moveTo>
                      <a:cubicBezTo>
                        <a:pt x="1512" y="1"/>
                        <a:pt x="964" y="202"/>
                        <a:pt x="582" y="585"/>
                      </a:cubicBezTo>
                      <a:cubicBezTo>
                        <a:pt x="291" y="893"/>
                        <a:pt x="109" y="1257"/>
                        <a:pt x="37" y="1674"/>
                      </a:cubicBezTo>
                      <a:lnTo>
                        <a:pt x="37" y="1693"/>
                      </a:lnTo>
                      <a:cubicBezTo>
                        <a:pt x="19" y="1820"/>
                        <a:pt x="0" y="1965"/>
                        <a:pt x="19" y="2110"/>
                      </a:cubicBezTo>
                      <a:lnTo>
                        <a:pt x="19" y="2147"/>
                      </a:lnTo>
                      <a:cubicBezTo>
                        <a:pt x="37" y="2219"/>
                        <a:pt x="55" y="2292"/>
                        <a:pt x="73" y="2365"/>
                      </a:cubicBezTo>
                      <a:lnTo>
                        <a:pt x="2979" y="2365"/>
                      </a:lnTo>
                      <a:lnTo>
                        <a:pt x="6685" y="2165"/>
                      </a:lnTo>
                      <a:cubicBezTo>
                        <a:pt x="6703" y="2147"/>
                        <a:pt x="6721" y="2129"/>
                        <a:pt x="6721" y="2110"/>
                      </a:cubicBezTo>
                      <a:cubicBezTo>
                        <a:pt x="6794" y="2038"/>
                        <a:pt x="6830" y="1965"/>
                        <a:pt x="6830" y="1874"/>
                      </a:cubicBezTo>
                      <a:cubicBezTo>
                        <a:pt x="6830" y="1856"/>
                        <a:pt x="6830" y="1820"/>
                        <a:pt x="6812" y="1783"/>
                      </a:cubicBezTo>
                      <a:cubicBezTo>
                        <a:pt x="6775" y="1674"/>
                        <a:pt x="6703" y="1584"/>
                        <a:pt x="6612" y="1511"/>
                      </a:cubicBezTo>
                      <a:cubicBezTo>
                        <a:pt x="6576" y="1475"/>
                        <a:pt x="6521" y="1438"/>
                        <a:pt x="6503" y="1402"/>
                      </a:cubicBezTo>
                      <a:cubicBezTo>
                        <a:pt x="6485" y="1366"/>
                        <a:pt x="6467" y="1348"/>
                        <a:pt x="6448" y="1329"/>
                      </a:cubicBezTo>
                      <a:cubicBezTo>
                        <a:pt x="6430" y="1311"/>
                        <a:pt x="6430" y="1293"/>
                        <a:pt x="6412" y="1275"/>
                      </a:cubicBezTo>
                      <a:cubicBezTo>
                        <a:pt x="6430" y="839"/>
                        <a:pt x="6394" y="276"/>
                        <a:pt x="6103" y="149"/>
                      </a:cubicBezTo>
                      <a:cubicBezTo>
                        <a:pt x="6058" y="140"/>
                        <a:pt x="6013" y="135"/>
                        <a:pt x="5967" y="135"/>
                      </a:cubicBezTo>
                      <a:cubicBezTo>
                        <a:pt x="5922" y="135"/>
                        <a:pt x="5876" y="140"/>
                        <a:pt x="5831" y="149"/>
                      </a:cubicBezTo>
                      <a:cubicBezTo>
                        <a:pt x="5086" y="403"/>
                        <a:pt x="4850" y="912"/>
                        <a:pt x="4360" y="930"/>
                      </a:cubicBezTo>
                      <a:cubicBezTo>
                        <a:pt x="4015" y="930"/>
                        <a:pt x="3688" y="730"/>
                        <a:pt x="3542" y="421"/>
                      </a:cubicBezTo>
                      <a:cubicBezTo>
                        <a:pt x="3506" y="330"/>
                        <a:pt x="3433" y="240"/>
                        <a:pt x="3361" y="167"/>
                      </a:cubicBezTo>
                      <a:cubicBezTo>
                        <a:pt x="3279" y="94"/>
                        <a:pt x="3193" y="58"/>
                        <a:pt x="3134" y="58"/>
                      </a:cubicBezTo>
                      <a:cubicBezTo>
                        <a:pt x="3075" y="58"/>
                        <a:pt x="3043" y="94"/>
                        <a:pt x="3070" y="167"/>
                      </a:cubicBezTo>
                      <a:lnTo>
                        <a:pt x="3034" y="167"/>
                      </a:lnTo>
                      <a:cubicBezTo>
                        <a:pt x="2723" y="55"/>
                        <a:pt x="2406" y="1"/>
                        <a:pt x="210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6" name="Google Shape;1106;p44"/>
                <p:cNvSpPr/>
                <p:nvPr/>
              </p:nvSpPr>
              <p:spPr>
                <a:xfrm flipH="1">
                  <a:off x="7682002" y="4552222"/>
                  <a:ext cx="499584" cy="21915"/>
                </a:xfrm>
                <a:custGeom>
                  <a:avLst/>
                  <a:gdLst/>
                  <a:ahLst/>
                  <a:cxnLst/>
                  <a:rect l="l" t="t" r="r" b="b"/>
                  <a:pathLst>
                    <a:path w="7067" h="310" extrusionOk="0">
                      <a:moveTo>
                        <a:pt x="146" y="1"/>
                      </a:moveTo>
                      <a:cubicBezTo>
                        <a:pt x="37" y="55"/>
                        <a:pt x="0" y="92"/>
                        <a:pt x="0" y="146"/>
                      </a:cubicBezTo>
                      <a:lnTo>
                        <a:pt x="0" y="219"/>
                      </a:lnTo>
                      <a:cubicBezTo>
                        <a:pt x="0" y="273"/>
                        <a:pt x="37" y="310"/>
                        <a:pt x="91" y="310"/>
                      </a:cubicBezTo>
                      <a:lnTo>
                        <a:pt x="6957" y="310"/>
                      </a:lnTo>
                      <a:cubicBezTo>
                        <a:pt x="7012" y="310"/>
                        <a:pt x="7066" y="273"/>
                        <a:pt x="7066" y="219"/>
                      </a:cubicBezTo>
                      <a:lnTo>
                        <a:pt x="7066" y="146"/>
                      </a:lnTo>
                      <a:cubicBezTo>
                        <a:pt x="7066" y="92"/>
                        <a:pt x="7012" y="55"/>
                        <a:pt x="701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7" name="Google Shape;1107;p44"/>
                <p:cNvSpPr/>
                <p:nvPr/>
              </p:nvSpPr>
              <p:spPr>
                <a:xfrm flipH="1">
                  <a:off x="7756518" y="4482944"/>
                  <a:ext cx="39871" cy="39871"/>
                </a:xfrm>
                <a:custGeom>
                  <a:avLst/>
                  <a:gdLst/>
                  <a:ahLst/>
                  <a:cxnLst/>
                  <a:rect l="l" t="t" r="r" b="b"/>
                  <a:pathLst>
                    <a:path w="564" h="564" extrusionOk="0">
                      <a:moveTo>
                        <a:pt x="273" y="0"/>
                      </a:moveTo>
                      <a:cubicBezTo>
                        <a:pt x="128" y="0"/>
                        <a:pt x="0" y="127"/>
                        <a:pt x="0" y="291"/>
                      </a:cubicBezTo>
                      <a:cubicBezTo>
                        <a:pt x="0" y="454"/>
                        <a:pt x="128" y="563"/>
                        <a:pt x="273" y="563"/>
                      </a:cubicBezTo>
                      <a:cubicBezTo>
                        <a:pt x="436" y="563"/>
                        <a:pt x="564" y="454"/>
                        <a:pt x="564" y="291"/>
                      </a:cubicBezTo>
                      <a:cubicBezTo>
                        <a:pt x="564" y="127"/>
                        <a:pt x="436" y="0"/>
                        <a:pt x="2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8" name="Google Shape;1108;p44"/>
                <p:cNvSpPr/>
                <p:nvPr/>
              </p:nvSpPr>
              <p:spPr>
                <a:xfrm flipH="1">
                  <a:off x="7025915" y="4417413"/>
                  <a:ext cx="482830" cy="152908"/>
                </a:xfrm>
                <a:custGeom>
                  <a:avLst/>
                  <a:gdLst/>
                  <a:ahLst/>
                  <a:cxnLst/>
                  <a:rect l="l" t="t" r="r" b="b"/>
                  <a:pathLst>
                    <a:path w="6830" h="2163" extrusionOk="0">
                      <a:moveTo>
                        <a:pt x="727" y="1"/>
                      </a:moveTo>
                      <a:cubicBezTo>
                        <a:pt x="727" y="55"/>
                        <a:pt x="727" y="110"/>
                        <a:pt x="708" y="146"/>
                      </a:cubicBezTo>
                      <a:cubicBezTo>
                        <a:pt x="672" y="491"/>
                        <a:pt x="563" y="818"/>
                        <a:pt x="418" y="1127"/>
                      </a:cubicBezTo>
                      <a:cubicBezTo>
                        <a:pt x="400" y="1145"/>
                        <a:pt x="382" y="1163"/>
                        <a:pt x="382" y="1181"/>
                      </a:cubicBezTo>
                      <a:cubicBezTo>
                        <a:pt x="363" y="1200"/>
                        <a:pt x="345" y="1218"/>
                        <a:pt x="327" y="1254"/>
                      </a:cubicBezTo>
                      <a:cubicBezTo>
                        <a:pt x="291" y="1290"/>
                        <a:pt x="254" y="1327"/>
                        <a:pt x="218" y="1363"/>
                      </a:cubicBezTo>
                      <a:cubicBezTo>
                        <a:pt x="127" y="1436"/>
                        <a:pt x="55" y="1526"/>
                        <a:pt x="18" y="1635"/>
                      </a:cubicBezTo>
                      <a:cubicBezTo>
                        <a:pt x="0" y="1672"/>
                        <a:pt x="0" y="1708"/>
                        <a:pt x="18" y="1726"/>
                      </a:cubicBezTo>
                      <a:cubicBezTo>
                        <a:pt x="18" y="1799"/>
                        <a:pt x="36" y="1853"/>
                        <a:pt x="73" y="1908"/>
                      </a:cubicBezTo>
                      <a:cubicBezTo>
                        <a:pt x="91" y="1926"/>
                        <a:pt x="91" y="1944"/>
                        <a:pt x="109" y="1962"/>
                      </a:cubicBezTo>
                      <a:cubicBezTo>
                        <a:pt x="127" y="1981"/>
                        <a:pt x="145" y="1981"/>
                        <a:pt x="164" y="1999"/>
                      </a:cubicBezTo>
                      <a:lnTo>
                        <a:pt x="3070" y="2162"/>
                      </a:lnTo>
                      <a:lnTo>
                        <a:pt x="6793" y="2162"/>
                      </a:lnTo>
                      <a:cubicBezTo>
                        <a:pt x="6811" y="2108"/>
                        <a:pt x="6811" y="2053"/>
                        <a:pt x="6830" y="1999"/>
                      </a:cubicBezTo>
                      <a:lnTo>
                        <a:pt x="6830" y="1962"/>
                      </a:lnTo>
                      <a:cubicBezTo>
                        <a:pt x="6830" y="1944"/>
                        <a:pt x="6830" y="1926"/>
                        <a:pt x="6830" y="1908"/>
                      </a:cubicBezTo>
                      <a:cubicBezTo>
                        <a:pt x="6830" y="1781"/>
                        <a:pt x="6811" y="1654"/>
                        <a:pt x="6793" y="1526"/>
                      </a:cubicBezTo>
                      <a:lnTo>
                        <a:pt x="6793" y="1508"/>
                      </a:lnTo>
                      <a:cubicBezTo>
                        <a:pt x="6575" y="691"/>
                        <a:pt x="5486" y="73"/>
                        <a:pt x="399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9" name="Google Shape;1109;p44"/>
                <p:cNvSpPr/>
                <p:nvPr/>
              </p:nvSpPr>
              <p:spPr>
                <a:xfrm flipH="1">
                  <a:off x="7025915" y="4407940"/>
                  <a:ext cx="482830" cy="162381"/>
                </a:xfrm>
                <a:custGeom>
                  <a:avLst/>
                  <a:gdLst/>
                  <a:ahLst/>
                  <a:cxnLst/>
                  <a:rect l="l" t="t" r="r" b="b"/>
                  <a:pathLst>
                    <a:path w="6830" h="2297" extrusionOk="0">
                      <a:moveTo>
                        <a:pt x="4765" y="1"/>
                      </a:moveTo>
                      <a:cubicBezTo>
                        <a:pt x="4454" y="1"/>
                        <a:pt x="4131" y="57"/>
                        <a:pt x="3814" y="171"/>
                      </a:cubicBezTo>
                      <a:lnTo>
                        <a:pt x="3778" y="171"/>
                      </a:lnTo>
                      <a:cubicBezTo>
                        <a:pt x="3806" y="96"/>
                        <a:pt x="3772" y="55"/>
                        <a:pt x="3709" y="55"/>
                      </a:cubicBezTo>
                      <a:cubicBezTo>
                        <a:pt x="3650" y="55"/>
                        <a:pt x="3567" y="92"/>
                        <a:pt x="3488" y="171"/>
                      </a:cubicBezTo>
                      <a:cubicBezTo>
                        <a:pt x="3397" y="226"/>
                        <a:pt x="3342" y="316"/>
                        <a:pt x="3288" y="407"/>
                      </a:cubicBezTo>
                      <a:cubicBezTo>
                        <a:pt x="3142" y="716"/>
                        <a:pt x="2815" y="916"/>
                        <a:pt x="2470" y="916"/>
                      </a:cubicBezTo>
                      <a:cubicBezTo>
                        <a:pt x="1980" y="898"/>
                        <a:pt x="1744" y="389"/>
                        <a:pt x="999" y="135"/>
                      </a:cubicBezTo>
                      <a:cubicBezTo>
                        <a:pt x="954" y="126"/>
                        <a:pt x="908" y="121"/>
                        <a:pt x="863" y="121"/>
                      </a:cubicBezTo>
                      <a:cubicBezTo>
                        <a:pt x="817" y="121"/>
                        <a:pt x="772" y="126"/>
                        <a:pt x="727" y="135"/>
                      </a:cubicBezTo>
                      <a:cubicBezTo>
                        <a:pt x="436" y="262"/>
                        <a:pt x="418" y="825"/>
                        <a:pt x="418" y="1261"/>
                      </a:cubicBezTo>
                      <a:cubicBezTo>
                        <a:pt x="400" y="1279"/>
                        <a:pt x="382" y="1297"/>
                        <a:pt x="382" y="1315"/>
                      </a:cubicBezTo>
                      <a:cubicBezTo>
                        <a:pt x="363" y="1334"/>
                        <a:pt x="345" y="1352"/>
                        <a:pt x="327" y="1388"/>
                      </a:cubicBezTo>
                      <a:cubicBezTo>
                        <a:pt x="291" y="1424"/>
                        <a:pt x="254" y="1461"/>
                        <a:pt x="218" y="1497"/>
                      </a:cubicBezTo>
                      <a:cubicBezTo>
                        <a:pt x="127" y="1570"/>
                        <a:pt x="55" y="1660"/>
                        <a:pt x="18" y="1769"/>
                      </a:cubicBezTo>
                      <a:cubicBezTo>
                        <a:pt x="0" y="1806"/>
                        <a:pt x="0" y="1842"/>
                        <a:pt x="18" y="1860"/>
                      </a:cubicBezTo>
                      <a:cubicBezTo>
                        <a:pt x="18" y="1933"/>
                        <a:pt x="36" y="1987"/>
                        <a:pt x="73" y="2042"/>
                      </a:cubicBezTo>
                      <a:cubicBezTo>
                        <a:pt x="91" y="2060"/>
                        <a:pt x="91" y="2078"/>
                        <a:pt x="109" y="2096"/>
                      </a:cubicBezTo>
                      <a:cubicBezTo>
                        <a:pt x="127" y="2115"/>
                        <a:pt x="145" y="2115"/>
                        <a:pt x="164" y="2133"/>
                      </a:cubicBezTo>
                      <a:lnTo>
                        <a:pt x="3070" y="2296"/>
                      </a:lnTo>
                      <a:lnTo>
                        <a:pt x="6793" y="2296"/>
                      </a:lnTo>
                      <a:cubicBezTo>
                        <a:pt x="6811" y="2242"/>
                        <a:pt x="6811" y="2187"/>
                        <a:pt x="6830" y="2133"/>
                      </a:cubicBezTo>
                      <a:lnTo>
                        <a:pt x="6830" y="2096"/>
                      </a:lnTo>
                      <a:cubicBezTo>
                        <a:pt x="6830" y="2078"/>
                        <a:pt x="6830" y="2060"/>
                        <a:pt x="6830" y="2042"/>
                      </a:cubicBezTo>
                      <a:cubicBezTo>
                        <a:pt x="6830" y="1915"/>
                        <a:pt x="6830" y="1806"/>
                        <a:pt x="6811" y="1679"/>
                      </a:cubicBezTo>
                      <a:lnTo>
                        <a:pt x="6811" y="1660"/>
                      </a:lnTo>
                      <a:cubicBezTo>
                        <a:pt x="6739" y="1261"/>
                        <a:pt x="6557" y="879"/>
                        <a:pt x="6267" y="589"/>
                      </a:cubicBezTo>
                      <a:cubicBezTo>
                        <a:pt x="5888" y="198"/>
                        <a:pt x="5347" y="1"/>
                        <a:pt x="476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0" name="Google Shape;1110;p44"/>
                <p:cNvSpPr/>
                <p:nvPr/>
              </p:nvSpPr>
              <p:spPr>
                <a:xfrm flipH="1">
                  <a:off x="7014322" y="4552222"/>
                  <a:ext cx="499584" cy="18097"/>
                </a:xfrm>
                <a:custGeom>
                  <a:avLst/>
                  <a:gdLst/>
                  <a:ahLst/>
                  <a:cxnLst/>
                  <a:rect l="l" t="t" r="r" b="b"/>
                  <a:pathLst>
                    <a:path w="7067" h="256" extrusionOk="0">
                      <a:moveTo>
                        <a:pt x="109" y="1"/>
                      </a:moveTo>
                      <a:cubicBezTo>
                        <a:pt x="55" y="1"/>
                        <a:pt x="0" y="37"/>
                        <a:pt x="0" y="92"/>
                      </a:cubicBezTo>
                      <a:lnTo>
                        <a:pt x="0" y="164"/>
                      </a:lnTo>
                      <a:cubicBezTo>
                        <a:pt x="0" y="219"/>
                        <a:pt x="55" y="255"/>
                        <a:pt x="109" y="255"/>
                      </a:cubicBezTo>
                      <a:lnTo>
                        <a:pt x="6975" y="255"/>
                      </a:lnTo>
                      <a:cubicBezTo>
                        <a:pt x="7030" y="255"/>
                        <a:pt x="7066" y="219"/>
                        <a:pt x="7066" y="164"/>
                      </a:cubicBezTo>
                      <a:lnTo>
                        <a:pt x="7066" y="110"/>
                      </a:lnTo>
                      <a:cubicBezTo>
                        <a:pt x="7066" y="37"/>
                        <a:pt x="7030" y="1"/>
                        <a:pt x="697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1" name="Google Shape;1111;p44"/>
                <p:cNvSpPr/>
                <p:nvPr/>
              </p:nvSpPr>
              <p:spPr>
                <a:xfrm flipH="1">
                  <a:off x="7510013" y="3440310"/>
                  <a:ext cx="317197" cy="237951"/>
                </a:xfrm>
                <a:custGeom>
                  <a:avLst/>
                  <a:gdLst/>
                  <a:ahLst/>
                  <a:cxnLst/>
                  <a:rect l="l" t="t" r="r" b="b"/>
                  <a:pathLst>
                    <a:path w="4487" h="3366" extrusionOk="0">
                      <a:moveTo>
                        <a:pt x="4106" y="0"/>
                      </a:moveTo>
                      <a:lnTo>
                        <a:pt x="128" y="291"/>
                      </a:lnTo>
                      <a:lnTo>
                        <a:pt x="1" y="1363"/>
                      </a:lnTo>
                      <a:cubicBezTo>
                        <a:pt x="402" y="2598"/>
                        <a:pt x="1468" y="3365"/>
                        <a:pt x="2475" y="3365"/>
                      </a:cubicBezTo>
                      <a:cubicBezTo>
                        <a:pt x="2609" y="3365"/>
                        <a:pt x="2741" y="3352"/>
                        <a:pt x="2870" y="3324"/>
                      </a:cubicBezTo>
                      <a:cubicBezTo>
                        <a:pt x="3906" y="3124"/>
                        <a:pt x="4414" y="2107"/>
                        <a:pt x="4487" y="1962"/>
                      </a:cubicBezTo>
                      <a:cubicBezTo>
                        <a:pt x="4360" y="1308"/>
                        <a:pt x="4233" y="654"/>
                        <a:pt x="410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2" name="Google Shape;1112;p44"/>
                <p:cNvSpPr/>
                <p:nvPr/>
              </p:nvSpPr>
              <p:spPr>
                <a:xfrm flipH="1">
                  <a:off x="7512558" y="2966463"/>
                  <a:ext cx="319813" cy="548786"/>
                </a:xfrm>
                <a:custGeom>
                  <a:avLst/>
                  <a:gdLst/>
                  <a:ahLst/>
                  <a:cxnLst/>
                  <a:rect l="l" t="t" r="r" b="b"/>
                  <a:pathLst>
                    <a:path w="4524" h="7763" extrusionOk="0">
                      <a:moveTo>
                        <a:pt x="2707" y="1"/>
                      </a:moveTo>
                      <a:cubicBezTo>
                        <a:pt x="2671" y="292"/>
                        <a:pt x="2453" y="528"/>
                        <a:pt x="2162" y="600"/>
                      </a:cubicBezTo>
                      <a:cubicBezTo>
                        <a:pt x="2125" y="606"/>
                        <a:pt x="2088" y="609"/>
                        <a:pt x="2051" y="609"/>
                      </a:cubicBezTo>
                      <a:cubicBezTo>
                        <a:pt x="1727" y="609"/>
                        <a:pt x="1426" y="400"/>
                        <a:pt x="1345" y="74"/>
                      </a:cubicBezTo>
                      <a:cubicBezTo>
                        <a:pt x="818" y="164"/>
                        <a:pt x="346" y="419"/>
                        <a:pt x="1" y="800"/>
                      </a:cubicBezTo>
                      <a:cubicBezTo>
                        <a:pt x="19" y="2544"/>
                        <a:pt x="37" y="4269"/>
                        <a:pt x="74" y="6013"/>
                      </a:cubicBezTo>
                      <a:cubicBezTo>
                        <a:pt x="553" y="7112"/>
                        <a:pt x="1547" y="7762"/>
                        <a:pt x="2505" y="7762"/>
                      </a:cubicBezTo>
                      <a:cubicBezTo>
                        <a:pt x="2671" y="7762"/>
                        <a:pt x="2837" y="7743"/>
                        <a:pt x="2998" y="7702"/>
                      </a:cubicBezTo>
                      <a:cubicBezTo>
                        <a:pt x="3997" y="7448"/>
                        <a:pt x="4451" y="6485"/>
                        <a:pt x="4524" y="6340"/>
                      </a:cubicBezTo>
                      <a:cubicBezTo>
                        <a:pt x="4433" y="4469"/>
                        <a:pt x="4342" y="2598"/>
                        <a:pt x="4251" y="746"/>
                      </a:cubicBezTo>
                      <a:cubicBezTo>
                        <a:pt x="4142" y="655"/>
                        <a:pt x="4015" y="582"/>
                        <a:pt x="3888" y="510"/>
                      </a:cubicBezTo>
                      <a:cubicBezTo>
                        <a:pt x="3506" y="310"/>
                        <a:pt x="3125" y="128"/>
                        <a:pt x="27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3" name="Google Shape;1113;p44"/>
                <p:cNvSpPr/>
                <p:nvPr/>
              </p:nvSpPr>
              <p:spPr>
                <a:xfrm flipH="1">
                  <a:off x="7851527" y="3127004"/>
                  <a:ext cx="75853" cy="149020"/>
                </a:xfrm>
                <a:custGeom>
                  <a:avLst/>
                  <a:gdLst/>
                  <a:ahLst/>
                  <a:cxnLst/>
                  <a:rect l="l" t="t" r="r" b="b"/>
                  <a:pathLst>
                    <a:path w="1073" h="2108" extrusionOk="0">
                      <a:moveTo>
                        <a:pt x="1" y="0"/>
                      </a:moveTo>
                      <a:lnTo>
                        <a:pt x="1" y="0"/>
                      </a:lnTo>
                      <a:cubicBezTo>
                        <a:pt x="182" y="709"/>
                        <a:pt x="346" y="1417"/>
                        <a:pt x="528" y="2107"/>
                      </a:cubicBezTo>
                      <a:lnTo>
                        <a:pt x="618" y="1980"/>
                      </a:lnTo>
                      <a:lnTo>
                        <a:pt x="818" y="1744"/>
                      </a:lnTo>
                      <a:cubicBezTo>
                        <a:pt x="909" y="1653"/>
                        <a:pt x="982" y="1544"/>
                        <a:pt x="1072" y="1453"/>
                      </a:cubicBezTo>
                      <a:cubicBezTo>
                        <a:pt x="963" y="1308"/>
                        <a:pt x="854" y="1145"/>
                        <a:pt x="764" y="999"/>
                      </a:cubicBezTo>
                      <a:cubicBezTo>
                        <a:pt x="509" y="672"/>
                        <a:pt x="255" y="346"/>
                        <a:pt x="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4" name="Google Shape;1114;p44"/>
                <p:cNvSpPr/>
                <p:nvPr/>
              </p:nvSpPr>
              <p:spPr>
                <a:xfrm flipH="1">
                  <a:off x="7801476" y="2997285"/>
                  <a:ext cx="129721" cy="267147"/>
                </a:xfrm>
                <a:custGeom>
                  <a:avLst/>
                  <a:gdLst/>
                  <a:ahLst/>
                  <a:cxnLst/>
                  <a:rect l="l" t="t" r="r" b="b"/>
                  <a:pathLst>
                    <a:path w="1835" h="3779" extrusionOk="0">
                      <a:moveTo>
                        <a:pt x="1835" y="1"/>
                      </a:moveTo>
                      <a:cubicBezTo>
                        <a:pt x="1562" y="164"/>
                        <a:pt x="1308" y="364"/>
                        <a:pt x="1072" y="564"/>
                      </a:cubicBezTo>
                      <a:cubicBezTo>
                        <a:pt x="672" y="909"/>
                        <a:pt x="309" y="1272"/>
                        <a:pt x="0" y="1708"/>
                      </a:cubicBezTo>
                      <a:cubicBezTo>
                        <a:pt x="291" y="2398"/>
                        <a:pt x="563" y="3089"/>
                        <a:pt x="854" y="3779"/>
                      </a:cubicBezTo>
                      <a:lnTo>
                        <a:pt x="1835" y="2943"/>
                      </a:lnTo>
                      <a:lnTo>
                        <a:pt x="183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5" name="Google Shape;1115;p44"/>
                <p:cNvSpPr/>
                <p:nvPr/>
              </p:nvSpPr>
              <p:spPr>
                <a:xfrm flipH="1">
                  <a:off x="7423985" y="3201443"/>
                  <a:ext cx="111765" cy="102787"/>
                </a:xfrm>
                <a:custGeom>
                  <a:avLst/>
                  <a:gdLst/>
                  <a:ahLst/>
                  <a:cxnLst/>
                  <a:rect l="l" t="t" r="r" b="b"/>
                  <a:pathLst>
                    <a:path w="1581" h="1454" extrusionOk="0">
                      <a:moveTo>
                        <a:pt x="1581" y="1"/>
                      </a:moveTo>
                      <a:lnTo>
                        <a:pt x="1" y="655"/>
                      </a:lnTo>
                      <a:cubicBezTo>
                        <a:pt x="1" y="673"/>
                        <a:pt x="1" y="673"/>
                        <a:pt x="19" y="691"/>
                      </a:cubicBezTo>
                      <a:cubicBezTo>
                        <a:pt x="91" y="855"/>
                        <a:pt x="182" y="1018"/>
                        <a:pt x="255" y="1182"/>
                      </a:cubicBezTo>
                      <a:cubicBezTo>
                        <a:pt x="309" y="1272"/>
                        <a:pt x="346" y="1363"/>
                        <a:pt x="400" y="1454"/>
                      </a:cubicBezTo>
                      <a:lnTo>
                        <a:pt x="158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6" name="Google Shape;1116;p44"/>
                <p:cNvSpPr/>
                <p:nvPr/>
              </p:nvSpPr>
              <p:spPr>
                <a:xfrm flipH="1">
                  <a:off x="7416278" y="3019128"/>
                  <a:ext cx="165703" cy="262057"/>
                </a:xfrm>
                <a:custGeom>
                  <a:avLst/>
                  <a:gdLst/>
                  <a:ahLst/>
                  <a:cxnLst/>
                  <a:rect l="l" t="t" r="r" b="b"/>
                  <a:pathLst>
                    <a:path w="2344" h="3707" extrusionOk="0">
                      <a:moveTo>
                        <a:pt x="709" y="1"/>
                      </a:moveTo>
                      <a:lnTo>
                        <a:pt x="1" y="2380"/>
                      </a:lnTo>
                      <a:lnTo>
                        <a:pt x="836" y="3706"/>
                      </a:lnTo>
                      <a:lnTo>
                        <a:pt x="2344" y="2489"/>
                      </a:lnTo>
                      <a:cubicBezTo>
                        <a:pt x="1999" y="1545"/>
                        <a:pt x="1436" y="691"/>
                        <a:pt x="70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7" name="Google Shape;1117;p44"/>
                <p:cNvSpPr/>
                <p:nvPr/>
              </p:nvSpPr>
              <p:spPr>
                <a:xfrm flipH="1">
                  <a:off x="7494603" y="2996012"/>
                  <a:ext cx="272237" cy="330063"/>
                </a:xfrm>
                <a:custGeom>
                  <a:avLst/>
                  <a:gdLst/>
                  <a:ahLst/>
                  <a:cxnLst/>
                  <a:rect l="l" t="t" r="r" b="b"/>
                  <a:pathLst>
                    <a:path w="3851" h="4669" extrusionOk="0">
                      <a:moveTo>
                        <a:pt x="1090" y="1"/>
                      </a:moveTo>
                      <a:lnTo>
                        <a:pt x="0" y="3888"/>
                      </a:lnTo>
                      <a:lnTo>
                        <a:pt x="2743" y="4669"/>
                      </a:lnTo>
                      <a:lnTo>
                        <a:pt x="3851" y="782"/>
                      </a:lnTo>
                      <a:lnTo>
                        <a:pt x="1090"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8" name="Google Shape;1118;p44"/>
                <p:cNvSpPr/>
                <p:nvPr/>
              </p:nvSpPr>
              <p:spPr>
                <a:xfrm flipH="1">
                  <a:off x="7361067" y="3119299"/>
                  <a:ext cx="254281" cy="288991"/>
                </a:xfrm>
                <a:custGeom>
                  <a:avLst/>
                  <a:gdLst/>
                  <a:ahLst/>
                  <a:cxnLst/>
                  <a:rect l="l" t="t" r="r" b="b"/>
                  <a:pathLst>
                    <a:path w="3597" h="4088" extrusionOk="0">
                      <a:moveTo>
                        <a:pt x="1254" y="0"/>
                      </a:moveTo>
                      <a:lnTo>
                        <a:pt x="1" y="927"/>
                      </a:lnTo>
                      <a:cubicBezTo>
                        <a:pt x="218" y="2253"/>
                        <a:pt x="1054" y="3379"/>
                        <a:pt x="2253" y="3996"/>
                      </a:cubicBezTo>
                      <a:cubicBezTo>
                        <a:pt x="2361" y="4059"/>
                        <a:pt x="2480" y="4087"/>
                        <a:pt x="2599" y="4087"/>
                      </a:cubicBezTo>
                      <a:cubicBezTo>
                        <a:pt x="2758" y="4087"/>
                        <a:pt x="2917" y="4036"/>
                        <a:pt x="3052" y="3942"/>
                      </a:cubicBezTo>
                      <a:cubicBezTo>
                        <a:pt x="3397" y="3724"/>
                        <a:pt x="3597" y="3343"/>
                        <a:pt x="3506" y="3070"/>
                      </a:cubicBezTo>
                      <a:lnTo>
                        <a:pt x="125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9" name="Google Shape;1119;p44"/>
                <p:cNvSpPr/>
                <p:nvPr/>
              </p:nvSpPr>
              <p:spPr>
                <a:xfrm flipH="1">
                  <a:off x="7526698" y="3093708"/>
                  <a:ext cx="175954" cy="102716"/>
                </a:xfrm>
                <a:custGeom>
                  <a:avLst/>
                  <a:gdLst/>
                  <a:ahLst/>
                  <a:cxnLst/>
                  <a:rect l="l" t="t" r="r" b="b"/>
                  <a:pathLst>
                    <a:path w="2489" h="1453" extrusionOk="0">
                      <a:moveTo>
                        <a:pt x="304" y="1"/>
                      </a:moveTo>
                      <a:cubicBezTo>
                        <a:pt x="248" y="1"/>
                        <a:pt x="208" y="11"/>
                        <a:pt x="200" y="35"/>
                      </a:cubicBezTo>
                      <a:cubicBezTo>
                        <a:pt x="146" y="126"/>
                        <a:pt x="654" y="453"/>
                        <a:pt x="691" y="490"/>
                      </a:cubicBezTo>
                      <a:cubicBezTo>
                        <a:pt x="370" y="291"/>
                        <a:pt x="178" y="208"/>
                        <a:pt x="103" y="208"/>
                      </a:cubicBezTo>
                      <a:cubicBezTo>
                        <a:pt x="89" y="208"/>
                        <a:pt x="79" y="211"/>
                        <a:pt x="73" y="217"/>
                      </a:cubicBezTo>
                      <a:cubicBezTo>
                        <a:pt x="37" y="253"/>
                        <a:pt x="146" y="399"/>
                        <a:pt x="400" y="635"/>
                      </a:cubicBezTo>
                      <a:cubicBezTo>
                        <a:pt x="219" y="499"/>
                        <a:pt x="100" y="426"/>
                        <a:pt x="45" y="426"/>
                      </a:cubicBezTo>
                      <a:cubicBezTo>
                        <a:pt x="33" y="426"/>
                        <a:pt x="25" y="429"/>
                        <a:pt x="19" y="435"/>
                      </a:cubicBezTo>
                      <a:cubicBezTo>
                        <a:pt x="0" y="453"/>
                        <a:pt x="73" y="617"/>
                        <a:pt x="273" y="889"/>
                      </a:cubicBezTo>
                      <a:cubicBezTo>
                        <a:pt x="137" y="807"/>
                        <a:pt x="82" y="767"/>
                        <a:pt x="56" y="767"/>
                      </a:cubicBezTo>
                      <a:cubicBezTo>
                        <a:pt x="47" y="767"/>
                        <a:pt x="41" y="771"/>
                        <a:pt x="37" y="780"/>
                      </a:cubicBezTo>
                      <a:cubicBezTo>
                        <a:pt x="0" y="817"/>
                        <a:pt x="164" y="1016"/>
                        <a:pt x="346" y="1162"/>
                      </a:cubicBezTo>
                      <a:cubicBezTo>
                        <a:pt x="473" y="1271"/>
                        <a:pt x="636" y="1343"/>
                        <a:pt x="800" y="1398"/>
                      </a:cubicBezTo>
                      <a:lnTo>
                        <a:pt x="1272" y="1452"/>
                      </a:lnTo>
                      <a:lnTo>
                        <a:pt x="2489" y="362"/>
                      </a:lnTo>
                      <a:lnTo>
                        <a:pt x="890" y="126"/>
                      </a:lnTo>
                      <a:cubicBezTo>
                        <a:pt x="876" y="112"/>
                        <a:pt x="494" y="1"/>
                        <a:pt x="30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0" name="Google Shape;1120;p44"/>
                <p:cNvSpPr/>
                <p:nvPr/>
              </p:nvSpPr>
              <p:spPr>
                <a:xfrm flipH="1">
                  <a:off x="7521540" y="3065361"/>
                  <a:ext cx="43759" cy="70692"/>
                </a:xfrm>
                <a:custGeom>
                  <a:avLst/>
                  <a:gdLst/>
                  <a:ahLst/>
                  <a:cxnLst/>
                  <a:rect l="l" t="t" r="r" b="b"/>
                  <a:pathLst>
                    <a:path w="619" h="1000" extrusionOk="0">
                      <a:moveTo>
                        <a:pt x="509" y="1"/>
                      </a:moveTo>
                      <a:cubicBezTo>
                        <a:pt x="473" y="1"/>
                        <a:pt x="419" y="55"/>
                        <a:pt x="364" y="200"/>
                      </a:cubicBezTo>
                      <a:lnTo>
                        <a:pt x="1" y="818"/>
                      </a:lnTo>
                      <a:lnTo>
                        <a:pt x="618" y="1000"/>
                      </a:lnTo>
                      <a:lnTo>
                        <a:pt x="618" y="400"/>
                      </a:lnTo>
                      <a:cubicBezTo>
                        <a:pt x="600" y="146"/>
                        <a:pt x="564" y="1"/>
                        <a:pt x="50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1" name="Google Shape;1121;p44"/>
                <p:cNvSpPr/>
                <p:nvPr/>
              </p:nvSpPr>
              <p:spPr>
                <a:xfrm flipH="1">
                  <a:off x="7919601" y="2960101"/>
                  <a:ext cx="157998" cy="390930"/>
                </a:xfrm>
                <a:custGeom>
                  <a:avLst/>
                  <a:gdLst/>
                  <a:ahLst/>
                  <a:cxnLst/>
                  <a:rect l="l" t="t" r="r" b="b"/>
                  <a:pathLst>
                    <a:path w="2235" h="5530" extrusionOk="0">
                      <a:moveTo>
                        <a:pt x="564" y="0"/>
                      </a:moveTo>
                      <a:cubicBezTo>
                        <a:pt x="1" y="1635"/>
                        <a:pt x="37" y="3415"/>
                        <a:pt x="691" y="4995"/>
                      </a:cubicBezTo>
                      <a:cubicBezTo>
                        <a:pt x="782" y="5304"/>
                        <a:pt x="1054" y="5522"/>
                        <a:pt x="1381" y="5522"/>
                      </a:cubicBezTo>
                      <a:cubicBezTo>
                        <a:pt x="1417" y="5527"/>
                        <a:pt x="1453" y="5529"/>
                        <a:pt x="1489" y="5529"/>
                      </a:cubicBezTo>
                      <a:cubicBezTo>
                        <a:pt x="1844" y="5529"/>
                        <a:pt x="2152" y="5287"/>
                        <a:pt x="2235" y="4941"/>
                      </a:cubicBezTo>
                      <a:lnTo>
                        <a:pt x="2108" y="91"/>
                      </a:lnTo>
                      <a:lnTo>
                        <a:pt x="56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2" name="Google Shape;1122;p44"/>
                <p:cNvSpPr/>
                <p:nvPr/>
              </p:nvSpPr>
              <p:spPr>
                <a:xfrm flipH="1">
                  <a:off x="7923421" y="3150403"/>
                  <a:ext cx="7776" cy="123076"/>
                </a:xfrm>
                <a:custGeom>
                  <a:avLst/>
                  <a:gdLst/>
                  <a:ahLst/>
                  <a:cxnLst/>
                  <a:rect l="l" t="t" r="r" b="b"/>
                  <a:pathLst>
                    <a:path w="110" h="1741" extrusionOk="0">
                      <a:moveTo>
                        <a:pt x="55" y="1"/>
                      </a:moveTo>
                      <a:cubicBezTo>
                        <a:pt x="28" y="1"/>
                        <a:pt x="0" y="24"/>
                        <a:pt x="0" y="69"/>
                      </a:cubicBezTo>
                      <a:lnTo>
                        <a:pt x="0" y="1686"/>
                      </a:lnTo>
                      <a:cubicBezTo>
                        <a:pt x="0" y="1704"/>
                        <a:pt x="37" y="1740"/>
                        <a:pt x="55" y="1740"/>
                      </a:cubicBezTo>
                      <a:cubicBezTo>
                        <a:pt x="91" y="1740"/>
                        <a:pt x="109" y="1704"/>
                        <a:pt x="109" y="1686"/>
                      </a:cubicBezTo>
                      <a:lnTo>
                        <a:pt x="109" y="69"/>
                      </a:lnTo>
                      <a:cubicBezTo>
                        <a:pt x="109" y="24"/>
                        <a:pt x="82" y="1"/>
                        <a:pt x="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3" name="Google Shape;1123;p44"/>
                <p:cNvSpPr/>
                <p:nvPr/>
              </p:nvSpPr>
              <p:spPr>
                <a:xfrm flipH="1">
                  <a:off x="7561478" y="2728868"/>
                  <a:ext cx="193839" cy="106746"/>
                </a:xfrm>
                <a:custGeom>
                  <a:avLst/>
                  <a:gdLst/>
                  <a:ahLst/>
                  <a:cxnLst/>
                  <a:rect l="l" t="t" r="r" b="b"/>
                  <a:pathLst>
                    <a:path w="2742" h="1510" extrusionOk="0">
                      <a:moveTo>
                        <a:pt x="1280" y="1"/>
                      </a:moveTo>
                      <a:cubicBezTo>
                        <a:pt x="884" y="1"/>
                        <a:pt x="357" y="217"/>
                        <a:pt x="182" y="601"/>
                      </a:cubicBezTo>
                      <a:cubicBezTo>
                        <a:pt x="1" y="983"/>
                        <a:pt x="182" y="1509"/>
                        <a:pt x="309" y="1509"/>
                      </a:cubicBezTo>
                      <a:cubicBezTo>
                        <a:pt x="382" y="1509"/>
                        <a:pt x="382" y="1328"/>
                        <a:pt x="564" y="1219"/>
                      </a:cubicBezTo>
                      <a:cubicBezTo>
                        <a:pt x="689" y="1143"/>
                        <a:pt x="823" y="1103"/>
                        <a:pt x="960" y="1103"/>
                      </a:cubicBezTo>
                      <a:cubicBezTo>
                        <a:pt x="1021" y="1103"/>
                        <a:pt x="1083" y="1111"/>
                        <a:pt x="1145" y="1128"/>
                      </a:cubicBezTo>
                      <a:cubicBezTo>
                        <a:pt x="1186" y="1132"/>
                        <a:pt x="1227" y="1134"/>
                        <a:pt x="1268" y="1134"/>
                      </a:cubicBezTo>
                      <a:cubicBezTo>
                        <a:pt x="1995" y="1134"/>
                        <a:pt x="2741" y="555"/>
                        <a:pt x="2707" y="383"/>
                      </a:cubicBezTo>
                      <a:cubicBezTo>
                        <a:pt x="2689" y="329"/>
                        <a:pt x="2616" y="329"/>
                        <a:pt x="2398" y="274"/>
                      </a:cubicBezTo>
                      <a:cubicBezTo>
                        <a:pt x="1581" y="111"/>
                        <a:pt x="1599" y="2"/>
                        <a:pt x="1327" y="2"/>
                      </a:cubicBezTo>
                      <a:cubicBezTo>
                        <a:pt x="1311" y="1"/>
                        <a:pt x="1296" y="1"/>
                        <a:pt x="128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4" name="Google Shape;1124;p44"/>
                <p:cNvSpPr/>
                <p:nvPr/>
              </p:nvSpPr>
              <p:spPr>
                <a:xfrm flipH="1">
                  <a:off x="7674372" y="3770300"/>
                  <a:ext cx="197798" cy="48849"/>
                </a:xfrm>
                <a:custGeom>
                  <a:avLst/>
                  <a:gdLst/>
                  <a:ahLst/>
                  <a:cxnLst/>
                  <a:rect l="l" t="t" r="r" b="b"/>
                  <a:pathLst>
                    <a:path w="2798" h="691" extrusionOk="0">
                      <a:moveTo>
                        <a:pt x="2798" y="0"/>
                      </a:moveTo>
                      <a:lnTo>
                        <a:pt x="1" y="55"/>
                      </a:lnTo>
                      <a:cubicBezTo>
                        <a:pt x="891" y="345"/>
                        <a:pt x="1799" y="563"/>
                        <a:pt x="2725" y="691"/>
                      </a:cubicBezTo>
                      <a:lnTo>
                        <a:pt x="2780" y="146"/>
                      </a:lnTo>
                      <a:lnTo>
                        <a:pt x="2798"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5" name="Google Shape;1125;p44"/>
                <p:cNvSpPr/>
                <p:nvPr/>
              </p:nvSpPr>
              <p:spPr>
                <a:xfrm flipH="1">
                  <a:off x="7429073" y="3766412"/>
                  <a:ext cx="220914" cy="61785"/>
                </a:xfrm>
                <a:custGeom>
                  <a:avLst/>
                  <a:gdLst/>
                  <a:ahLst/>
                  <a:cxnLst/>
                  <a:rect l="l" t="t" r="r" b="b"/>
                  <a:pathLst>
                    <a:path w="3125" h="874" extrusionOk="0">
                      <a:moveTo>
                        <a:pt x="2888" y="1"/>
                      </a:moveTo>
                      <a:lnTo>
                        <a:pt x="0" y="37"/>
                      </a:lnTo>
                      <a:lnTo>
                        <a:pt x="127" y="491"/>
                      </a:lnTo>
                      <a:lnTo>
                        <a:pt x="236" y="818"/>
                      </a:lnTo>
                      <a:cubicBezTo>
                        <a:pt x="658" y="853"/>
                        <a:pt x="1081" y="873"/>
                        <a:pt x="1503" y="873"/>
                      </a:cubicBezTo>
                      <a:cubicBezTo>
                        <a:pt x="1735" y="873"/>
                        <a:pt x="1966" y="867"/>
                        <a:pt x="2198" y="855"/>
                      </a:cubicBezTo>
                      <a:cubicBezTo>
                        <a:pt x="2507" y="836"/>
                        <a:pt x="2834" y="800"/>
                        <a:pt x="3124" y="764"/>
                      </a:cubicBezTo>
                      <a:lnTo>
                        <a:pt x="2888"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6" name="Google Shape;1126;p44"/>
                <p:cNvSpPr/>
                <p:nvPr/>
              </p:nvSpPr>
              <p:spPr>
                <a:xfrm flipH="1">
                  <a:off x="7402135" y="3355551"/>
                  <a:ext cx="504674" cy="434830"/>
                </a:xfrm>
                <a:custGeom>
                  <a:avLst/>
                  <a:gdLst/>
                  <a:ahLst/>
                  <a:cxnLst/>
                  <a:rect l="l" t="t" r="r" b="b"/>
                  <a:pathLst>
                    <a:path w="7139" h="6151" extrusionOk="0">
                      <a:moveTo>
                        <a:pt x="1127" y="1"/>
                      </a:moveTo>
                      <a:cubicBezTo>
                        <a:pt x="745" y="1944"/>
                        <a:pt x="364" y="3888"/>
                        <a:pt x="0" y="5831"/>
                      </a:cubicBezTo>
                      <a:cubicBezTo>
                        <a:pt x="1067" y="6044"/>
                        <a:pt x="2149" y="6150"/>
                        <a:pt x="3230" y="6150"/>
                      </a:cubicBezTo>
                      <a:cubicBezTo>
                        <a:pt x="4542" y="6150"/>
                        <a:pt x="5854" y="5994"/>
                        <a:pt x="7139" y="5686"/>
                      </a:cubicBezTo>
                      <a:cubicBezTo>
                        <a:pt x="6594" y="3815"/>
                        <a:pt x="6049" y="1944"/>
                        <a:pt x="5522" y="55"/>
                      </a:cubicBezTo>
                      <a:cubicBezTo>
                        <a:pt x="4834" y="210"/>
                        <a:pt x="4133" y="287"/>
                        <a:pt x="3434" y="287"/>
                      </a:cubicBezTo>
                      <a:cubicBezTo>
                        <a:pt x="2657" y="287"/>
                        <a:pt x="1882" y="192"/>
                        <a:pt x="112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7" name="Google Shape;1127;p44"/>
                <p:cNvSpPr/>
                <p:nvPr/>
              </p:nvSpPr>
              <p:spPr>
                <a:xfrm flipH="1">
                  <a:off x="7605027" y="2819283"/>
                  <a:ext cx="18027" cy="21420"/>
                </a:xfrm>
                <a:custGeom>
                  <a:avLst/>
                  <a:gdLst/>
                  <a:ahLst/>
                  <a:cxnLst/>
                  <a:rect l="l" t="t" r="r" b="b"/>
                  <a:pathLst>
                    <a:path w="255" h="303" extrusionOk="0">
                      <a:moveTo>
                        <a:pt x="189" y="0"/>
                      </a:moveTo>
                      <a:cubicBezTo>
                        <a:pt x="173" y="0"/>
                        <a:pt x="156" y="9"/>
                        <a:pt x="146" y="30"/>
                      </a:cubicBezTo>
                      <a:lnTo>
                        <a:pt x="19" y="230"/>
                      </a:lnTo>
                      <a:cubicBezTo>
                        <a:pt x="1" y="248"/>
                        <a:pt x="19" y="285"/>
                        <a:pt x="37" y="303"/>
                      </a:cubicBezTo>
                      <a:lnTo>
                        <a:pt x="73" y="303"/>
                      </a:lnTo>
                      <a:cubicBezTo>
                        <a:pt x="91" y="303"/>
                        <a:pt x="110" y="303"/>
                        <a:pt x="110" y="285"/>
                      </a:cubicBezTo>
                      <a:lnTo>
                        <a:pt x="237" y="85"/>
                      </a:lnTo>
                      <a:cubicBezTo>
                        <a:pt x="255" y="49"/>
                        <a:pt x="255" y="12"/>
                        <a:pt x="219" y="12"/>
                      </a:cubicBezTo>
                      <a:cubicBezTo>
                        <a:pt x="211" y="5"/>
                        <a:pt x="200" y="0"/>
                        <a:pt x="18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8" name="Google Shape;1128;p44"/>
                <p:cNvSpPr/>
                <p:nvPr/>
              </p:nvSpPr>
              <p:spPr>
                <a:xfrm flipH="1">
                  <a:off x="7618741" y="2817657"/>
                  <a:ext cx="15835" cy="21773"/>
                </a:xfrm>
                <a:custGeom>
                  <a:avLst/>
                  <a:gdLst/>
                  <a:ahLst/>
                  <a:cxnLst/>
                  <a:rect l="l" t="t" r="r" b="b"/>
                  <a:pathLst>
                    <a:path w="224" h="308" extrusionOk="0">
                      <a:moveTo>
                        <a:pt x="137" y="0"/>
                      </a:moveTo>
                      <a:cubicBezTo>
                        <a:pt x="116" y="0"/>
                        <a:pt x="97" y="10"/>
                        <a:pt x="91" y="35"/>
                      </a:cubicBezTo>
                      <a:lnTo>
                        <a:pt x="0" y="235"/>
                      </a:lnTo>
                      <a:cubicBezTo>
                        <a:pt x="0" y="271"/>
                        <a:pt x="0" y="308"/>
                        <a:pt x="36" y="308"/>
                      </a:cubicBezTo>
                      <a:lnTo>
                        <a:pt x="55" y="308"/>
                      </a:lnTo>
                      <a:cubicBezTo>
                        <a:pt x="73" y="308"/>
                        <a:pt x="91" y="308"/>
                        <a:pt x="109" y="290"/>
                      </a:cubicBezTo>
                      <a:lnTo>
                        <a:pt x="200" y="72"/>
                      </a:lnTo>
                      <a:cubicBezTo>
                        <a:pt x="224" y="36"/>
                        <a:pt x="177" y="0"/>
                        <a:pt x="1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9" name="Google Shape;1129;p44"/>
                <p:cNvSpPr/>
                <p:nvPr/>
              </p:nvSpPr>
              <p:spPr>
                <a:xfrm flipH="1">
                  <a:off x="7608844" y="2849680"/>
                  <a:ext cx="11664" cy="16754"/>
                </a:xfrm>
                <a:custGeom>
                  <a:avLst/>
                  <a:gdLst/>
                  <a:ahLst/>
                  <a:cxnLst/>
                  <a:rect l="l" t="t" r="r" b="b"/>
                  <a:pathLst>
                    <a:path w="165" h="237" extrusionOk="0">
                      <a:moveTo>
                        <a:pt x="37" y="0"/>
                      </a:moveTo>
                      <a:cubicBezTo>
                        <a:pt x="19" y="18"/>
                        <a:pt x="1" y="55"/>
                        <a:pt x="1" y="73"/>
                      </a:cubicBezTo>
                      <a:lnTo>
                        <a:pt x="37" y="200"/>
                      </a:lnTo>
                      <a:cubicBezTo>
                        <a:pt x="55" y="218"/>
                        <a:pt x="74" y="236"/>
                        <a:pt x="92" y="236"/>
                      </a:cubicBezTo>
                      <a:lnTo>
                        <a:pt x="110" y="236"/>
                      </a:lnTo>
                      <a:cubicBezTo>
                        <a:pt x="146" y="236"/>
                        <a:pt x="164" y="200"/>
                        <a:pt x="146" y="164"/>
                      </a:cubicBezTo>
                      <a:lnTo>
                        <a:pt x="110" y="55"/>
                      </a:lnTo>
                      <a:cubicBezTo>
                        <a:pt x="110" y="18"/>
                        <a:pt x="74" y="0"/>
                        <a:pt x="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0" name="Google Shape;1130;p44"/>
                <p:cNvSpPr/>
                <p:nvPr/>
              </p:nvSpPr>
              <p:spPr>
                <a:xfrm flipH="1">
                  <a:off x="7624255" y="2851871"/>
                  <a:ext cx="9049" cy="17108"/>
                </a:xfrm>
                <a:custGeom>
                  <a:avLst/>
                  <a:gdLst/>
                  <a:ahLst/>
                  <a:cxnLst/>
                  <a:rect l="l" t="t" r="r" b="b"/>
                  <a:pathLst>
                    <a:path w="128" h="242" extrusionOk="0">
                      <a:moveTo>
                        <a:pt x="52" y="0"/>
                      </a:moveTo>
                      <a:cubicBezTo>
                        <a:pt x="24" y="0"/>
                        <a:pt x="0" y="27"/>
                        <a:pt x="0" y="42"/>
                      </a:cubicBezTo>
                      <a:lnTo>
                        <a:pt x="0" y="169"/>
                      </a:lnTo>
                      <a:cubicBezTo>
                        <a:pt x="0" y="205"/>
                        <a:pt x="37" y="223"/>
                        <a:pt x="55" y="242"/>
                      </a:cubicBezTo>
                      <a:cubicBezTo>
                        <a:pt x="91" y="242"/>
                        <a:pt x="109" y="205"/>
                        <a:pt x="127" y="187"/>
                      </a:cubicBezTo>
                      <a:lnTo>
                        <a:pt x="127" y="60"/>
                      </a:lnTo>
                      <a:cubicBezTo>
                        <a:pt x="127" y="24"/>
                        <a:pt x="91" y="5"/>
                        <a:pt x="73" y="5"/>
                      </a:cubicBezTo>
                      <a:cubicBezTo>
                        <a:pt x="66" y="2"/>
                        <a:pt x="59" y="0"/>
                        <a:pt x="5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1" name="Google Shape;1131;p44"/>
                <p:cNvSpPr/>
                <p:nvPr/>
              </p:nvSpPr>
              <p:spPr>
                <a:xfrm flipH="1">
                  <a:off x="7601138" y="2829109"/>
                  <a:ext cx="42486" cy="25732"/>
                </a:xfrm>
                <a:custGeom>
                  <a:avLst/>
                  <a:gdLst/>
                  <a:ahLst/>
                  <a:cxnLst/>
                  <a:rect l="l" t="t" r="r" b="b"/>
                  <a:pathLst>
                    <a:path w="601" h="364" extrusionOk="0">
                      <a:moveTo>
                        <a:pt x="292" y="0"/>
                      </a:moveTo>
                      <a:cubicBezTo>
                        <a:pt x="273" y="0"/>
                        <a:pt x="237" y="0"/>
                        <a:pt x="219" y="19"/>
                      </a:cubicBezTo>
                      <a:cubicBezTo>
                        <a:pt x="164" y="37"/>
                        <a:pt x="110" y="73"/>
                        <a:pt x="74" y="109"/>
                      </a:cubicBezTo>
                      <a:cubicBezTo>
                        <a:pt x="19" y="164"/>
                        <a:pt x="1" y="218"/>
                        <a:pt x="19" y="291"/>
                      </a:cubicBezTo>
                      <a:cubicBezTo>
                        <a:pt x="37" y="327"/>
                        <a:pt x="92" y="364"/>
                        <a:pt x="164" y="364"/>
                      </a:cubicBezTo>
                      <a:lnTo>
                        <a:pt x="364" y="364"/>
                      </a:lnTo>
                      <a:cubicBezTo>
                        <a:pt x="401" y="346"/>
                        <a:pt x="455" y="346"/>
                        <a:pt x="491" y="309"/>
                      </a:cubicBezTo>
                      <a:cubicBezTo>
                        <a:pt x="546" y="291"/>
                        <a:pt x="600" y="237"/>
                        <a:pt x="600" y="200"/>
                      </a:cubicBezTo>
                      <a:lnTo>
                        <a:pt x="600" y="182"/>
                      </a:lnTo>
                      <a:cubicBezTo>
                        <a:pt x="582" y="109"/>
                        <a:pt x="473" y="37"/>
                        <a:pt x="34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2" name="Google Shape;1132;p44"/>
                <p:cNvSpPr/>
                <p:nvPr/>
              </p:nvSpPr>
              <p:spPr>
                <a:xfrm flipH="1">
                  <a:off x="7601139" y="2830381"/>
                  <a:ext cx="25732" cy="24460"/>
                </a:xfrm>
                <a:custGeom>
                  <a:avLst/>
                  <a:gdLst/>
                  <a:ahLst/>
                  <a:cxnLst/>
                  <a:rect l="l" t="t" r="r" b="b"/>
                  <a:pathLst>
                    <a:path w="364" h="346" extrusionOk="0">
                      <a:moveTo>
                        <a:pt x="109" y="1"/>
                      </a:moveTo>
                      <a:cubicBezTo>
                        <a:pt x="36" y="19"/>
                        <a:pt x="0" y="91"/>
                        <a:pt x="0" y="164"/>
                      </a:cubicBezTo>
                      <a:cubicBezTo>
                        <a:pt x="0" y="255"/>
                        <a:pt x="55" y="328"/>
                        <a:pt x="127" y="346"/>
                      </a:cubicBezTo>
                      <a:cubicBezTo>
                        <a:pt x="164" y="328"/>
                        <a:pt x="218" y="328"/>
                        <a:pt x="254" y="291"/>
                      </a:cubicBezTo>
                      <a:cubicBezTo>
                        <a:pt x="309" y="273"/>
                        <a:pt x="363" y="219"/>
                        <a:pt x="363" y="182"/>
                      </a:cubicBezTo>
                      <a:lnTo>
                        <a:pt x="363" y="164"/>
                      </a:lnTo>
                      <a:cubicBezTo>
                        <a:pt x="345" y="91"/>
                        <a:pt x="236" y="19"/>
                        <a:pt x="10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3" name="Google Shape;1133;p44"/>
                <p:cNvSpPr/>
                <p:nvPr/>
              </p:nvSpPr>
              <p:spPr>
                <a:xfrm flipH="1">
                  <a:off x="7671759" y="2825998"/>
                  <a:ext cx="18027" cy="22410"/>
                </a:xfrm>
                <a:custGeom>
                  <a:avLst/>
                  <a:gdLst/>
                  <a:ahLst/>
                  <a:cxnLst/>
                  <a:rect l="l" t="t" r="r" b="b"/>
                  <a:pathLst>
                    <a:path w="255" h="317" extrusionOk="0">
                      <a:moveTo>
                        <a:pt x="198" y="1"/>
                      </a:moveTo>
                      <a:cubicBezTo>
                        <a:pt x="180" y="1"/>
                        <a:pt x="158" y="13"/>
                        <a:pt x="145" y="26"/>
                      </a:cubicBezTo>
                      <a:lnTo>
                        <a:pt x="18" y="244"/>
                      </a:lnTo>
                      <a:cubicBezTo>
                        <a:pt x="0" y="262"/>
                        <a:pt x="18" y="299"/>
                        <a:pt x="36" y="317"/>
                      </a:cubicBezTo>
                      <a:lnTo>
                        <a:pt x="73" y="317"/>
                      </a:lnTo>
                      <a:cubicBezTo>
                        <a:pt x="91" y="317"/>
                        <a:pt x="109" y="299"/>
                        <a:pt x="127" y="299"/>
                      </a:cubicBezTo>
                      <a:lnTo>
                        <a:pt x="236" y="99"/>
                      </a:lnTo>
                      <a:cubicBezTo>
                        <a:pt x="254" y="63"/>
                        <a:pt x="236" y="26"/>
                        <a:pt x="218" y="8"/>
                      </a:cubicBezTo>
                      <a:cubicBezTo>
                        <a:pt x="213" y="3"/>
                        <a:pt x="206" y="1"/>
                        <a:pt x="19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4" name="Google Shape;1134;p44"/>
                <p:cNvSpPr/>
                <p:nvPr/>
              </p:nvSpPr>
              <p:spPr>
                <a:xfrm flipH="1">
                  <a:off x="7685898" y="2823453"/>
                  <a:ext cx="16754" cy="23682"/>
                </a:xfrm>
                <a:custGeom>
                  <a:avLst/>
                  <a:gdLst/>
                  <a:ahLst/>
                  <a:cxnLst/>
                  <a:rect l="l" t="t" r="r" b="b"/>
                  <a:pathLst>
                    <a:path w="237" h="335" extrusionOk="0">
                      <a:moveTo>
                        <a:pt x="171" y="1"/>
                      </a:moveTo>
                      <a:cubicBezTo>
                        <a:pt x="146" y="1"/>
                        <a:pt x="123" y="18"/>
                        <a:pt x="109" y="44"/>
                      </a:cubicBezTo>
                      <a:lnTo>
                        <a:pt x="19" y="244"/>
                      </a:lnTo>
                      <a:cubicBezTo>
                        <a:pt x="0" y="280"/>
                        <a:pt x="19" y="317"/>
                        <a:pt x="55" y="335"/>
                      </a:cubicBezTo>
                      <a:lnTo>
                        <a:pt x="73" y="335"/>
                      </a:lnTo>
                      <a:cubicBezTo>
                        <a:pt x="91" y="335"/>
                        <a:pt x="109" y="317"/>
                        <a:pt x="128" y="298"/>
                      </a:cubicBezTo>
                      <a:lnTo>
                        <a:pt x="218" y="80"/>
                      </a:lnTo>
                      <a:cubicBezTo>
                        <a:pt x="237" y="62"/>
                        <a:pt x="218" y="26"/>
                        <a:pt x="200" y="8"/>
                      </a:cubicBezTo>
                      <a:cubicBezTo>
                        <a:pt x="190" y="3"/>
                        <a:pt x="181" y="1"/>
                        <a:pt x="17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5" name="Google Shape;1135;p44"/>
                <p:cNvSpPr/>
                <p:nvPr/>
              </p:nvSpPr>
              <p:spPr>
                <a:xfrm flipH="1">
                  <a:off x="7675647" y="2857385"/>
                  <a:ext cx="11594" cy="16754"/>
                </a:xfrm>
                <a:custGeom>
                  <a:avLst/>
                  <a:gdLst/>
                  <a:ahLst/>
                  <a:cxnLst/>
                  <a:rect l="l" t="t" r="r" b="b"/>
                  <a:pathLst>
                    <a:path w="164" h="237" extrusionOk="0">
                      <a:moveTo>
                        <a:pt x="37" y="0"/>
                      </a:moveTo>
                      <a:cubicBezTo>
                        <a:pt x="19" y="18"/>
                        <a:pt x="0" y="36"/>
                        <a:pt x="0" y="73"/>
                      </a:cubicBezTo>
                      <a:lnTo>
                        <a:pt x="37" y="200"/>
                      </a:lnTo>
                      <a:cubicBezTo>
                        <a:pt x="37" y="218"/>
                        <a:pt x="73" y="236"/>
                        <a:pt x="91" y="236"/>
                      </a:cubicBezTo>
                      <a:lnTo>
                        <a:pt x="109" y="236"/>
                      </a:lnTo>
                      <a:cubicBezTo>
                        <a:pt x="146" y="218"/>
                        <a:pt x="164" y="200"/>
                        <a:pt x="146" y="164"/>
                      </a:cubicBezTo>
                      <a:lnTo>
                        <a:pt x="109" y="36"/>
                      </a:lnTo>
                      <a:cubicBezTo>
                        <a:pt x="109" y="18"/>
                        <a:pt x="73" y="0"/>
                        <a:pt x="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6" name="Google Shape;1136;p44"/>
                <p:cNvSpPr/>
                <p:nvPr/>
              </p:nvSpPr>
              <p:spPr>
                <a:xfrm flipH="1">
                  <a:off x="7691058" y="2858658"/>
                  <a:ext cx="9049" cy="16754"/>
                </a:xfrm>
                <a:custGeom>
                  <a:avLst/>
                  <a:gdLst/>
                  <a:ahLst/>
                  <a:cxnLst/>
                  <a:rect l="l" t="t" r="r" b="b"/>
                  <a:pathLst>
                    <a:path w="128" h="237" extrusionOk="0">
                      <a:moveTo>
                        <a:pt x="73" y="0"/>
                      </a:moveTo>
                      <a:cubicBezTo>
                        <a:pt x="37" y="0"/>
                        <a:pt x="1" y="37"/>
                        <a:pt x="1" y="55"/>
                      </a:cubicBezTo>
                      <a:lnTo>
                        <a:pt x="1" y="182"/>
                      </a:lnTo>
                      <a:cubicBezTo>
                        <a:pt x="1" y="218"/>
                        <a:pt x="37" y="236"/>
                        <a:pt x="73" y="236"/>
                      </a:cubicBezTo>
                      <a:cubicBezTo>
                        <a:pt x="92" y="236"/>
                        <a:pt x="128" y="218"/>
                        <a:pt x="128" y="182"/>
                      </a:cubicBezTo>
                      <a:lnTo>
                        <a:pt x="128" y="73"/>
                      </a:lnTo>
                      <a:cubicBezTo>
                        <a:pt x="128" y="37"/>
                        <a:pt x="92" y="0"/>
                        <a:pt x="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7" name="Google Shape;1137;p44"/>
                <p:cNvSpPr/>
                <p:nvPr/>
              </p:nvSpPr>
              <p:spPr>
                <a:xfrm flipH="1">
                  <a:off x="7669214" y="2834552"/>
                  <a:ext cx="41143" cy="26722"/>
                </a:xfrm>
                <a:custGeom>
                  <a:avLst/>
                  <a:gdLst/>
                  <a:ahLst/>
                  <a:cxnLst/>
                  <a:rect l="l" t="t" r="r" b="b"/>
                  <a:pathLst>
                    <a:path w="582" h="378" extrusionOk="0">
                      <a:moveTo>
                        <a:pt x="336" y="1"/>
                      </a:moveTo>
                      <a:cubicBezTo>
                        <a:pt x="332" y="1"/>
                        <a:pt x="327" y="5"/>
                        <a:pt x="327" y="14"/>
                      </a:cubicBezTo>
                      <a:lnTo>
                        <a:pt x="218" y="14"/>
                      </a:lnTo>
                      <a:cubicBezTo>
                        <a:pt x="164" y="32"/>
                        <a:pt x="109" y="69"/>
                        <a:pt x="73" y="123"/>
                      </a:cubicBezTo>
                      <a:cubicBezTo>
                        <a:pt x="19" y="178"/>
                        <a:pt x="0" y="232"/>
                        <a:pt x="19" y="305"/>
                      </a:cubicBezTo>
                      <a:cubicBezTo>
                        <a:pt x="37" y="341"/>
                        <a:pt x="91" y="359"/>
                        <a:pt x="146" y="378"/>
                      </a:cubicBezTo>
                      <a:lnTo>
                        <a:pt x="364" y="378"/>
                      </a:lnTo>
                      <a:cubicBezTo>
                        <a:pt x="400" y="378"/>
                        <a:pt x="436" y="359"/>
                        <a:pt x="491" y="341"/>
                      </a:cubicBezTo>
                      <a:cubicBezTo>
                        <a:pt x="545" y="305"/>
                        <a:pt x="582" y="269"/>
                        <a:pt x="582" y="214"/>
                      </a:cubicBezTo>
                      <a:cubicBezTo>
                        <a:pt x="582" y="141"/>
                        <a:pt x="473" y="51"/>
                        <a:pt x="346" y="14"/>
                      </a:cubicBezTo>
                      <a:cubicBezTo>
                        <a:pt x="346" y="5"/>
                        <a:pt x="341" y="1"/>
                        <a:pt x="33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8" name="Google Shape;1138;p44"/>
                <p:cNvSpPr/>
                <p:nvPr/>
              </p:nvSpPr>
              <p:spPr>
                <a:xfrm flipH="1">
                  <a:off x="7669214" y="2836814"/>
                  <a:ext cx="24460" cy="24460"/>
                </a:xfrm>
                <a:custGeom>
                  <a:avLst/>
                  <a:gdLst/>
                  <a:ahLst/>
                  <a:cxnLst/>
                  <a:rect l="l" t="t" r="r" b="b"/>
                  <a:pathLst>
                    <a:path w="346" h="346" extrusionOk="0">
                      <a:moveTo>
                        <a:pt x="110" y="0"/>
                      </a:moveTo>
                      <a:cubicBezTo>
                        <a:pt x="37" y="19"/>
                        <a:pt x="1" y="91"/>
                        <a:pt x="1" y="164"/>
                      </a:cubicBezTo>
                      <a:cubicBezTo>
                        <a:pt x="1" y="255"/>
                        <a:pt x="55" y="327"/>
                        <a:pt x="128" y="346"/>
                      </a:cubicBezTo>
                      <a:cubicBezTo>
                        <a:pt x="164" y="346"/>
                        <a:pt x="200" y="327"/>
                        <a:pt x="255" y="309"/>
                      </a:cubicBezTo>
                      <a:cubicBezTo>
                        <a:pt x="309" y="273"/>
                        <a:pt x="346" y="237"/>
                        <a:pt x="346" y="182"/>
                      </a:cubicBezTo>
                      <a:cubicBezTo>
                        <a:pt x="346" y="109"/>
                        <a:pt x="237" y="19"/>
                        <a:pt x="11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9" name="Google Shape;1139;p44"/>
                <p:cNvSpPr/>
                <p:nvPr/>
              </p:nvSpPr>
              <p:spPr>
                <a:xfrm flipH="1">
                  <a:off x="7791156" y="3958057"/>
                  <a:ext cx="81014" cy="27994"/>
                </a:xfrm>
                <a:custGeom>
                  <a:avLst/>
                  <a:gdLst/>
                  <a:ahLst/>
                  <a:cxnLst/>
                  <a:rect l="l" t="t" r="r" b="b"/>
                  <a:pathLst>
                    <a:path w="1146" h="396" extrusionOk="0">
                      <a:moveTo>
                        <a:pt x="1075" y="1"/>
                      </a:moveTo>
                      <a:cubicBezTo>
                        <a:pt x="1059" y="1"/>
                        <a:pt x="1045" y="5"/>
                        <a:pt x="1036" y="14"/>
                      </a:cubicBezTo>
                      <a:cubicBezTo>
                        <a:pt x="982" y="123"/>
                        <a:pt x="873" y="214"/>
                        <a:pt x="764" y="250"/>
                      </a:cubicBezTo>
                      <a:cubicBezTo>
                        <a:pt x="708" y="268"/>
                        <a:pt x="652" y="276"/>
                        <a:pt x="596" y="276"/>
                      </a:cubicBezTo>
                      <a:cubicBezTo>
                        <a:pt x="413" y="276"/>
                        <a:pt x="235" y="190"/>
                        <a:pt x="110" y="51"/>
                      </a:cubicBezTo>
                      <a:cubicBezTo>
                        <a:pt x="101" y="42"/>
                        <a:pt x="87" y="37"/>
                        <a:pt x="71" y="37"/>
                      </a:cubicBezTo>
                      <a:cubicBezTo>
                        <a:pt x="55" y="37"/>
                        <a:pt x="37" y="42"/>
                        <a:pt x="19" y="51"/>
                      </a:cubicBezTo>
                      <a:cubicBezTo>
                        <a:pt x="1" y="69"/>
                        <a:pt x="1" y="105"/>
                        <a:pt x="19" y="123"/>
                      </a:cubicBezTo>
                      <a:cubicBezTo>
                        <a:pt x="164" y="287"/>
                        <a:pt x="382" y="396"/>
                        <a:pt x="600" y="396"/>
                      </a:cubicBezTo>
                      <a:cubicBezTo>
                        <a:pt x="673" y="396"/>
                        <a:pt x="727" y="378"/>
                        <a:pt x="800" y="359"/>
                      </a:cubicBezTo>
                      <a:cubicBezTo>
                        <a:pt x="945" y="305"/>
                        <a:pt x="1054" y="214"/>
                        <a:pt x="1145" y="87"/>
                      </a:cubicBezTo>
                      <a:cubicBezTo>
                        <a:pt x="1145" y="51"/>
                        <a:pt x="1145" y="14"/>
                        <a:pt x="1127" y="14"/>
                      </a:cubicBezTo>
                      <a:cubicBezTo>
                        <a:pt x="1109" y="5"/>
                        <a:pt x="1091" y="1"/>
                        <a:pt x="107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0" name="Google Shape;1140;p44"/>
                <p:cNvSpPr/>
                <p:nvPr/>
              </p:nvSpPr>
              <p:spPr>
                <a:xfrm flipH="1">
                  <a:off x="7398253" y="3936709"/>
                  <a:ext cx="82569" cy="28843"/>
                </a:xfrm>
                <a:custGeom>
                  <a:avLst/>
                  <a:gdLst/>
                  <a:ahLst/>
                  <a:cxnLst/>
                  <a:rect l="l" t="t" r="r" b="b"/>
                  <a:pathLst>
                    <a:path w="1168" h="408" extrusionOk="0">
                      <a:moveTo>
                        <a:pt x="1111" y="0"/>
                      </a:moveTo>
                      <a:cubicBezTo>
                        <a:pt x="1093" y="0"/>
                        <a:pt x="1071" y="13"/>
                        <a:pt x="1058" y="26"/>
                      </a:cubicBezTo>
                      <a:cubicBezTo>
                        <a:pt x="986" y="135"/>
                        <a:pt x="895" y="207"/>
                        <a:pt x="786" y="262"/>
                      </a:cubicBezTo>
                      <a:cubicBezTo>
                        <a:pt x="730" y="279"/>
                        <a:pt x="673" y="287"/>
                        <a:pt x="616" y="287"/>
                      </a:cubicBezTo>
                      <a:cubicBezTo>
                        <a:pt x="429" y="287"/>
                        <a:pt x="243" y="201"/>
                        <a:pt x="132" y="62"/>
                      </a:cubicBezTo>
                      <a:cubicBezTo>
                        <a:pt x="118" y="48"/>
                        <a:pt x="102" y="43"/>
                        <a:pt x="87" y="43"/>
                      </a:cubicBezTo>
                      <a:cubicBezTo>
                        <a:pt x="41" y="43"/>
                        <a:pt x="0" y="94"/>
                        <a:pt x="41" y="135"/>
                      </a:cubicBezTo>
                      <a:cubicBezTo>
                        <a:pt x="186" y="298"/>
                        <a:pt x="386" y="389"/>
                        <a:pt x="604" y="407"/>
                      </a:cubicBezTo>
                      <a:cubicBezTo>
                        <a:pt x="677" y="407"/>
                        <a:pt x="749" y="389"/>
                        <a:pt x="822" y="371"/>
                      </a:cubicBezTo>
                      <a:cubicBezTo>
                        <a:pt x="967" y="316"/>
                        <a:pt x="1076" y="207"/>
                        <a:pt x="1149" y="80"/>
                      </a:cubicBezTo>
                      <a:cubicBezTo>
                        <a:pt x="1167" y="62"/>
                        <a:pt x="1167" y="26"/>
                        <a:pt x="1131" y="8"/>
                      </a:cubicBezTo>
                      <a:cubicBezTo>
                        <a:pt x="1126" y="2"/>
                        <a:pt x="1119" y="0"/>
                        <a:pt x="111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1" name="Google Shape;1141;p44"/>
                <p:cNvSpPr/>
                <p:nvPr/>
              </p:nvSpPr>
              <p:spPr>
                <a:xfrm flipH="1">
                  <a:off x="8018430" y="4395145"/>
                  <a:ext cx="32165" cy="61361"/>
                </a:xfrm>
                <a:custGeom>
                  <a:avLst/>
                  <a:gdLst/>
                  <a:ahLst/>
                  <a:cxnLst/>
                  <a:rect l="l" t="t" r="r" b="b"/>
                  <a:pathLst>
                    <a:path w="455" h="868" extrusionOk="0">
                      <a:moveTo>
                        <a:pt x="113" y="0"/>
                      </a:moveTo>
                      <a:cubicBezTo>
                        <a:pt x="100" y="0"/>
                        <a:pt x="86" y="2"/>
                        <a:pt x="73" y="7"/>
                      </a:cubicBezTo>
                      <a:cubicBezTo>
                        <a:pt x="36" y="25"/>
                        <a:pt x="0" y="80"/>
                        <a:pt x="18" y="134"/>
                      </a:cubicBezTo>
                      <a:lnTo>
                        <a:pt x="273" y="806"/>
                      </a:lnTo>
                      <a:cubicBezTo>
                        <a:pt x="286" y="847"/>
                        <a:pt x="320" y="867"/>
                        <a:pt x="352" y="867"/>
                      </a:cubicBezTo>
                      <a:cubicBezTo>
                        <a:pt x="362" y="867"/>
                        <a:pt x="372" y="865"/>
                        <a:pt x="381" y="861"/>
                      </a:cubicBezTo>
                      <a:cubicBezTo>
                        <a:pt x="436" y="842"/>
                        <a:pt x="454" y="788"/>
                        <a:pt x="436" y="752"/>
                      </a:cubicBezTo>
                      <a:lnTo>
                        <a:pt x="200" y="61"/>
                      </a:lnTo>
                      <a:cubicBezTo>
                        <a:pt x="186" y="21"/>
                        <a:pt x="152" y="0"/>
                        <a:pt x="11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2" name="Google Shape;1142;p44"/>
                <p:cNvSpPr/>
                <p:nvPr/>
              </p:nvSpPr>
              <p:spPr>
                <a:xfrm flipH="1">
                  <a:off x="7991496" y="4395357"/>
                  <a:ext cx="32519" cy="61149"/>
                </a:xfrm>
                <a:custGeom>
                  <a:avLst/>
                  <a:gdLst/>
                  <a:ahLst/>
                  <a:cxnLst/>
                  <a:rect l="l" t="t" r="r" b="b"/>
                  <a:pathLst>
                    <a:path w="460" h="865" extrusionOk="0">
                      <a:moveTo>
                        <a:pt x="111" y="0"/>
                      </a:moveTo>
                      <a:cubicBezTo>
                        <a:pt x="57" y="0"/>
                        <a:pt x="1" y="51"/>
                        <a:pt x="24" y="131"/>
                      </a:cubicBezTo>
                      <a:lnTo>
                        <a:pt x="260" y="803"/>
                      </a:lnTo>
                      <a:cubicBezTo>
                        <a:pt x="273" y="844"/>
                        <a:pt x="307" y="864"/>
                        <a:pt x="347" y="864"/>
                      </a:cubicBezTo>
                      <a:cubicBezTo>
                        <a:pt x="360" y="864"/>
                        <a:pt x="373" y="862"/>
                        <a:pt x="387" y="858"/>
                      </a:cubicBezTo>
                      <a:cubicBezTo>
                        <a:pt x="423" y="839"/>
                        <a:pt x="460" y="785"/>
                        <a:pt x="441" y="749"/>
                      </a:cubicBezTo>
                      <a:lnTo>
                        <a:pt x="187" y="58"/>
                      </a:lnTo>
                      <a:cubicBezTo>
                        <a:pt x="174" y="18"/>
                        <a:pt x="143" y="0"/>
                        <a:pt x="11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3" name="Google Shape;1143;p44"/>
                <p:cNvSpPr/>
                <p:nvPr/>
              </p:nvSpPr>
              <p:spPr>
                <a:xfrm flipH="1">
                  <a:off x="7647369" y="2631384"/>
                  <a:ext cx="159270" cy="159270"/>
                </a:xfrm>
                <a:custGeom>
                  <a:avLst/>
                  <a:gdLst/>
                  <a:ahLst/>
                  <a:cxnLst/>
                  <a:rect l="l" t="t" r="r" b="b"/>
                  <a:pathLst>
                    <a:path w="2253" h="2253" extrusionOk="0">
                      <a:moveTo>
                        <a:pt x="1126" y="0"/>
                      </a:moveTo>
                      <a:cubicBezTo>
                        <a:pt x="509" y="0"/>
                        <a:pt x="0" y="509"/>
                        <a:pt x="0" y="1126"/>
                      </a:cubicBezTo>
                      <a:cubicBezTo>
                        <a:pt x="0" y="1744"/>
                        <a:pt x="509" y="2253"/>
                        <a:pt x="1126" y="2253"/>
                      </a:cubicBezTo>
                      <a:cubicBezTo>
                        <a:pt x="1762" y="2253"/>
                        <a:pt x="2252" y="1744"/>
                        <a:pt x="2252" y="1126"/>
                      </a:cubicBezTo>
                      <a:cubicBezTo>
                        <a:pt x="2252" y="509"/>
                        <a:pt x="1762" y="0"/>
                        <a:pt x="112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4" name="Google Shape;1144;p44"/>
                <p:cNvSpPr/>
                <p:nvPr/>
              </p:nvSpPr>
              <p:spPr>
                <a:xfrm flipH="1">
                  <a:off x="7757790" y="3636410"/>
                  <a:ext cx="77126" cy="73944"/>
                </a:xfrm>
                <a:custGeom>
                  <a:avLst/>
                  <a:gdLst/>
                  <a:ahLst/>
                  <a:cxnLst/>
                  <a:rect l="l" t="t" r="r" b="b"/>
                  <a:pathLst>
                    <a:path w="1091" h="1046" extrusionOk="0">
                      <a:moveTo>
                        <a:pt x="191" y="1"/>
                      </a:moveTo>
                      <a:cubicBezTo>
                        <a:pt x="155" y="1"/>
                        <a:pt x="119" y="14"/>
                        <a:pt x="91" y="42"/>
                      </a:cubicBezTo>
                      <a:lnTo>
                        <a:pt x="55" y="60"/>
                      </a:lnTo>
                      <a:cubicBezTo>
                        <a:pt x="1" y="114"/>
                        <a:pt x="1" y="205"/>
                        <a:pt x="55" y="260"/>
                      </a:cubicBezTo>
                      <a:lnTo>
                        <a:pt x="800" y="1004"/>
                      </a:lnTo>
                      <a:cubicBezTo>
                        <a:pt x="827" y="1032"/>
                        <a:pt x="863" y="1045"/>
                        <a:pt x="900" y="1045"/>
                      </a:cubicBezTo>
                      <a:cubicBezTo>
                        <a:pt x="936" y="1045"/>
                        <a:pt x="972" y="1032"/>
                        <a:pt x="1000" y="1004"/>
                      </a:cubicBezTo>
                      <a:lnTo>
                        <a:pt x="1036" y="986"/>
                      </a:lnTo>
                      <a:cubicBezTo>
                        <a:pt x="1090" y="932"/>
                        <a:pt x="1090" y="841"/>
                        <a:pt x="1036" y="786"/>
                      </a:cubicBezTo>
                      <a:lnTo>
                        <a:pt x="291" y="42"/>
                      </a:lnTo>
                      <a:cubicBezTo>
                        <a:pt x="264" y="14"/>
                        <a:pt x="228" y="1"/>
                        <a:pt x="19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5" name="Google Shape;1145;p44"/>
                <p:cNvSpPr/>
                <p:nvPr/>
              </p:nvSpPr>
              <p:spPr>
                <a:xfrm flipH="1">
                  <a:off x="7560066" y="3673664"/>
                  <a:ext cx="75853" cy="74086"/>
                </a:xfrm>
                <a:custGeom>
                  <a:avLst/>
                  <a:gdLst/>
                  <a:ahLst/>
                  <a:cxnLst/>
                  <a:rect l="l" t="t" r="r" b="b"/>
                  <a:pathLst>
                    <a:path w="1073" h="1048" extrusionOk="0">
                      <a:moveTo>
                        <a:pt x="173" y="1"/>
                      </a:moveTo>
                      <a:cubicBezTo>
                        <a:pt x="137" y="1"/>
                        <a:pt x="101" y="14"/>
                        <a:pt x="74" y="41"/>
                      </a:cubicBezTo>
                      <a:lnTo>
                        <a:pt x="55" y="60"/>
                      </a:lnTo>
                      <a:cubicBezTo>
                        <a:pt x="1" y="114"/>
                        <a:pt x="1" y="205"/>
                        <a:pt x="55" y="259"/>
                      </a:cubicBezTo>
                      <a:lnTo>
                        <a:pt x="800" y="1004"/>
                      </a:lnTo>
                      <a:cubicBezTo>
                        <a:pt x="830" y="1034"/>
                        <a:pt x="866" y="1048"/>
                        <a:pt x="901" y="1048"/>
                      </a:cubicBezTo>
                      <a:cubicBezTo>
                        <a:pt x="929" y="1048"/>
                        <a:pt x="957" y="1039"/>
                        <a:pt x="982" y="1022"/>
                      </a:cubicBezTo>
                      <a:lnTo>
                        <a:pt x="1018" y="986"/>
                      </a:lnTo>
                      <a:cubicBezTo>
                        <a:pt x="1073" y="931"/>
                        <a:pt x="1073" y="841"/>
                        <a:pt x="1018" y="786"/>
                      </a:cubicBezTo>
                      <a:lnTo>
                        <a:pt x="273" y="41"/>
                      </a:lnTo>
                      <a:cubicBezTo>
                        <a:pt x="246" y="14"/>
                        <a:pt x="210" y="1"/>
                        <a:pt x="17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6" name="Google Shape;1146;p44"/>
                <p:cNvSpPr/>
                <p:nvPr/>
              </p:nvSpPr>
              <p:spPr>
                <a:xfrm flipH="1">
                  <a:off x="7535678" y="3414296"/>
                  <a:ext cx="75782" cy="73874"/>
                </a:xfrm>
                <a:custGeom>
                  <a:avLst/>
                  <a:gdLst/>
                  <a:ahLst/>
                  <a:cxnLst/>
                  <a:rect l="l" t="t" r="r" b="b"/>
                  <a:pathLst>
                    <a:path w="1072" h="1045" extrusionOk="0">
                      <a:moveTo>
                        <a:pt x="173" y="0"/>
                      </a:moveTo>
                      <a:cubicBezTo>
                        <a:pt x="136" y="0"/>
                        <a:pt x="100" y="14"/>
                        <a:pt x="73" y="41"/>
                      </a:cubicBezTo>
                      <a:lnTo>
                        <a:pt x="55" y="60"/>
                      </a:lnTo>
                      <a:cubicBezTo>
                        <a:pt x="0" y="114"/>
                        <a:pt x="0" y="205"/>
                        <a:pt x="55" y="259"/>
                      </a:cubicBezTo>
                      <a:lnTo>
                        <a:pt x="799" y="1004"/>
                      </a:lnTo>
                      <a:cubicBezTo>
                        <a:pt x="826" y="1031"/>
                        <a:pt x="863" y="1045"/>
                        <a:pt x="899" y="1045"/>
                      </a:cubicBezTo>
                      <a:cubicBezTo>
                        <a:pt x="935" y="1045"/>
                        <a:pt x="972" y="1031"/>
                        <a:pt x="999" y="1004"/>
                      </a:cubicBezTo>
                      <a:lnTo>
                        <a:pt x="1017" y="986"/>
                      </a:lnTo>
                      <a:cubicBezTo>
                        <a:pt x="1072" y="931"/>
                        <a:pt x="1072" y="841"/>
                        <a:pt x="1017" y="786"/>
                      </a:cubicBezTo>
                      <a:lnTo>
                        <a:pt x="272" y="41"/>
                      </a:lnTo>
                      <a:cubicBezTo>
                        <a:pt x="245" y="14"/>
                        <a:pt x="209" y="0"/>
                        <a:pt x="1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7" name="Google Shape;1147;p44"/>
                <p:cNvSpPr/>
                <p:nvPr/>
              </p:nvSpPr>
              <p:spPr>
                <a:xfrm flipH="1">
                  <a:off x="7662781" y="3494036"/>
                  <a:ext cx="78398" cy="72318"/>
                </a:xfrm>
                <a:custGeom>
                  <a:avLst/>
                  <a:gdLst/>
                  <a:ahLst/>
                  <a:cxnLst/>
                  <a:rect l="l" t="t" r="r" b="b"/>
                  <a:pathLst>
                    <a:path w="1109" h="1023" extrusionOk="0">
                      <a:moveTo>
                        <a:pt x="928" y="1"/>
                      </a:moveTo>
                      <a:cubicBezTo>
                        <a:pt x="894" y="1"/>
                        <a:pt x="861" y="14"/>
                        <a:pt x="836" y="39"/>
                      </a:cubicBezTo>
                      <a:lnTo>
                        <a:pt x="55" y="748"/>
                      </a:lnTo>
                      <a:cubicBezTo>
                        <a:pt x="0" y="802"/>
                        <a:pt x="0" y="893"/>
                        <a:pt x="37" y="948"/>
                      </a:cubicBezTo>
                      <a:lnTo>
                        <a:pt x="73" y="966"/>
                      </a:lnTo>
                      <a:cubicBezTo>
                        <a:pt x="102" y="1005"/>
                        <a:pt x="137" y="1023"/>
                        <a:pt x="174" y="1023"/>
                      </a:cubicBezTo>
                      <a:cubicBezTo>
                        <a:pt x="206" y="1023"/>
                        <a:pt x="239" y="1009"/>
                        <a:pt x="273" y="984"/>
                      </a:cubicBezTo>
                      <a:lnTo>
                        <a:pt x="1054" y="276"/>
                      </a:lnTo>
                      <a:cubicBezTo>
                        <a:pt x="1108" y="221"/>
                        <a:pt x="1108" y="130"/>
                        <a:pt x="1054" y="76"/>
                      </a:cubicBezTo>
                      <a:lnTo>
                        <a:pt x="1036" y="58"/>
                      </a:lnTo>
                      <a:cubicBezTo>
                        <a:pt x="1007" y="19"/>
                        <a:pt x="967" y="1"/>
                        <a:pt x="92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8" name="Google Shape;1148;p44"/>
                <p:cNvSpPr/>
                <p:nvPr/>
              </p:nvSpPr>
              <p:spPr>
                <a:xfrm flipH="1">
                  <a:off x="7470147" y="3572221"/>
                  <a:ext cx="79741" cy="72036"/>
                </a:xfrm>
                <a:custGeom>
                  <a:avLst/>
                  <a:gdLst/>
                  <a:ahLst/>
                  <a:cxnLst/>
                  <a:rect l="l" t="t" r="r" b="b"/>
                  <a:pathLst>
                    <a:path w="1128" h="1019" extrusionOk="0">
                      <a:moveTo>
                        <a:pt x="954" y="1"/>
                      </a:moveTo>
                      <a:cubicBezTo>
                        <a:pt x="918" y="1"/>
                        <a:pt x="882" y="14"/>
                        <a:pt x="855" y="41"/>
                      </a:cubicBezTo>
                      <a:lnTo>
                        <a:pt x="74" y="750"/>
                      </a:lnTo>
                      <a:cubicBezTo>
                        <a:pt x="19" y="804"/>
                        <a:pt x="1" y="895"/>
                        <a:pt x="55" y="950"/>
                      </a:cubicBezTo>
                      <a:lnTo>
                        <a:pt x="92" y="968"/>
                      </a:lnTo>
                      <a:cubicBezTo>
                        <a:pt x="113" y="999"/>
                        <a:pt x="152" y="1019"/>
                        <a:pt x="192" y="1019"/>
                      </a:cubicBezTo>
                      <a:cubicBezTo>
                        <a:pt x="221" y="1019"/>
                        <a:pt x="251" y="1009"/>
                        <a:pt x="273" y="986"/>
                      </a:cubicBezTo>
                      <a:lnTo>
                        <a:pt x="1054" y="278"/>
                      </a:lnTo>
                      <a:cubicBezTo>
                        <a:pt x="1127" y="223"/>
                        <a:pt x="1127" y="132"/>
                        <a:pt x="1073" y="78"/>
                      </a:cubicBezTo>
                      <a:lnTo>
                        <a:pt x="1054" y="41"/>
                      </a:lnTo>
                      <a:cubicBezTo>
                        <a:pt x="1027" y="14"/>
                        <a:pt x="991" y="1"/>
                        <a:pt x="95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9" name="Google Shape;1149;p44"/>
                <p:cNvSpPr/>
                <p:nvPr/>
              </p:nvSpPr>
              <p:spPr>
                <a:xfrm flipH="1">
                  <a:off x="7751357" y="3427162"/>
                  <a:ext cx="78398" cy="71470"/>
                </a:xfrm>
                <a:custGeom>
                  <a:avLst/>
                  <a:gdLst/>
                  <a:ahLst/>
                  <a:cxnLst/>
                  <a:rect l="l" t="t" r="r" b="b"/>
                  <a:pathLst>
                    <a:path w="1109" h="1011" extrusionOk="0">
                      <a:moveTo>
                        <a:pt x="945" y="0"/>
                      </a:moveTo>
                      <a:cubicBezTo>
                        <a:pt x="913" y="0"/>
                        <a:pt x="881" y="14"/>
                        <a:pt x="854" y="41"/>
                      </a:cubicBezTo>
                      <a:lnTo>
                        <a:pt x="55" y="749"/>
                      </a:lnTo>
                      <a:cubicBezTo>
                        <a:pt x="0" y="804"/>
                        <a:pt x="0" y="895"/>
                        <a:pt x="55" y="949"/>
                      </a:cubicBezTo>
                      <a:lnTo>
                        <a:pt x="73" y="967"/>
                      </a:lnTo>
                      <a:cubicBezTo>
                        <a:pt x="103" y="997"/>
                        <a:pt x="144" y="1011"/>
                        <a:pt x="184" y="1011"/>
                      </a:cubicBezTo>
                      <a:cubicBezTo>
                        <a:pt x="216" y="1011"/>
                        <a:pt x="248" y="1002"/>
                        <a:pt x="273" y="985"/>
                      </a:cubicBezTo>
                      <a:lnTo>
                        <a:pt x="1054" y="259"/>
                      </a:lnTo>
                      <a:cubicBezTo>
                        <a:pt x="1108" y="223"/>
                        <a:pt x="1108" y="132"/>
                        <a:pt x="1072" y="77"/>
                      </a:cubicBezTo>
                      <a:lnTo>
                        <a:pt x="1036" y="41"/>
                      </a:lnTo>
                      <a:cubicBezTo>
                        <a:pt x="1008" y="14"/>
                        <a:pt x="976" y="0"/>
                        <a:pt x="94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0" name="Google Shape;1150;p44"/>
                <p:cNvSpPr/>
                <p:nvPr/>
              </p:nvSpPr>
              <p:spPr>
                <a:xfrm flipH="1">
                  <a:off x="7399526" y="4486762"/>
                  <a:ext cx="39941" cy="39871"/>
                </a:xfrm>
                <a:custGeom>
                  <a:avLst/>
                  <a:gdLst/>
                  <a:ahLst/>
                  <a:cxnLst/>
                  <a:rect l="l" t="t" r="r" b="b"/>
                  <a:pathLst>
                    <a:path w="565" h="564" extrusionOk="0">
                      <a:moveTo>
                        <a:pt x="273" y="1"/>
                      </a:moveTo>
                      <a:cubicBezTo>
                        <a:pt x="128" y="1"/>
                        <a:pt x="1" y="128"/>
                        <a:pt x="1" y="273"/>
                      </a:cubicBezTo>
                      <a:cubicBezTo>
                        <a:pt x="1" y="437"/>
                        <a:pt x="128" y="564"/>
                        <a:pt x="273" y="564"/>
                      </a:cubicBezTo>
                      <a:cubicBezTo>
                        <a:pt x="437" y="564"/>
                        <a:pt x="564" y="437"/>
                        <a:pt x="564" y="273"/>
                      </a:cubicBezTo>
                      <a:cubicBezTo>
                        <a:pt x="564" y="128"/>
                        <a:pt x="437" y="1"/>
                        <a:pt x="27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1" name="Google Shape;1151;p44"/>
                <p:cNvSpPr/>
                <p:nvPr/>
              </p:nvSpPr>
              <p:spPr>
                <a:xfrm flipH="1">
                  <a:off x="7394436" y="3228376"/>
                  <a:ext cx="54645" cy="69491"/>
                </a:xfrm>
                <a:custGeom>
                  <a:avLst/>
                  <a:gdLst/>
                  <a:ahLst/>
                  <a:cxnLst/>
                  <a:rect l="l" t="t" r="r" b="b"/>
                  <a:pathLst>
                    <a:path w="773" h="983" extrusionOk="0">
                      <a:moveTo>
                        <a:pt x="84" y="0"/>
                      </a:moveTo>
                      <a:cubicBezTo>
                        <a:pt x="45" y="0"/>
                        <a:pt x="1" y="51"/>
                        <a:pt x="28" y="92"/>
                      </a:cubicBezTo>
                      <a:lnTo>
                        <a:pt x="664" y="964"/>
                      </a:lnTo>
                      <a:cubicBezTo>
                        <a:pt x="682" y="982"/>
                        <a:pt x="700" y="982"/>
                        <a:pt x="718" y="982"/>
                      </a:cubicBezTo>
                      <a:cubicBezTo>
                        <a:pt x="718" y="982"/>
                        <a:pt x="736" y="982"/>
                        <a:pt x="755" y="964"/>
                      </a:cubicBezTo>
                      <a:cubicBezTo>
                        <a:pt x="773" y="946"/>
                        <a:pt x="773" y="909"/>
                        <a:pt x="755" y="891"/>
                      </a:cubicBezTo>
                      <a:lnTo>
                        <a:pt x="119" y="19"/>
                      </a:lnTo>
                      <a:cubicBezTo>
                        <a:pt x="110" y="6"/>
                        <a:pt x="97" y="0"/>
                        <a:pt x="8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2" name="Google Shape;1152;p44"/>
                <p:cNvSpPr/>
                <p:nvPr/>
              </p:nvSpPr>
              <p:spPr>
                <a:xfrm flipH="1">
                  <a:off x="7150481" y="4393943"/>
                  <a:ext cx="32165" cy="61290"/>
                </a:xfrm>
                <a:custGeom>
                  <a:avLst/>
                  <a:gdLst/>
                  <a:ahLst/>
                  <a:cxnLst/>
                  <a:rect l="l" t="t" r="r" b="b"/>
                  <a:pathLst>
                    <a:path w="455" h="867" extrusionOk="0">
                      <a:moveTo>
                        <a:pt x="352" y="1"/>
                      </a:moveTo>
                      <a:cubicBezTo>
                        <a:pt x="309" y="1"/>
                        <a:pt x="270" y="31"/>
                        <a:pt x="255" y="60"/>
                      </a:cubicBezTo>
                      <a:lnTo>
                        <a:pt x="19" y="751"/>
                      </a:lnTo>
                      <a:cubicBezTo>
                        <a:pt x="1" y="787"/>
                        <a:pt x="19" y="841"/>
                        <a:pt x="73" y="859"/>
                      </a:cubicBezTo>
                      <a:cubicBezTo>
                        <a:pt x="82" y="864"/>
                        <a:pt x="93" y="866"/>
                        <a:pt x="103" y="866"/>
                      </a:cubicBezTo>
                      <a:cubicBezTo>
                        <a:pt x="135" y="866"/>
                        <a:pt x="169" y="846"/>
                        <a:pt x="182" y="805"/>
                      </a:cubicBezTo>
                      <a:lnTo>
                        <a:pt x="437" y="133"/>
                      </a:lnTo>
                      <a:cubicBezTo>
                        <a:pt x="455" y="78"/>
                        <a:pt x="418" y="24"/>
                        <a:pt x="382" y="6"/>
                      </a:cubicBezTo>
                      <a:cubicBezTo>
                        <a:pt x="372" y="2"/>
                        <a:pt x="362" y="1"/>
                        <a:pt x="35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3" name="Google Shape;1153;p44"/>
                <p:cNvSpPr/>
                <p:nvPr/>
              </p:nvSpPr>
              <p:spPr>
                <a:xfrm flipH="1">
                  <a:off x="7177131" y="4394014"/>
                  <a:ext cx="32448" cy="61220"/>
                </a:xfrm>
                <a:custGeom>
                  <a:avLst/>
                  <a:gdLst/>
                  <a:ahLst/>
                  <a:cxnLst/>
                  <a:rect l="l" t="t" r="r" b="b"/>
                  <a:pathLst>
                    <a:path w="459" h="866" extrusionOk="0">
                      <a:moveTo>
                        <a:pt x="345" y="1"/>
                      </a:moveTo>
                      <a:cubicBezTo>
                        <a:pt x="310" y="1"/>
                        <a:pt x="275" y="19"/>
                        <a:pt x="255" y="59"/>
                      </a:cubicBezTo>
                      <a:lnTo>
                        <a:pt x="18" y="750"/>
                      </a:lnTo>
                      <a:cubicBezTo>
                        <a:pt x="0" y="786"/>
                        <a:pt x="18" y="840"/>
                        <a:pt x="73" y="858"/>
                      </a:cubicBezTo>
                      <a:cubicBezTo>
                        <a:pt x="87" y="863"/>
                        <a:pt x="100" y="865"/>
                        <a:pt x="113" y="865"/>
                      </a:cubicBezTo>
                      <a:cubicBezTo>
                        <a:pt x="152" y="865"/>
                        <a:pt x="186" y="845"/>
                        <a:pt x="200" y="804"/>
                      </a:cubicBezTo>
                      <a:lnTo>
                        <a:pt x="436" y="132"/>
                      </a:lnTo>
                      <a:cubicBezTo>
                        <a:pt x="459" y="52"/>
                        <a:pt x="403" y="1"/>
                        <a:pt x="34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4" name="Google Shape;1154;p44"/>
                <p:cNvSpPr/>
                <p:nvPr/>
              </p:nvSpPr>
              <p:spPr>
                <a:xfrm flipH="1">
                  <a:off x="6522574" y="4570249"/>
                  <a:ext cx="1689834" cy="7776"/>
                </a:xfrm>
                <a:custGeom>
                  <a:avLst/>
                  <a:gdLst/>
                  <a:ahLst/>
                  <a:cxnLst/>
                  <a:rect l="l" t="t" r="r" b="b"/>
                  <a:pathLst>
                    <a:path w="23904" h="110" extrusionOk="0">
                      <a:moveTo>
                        <a:pt x="91" y="0"/>
                      </a:moveTo>
                      <a:cubicBezTo>
                        <a:pt x="0" y="0"/>
                        <a:pt x="0" y="109"/>
                        <a:pt x="91" y="109"/>
                      </a:cubicBezTo>
                      <a:lnTo>
                        <a:pt x="23831" y="109"/>
                      </a:lnTo>
                      <a:cubicBezTo>
                        <a:pt x="23904" y="109"/>
                        <a:pt x="23904" y="0"/>
                        <a:pt x="238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55" name="Google Shape;1155;p44"/>
              <p:cNvSpPr/>
              <p:nvPr/>
            </p:nvSpPr>
            <p:spPr>
              <a:xfrm>
                <a:off x="3597071" y="2919540"/>
                <a:ext cx="120628" cy="293580"/>
              </a:xfrm>
              <a:custGeom>
                <a:avLst/>
                <a:gdLst/>
                <a:ahLst/>
                <a:cxnLst/>
                <a:rect l="l" t="t" r="r" b="b"/>
                <a:pathLst>
                  <a:path w="1436" h="3495" extrusionOk="0">
                    <a:moveTo>
                      <a:pt x="1363" y="0"/>
                    </a:moveTo>
                    <a:cubicBezTo>
                      <a:pt x="1344" y="0"/>
                      <a:pt x="1321" y="17"/>
                      <a:pt x="1308" y="44"/>
                    </a:cubicBezTo>
                    <a:lnTo>
                      <a:pt x="0" y="3422"/>
                    </a:lnTo>
                    <a:cubicBezTo>
                      <a:pt x="0" y="3440"/>
                      <a:pt x="18" y="3477"/>
                      <a:pt x="37" y="3495"/>
                    </a:cubicBezTo>
                    <a:lnTo>
                      <a:pt x="73" y="3495"/>
                    </a:lnTo>
                    <a:cubicBezTo>
                      <a:pt x="91" y="3495"/>
                      <a:pt x="109" y="3477"/>
                      <a:pt x="109" y="3458"/>
                    </a:cubicBezTo>
                    <a:lnTo>
                      <a:pt x="1417" y="80"/>
                    </a:lnTo>
                    <a:cubicBezTo>
                      <a:pt x="1435" y="62"/>
                      <a:pt x="1417" y="25"/>
                      <a:pt x="1381" y="7"/>
                    </a:cubicBezTo>
                    <a:cubicBezTo>
                      <a:pt x="1376" y="2"/>
                      <a:pt x="1370" y="0"/>
                      <a:pt x="13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56" name="Google Shape;1156;p44"/>
              <p:cNvSpPr/>
              <p:nvPr/>
            </p:nvSpPr>
            <p:spPr>
              <a:xfrm>
                <a:off x="3596567" y="3203213"/>
                <a:ext cx="87531" cy="170100"/>
              </a:xfrm>
              <a:custGeom>
                <a:avLst/>
                <a:gdLst/>
                <a:ahLst/>
                <a:cxnLst/>
                <a:rect l="l" t="t" r="r" b="b"/>
                <a:pathLst>
                  <a:path w="1042" h="2025" extrusionOk="0">
                    <a:moveTo>
                      <a:pt x="76" y="1"/>
                    </a:moveTo>
                    <a:cubicBezTo>
                      <a:pt x="41" y="1"/>
                      <a:pt x="0" y="33"/>
                      <a:pt x="24" y="81"/>
                    </a:cubicBezTo>
                    <a:lnTo>
                      <a:pt x="933" y="2007"/>
                    </a:lnTo>
                    <a:cubicBezTo>
                      <a:pt x="933" y="2025"/>
                      <a:pt x="951" y="2025"/>
                      <a:pt x="987" y="2025"/>
                    </a:cubicBezTo>
                    <a:lnTo>
                      <a:pt x="1005" y="2025"/>
                    </a:lnTo>
                    <a:cubicBezTo>
                      <a:pt x="1042" y="2007"/>
                      <a:pt x="1042" y="1989"/>
                      <a:pt x="1023" y="1952"/>
                    </a:cubicBezTo>
                    <a:lnTo>
                      <a:pt x="115" y="27"/>
                    </a:lnTo>
                    <a:cubicBezTo>
                      <a:pt x="109" y="9"/>
                      <a:pt x="93" y="1"/>
                      <a:pt x="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57" name="Google Shape;1157;p44"/>
              <p:cNvSpPr/>
              <p:nvPr/>
            </p:nvSpPr>
            <p:spPr>
              <a:xfrm>
                <a:off x="3386482" y="3364076"/>
                <a:ext cx="297621" cy="58128"/>
              </a:xfrm>
              <a:custGeom>
                <a:avLst/>
                <a:gdLst/>
                <a:ahLst/>
                <a:cxnLst/>
                <a:rect l="l" t="t" r="r" b="b"/>
                <a:pathLst>
                  <a:path w="3543" h="692" extrusionOk="0">
                    <a:moveTo>
                      <a:pt x="3470" y="1"/>
                    </a:moveTo>
                    <a:lnTo>
                      <a:pt x="55" y="582"/>
                    </a:lnTo>
                    <a:cubicBezTo>
                      <a:pt x="19" y="582"/>
                      <a:pt x="1" y="618"/>
                      <a:pt x="1" y="655"/>
                    </a:cubicBezTo>
                    <a:cubicBezTo>
                      <a:pt x="19" y="673"/>
                      <a:pt x="37" y="691"/>
                      <a:pt x="55" y="691"/>
                    </a:cubicBezTo>
                    <a:lnTo>
                      <a:pt x="73" y="691"/>
                    </a:lnTo>
                    <a:lnTo>
                      <a:pt x="3488" y="110"/>
                    </a:lnTo>
                    <a:cubicBezTo>
                      <a:pt x="3524" y="110"/>
                      <a:pt x="3543" y="74"/>
                      <a:pt x="3543" y="55"/>
                    </a:cubicBezTo>
                    <a:cubicBezTo>
                      <a:pt x="3543" y="19"/>
                      <a:pt x="3506" y="1"/>
                      <a:pt x="34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58" name="Google Shape;1158;p44"/>
              <p:cNvSpPr/>
              <p:nvPr/>
            </p:nvSpPr>
            <p:spPr>
              <a:xfrm>
                <a:off x="3258297" y="3421449"/>
                <a:ext cx="125248" cy="180768"/>
              </a:xfrm>
              <a:custGeom>
                <a:avLst/>
                <a:gdLst/>
                <a:ahLst/>
                <a:cxnLst/>
                <a:rect l="l" t="t" r="r" b="b"/>
                <a:pathLst>
                  <a:path w="1491" h="2152" extrusionOk="0">
                    <a:moveTo>
                      <a:pt x="1434" y="1"/>
                    </a:moveTo>
                    <a:cubicBezTo>
                      <a:pt x="1416" y="1"/>
                      <a:pt x="1394" y="13"/>
                      <a:pt x="1381" y="26"/>
                    </a:cubicBezTo>
                    <a:lnTo>
                      <a:pt x="19" y="2079"/>
                    </a:lnTo>
                    <a:cubicBezTo>
                      <a:pt x="1" y="2097"/>
                      <a:pt x="1" y="2133"/>
                      <a:pt x="19" y="2151"/>
                    </a:cubicBezTo>
                    <a:lnTo>
                      <a:pt x="55" y="2151"/>
                    </a:lnTo>
                    <a:cubicBezTo>
                      <a:pt x="74" y="2151"/>
                      <a:pt x="92" y="2151"/>
                      <a:pt x="110" y="2133"/>
                    </a:cubicBezTo>
                    <a:lnTo>
                      <a:pt x="1472" y="99"/>
                    </a:lnTo>
                    <a:cubicBezTo>
                      <a:pt x="1490" y="63"/>
                      <a:pt x="1490" y="26"/>
                      <a:pt x="1454" y="8"/>
                    </a:cubicBezTo>
                    <a:cubicBezTo>
                      <a:pt x="1449" y="3"/>
                      <a:pt x="1442" y="1"/>
                      <a:pt x="14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59" name="Google Shape;1159;p44"/>
              <p:cNvSpPr/>
              <p:nvPr/>
            </p:nvSpPr>
            <p:spPr>
              <a:xfrm>
                <a:off x="3029479" y="3499318"/>
                <a:ext cx="239659" cy="102900"/>
              </a:xfrm>
              <a:custGeom>
                <a:avLst/>
                <a:gdLst/>
                <a:ahLst/>
                <a:cxnLst/>
                <a:rect l="l" t="t" r="r" b="b"/>
                <a:pathLst>
                  <a:path w="2853" h="1225" extrusionOk="0">
                    <a:moveTo>
                      <a:pt x="55" y="0"/>
                    </a:moveTo>
                    <a:cubicBezTo>
                      <a:pt x="37" y="0"/>
                      <a:pt x="14" y="17"/>
                      <a:pt x="0" y="44"/>
                    </a:cubicBezTo>
                    <a:cubicBezTo>
                      <a:pt x="0" y="62"/>
                      <a:pt x="0" y="98"/>
                      <a:pt x="37" y="116"/>
                    </a:cubicBezTo>
                    <a:lnTo>
                      <a:pt x="2761" y="1224"/>
                    </a:lnTo>
                    <a:lnTo>
                      <a:pt x="2779" y="1224"/>
                    </a:lnTo>
                    <a:cubicBezTo>
                      <a:pt x="2798" y="1224"/>
                      <a:pt x="2816" y="1206"/>
                      <a:pt x="2834" y="1188"/>
                    </a:cubicBezTo>
                    <a:cubicBezTo>
                      <a:pt x="2852" y="1170"/>
                      <a:pt x="2834" y="1134"/>
                      <a:pt x="2798" y="1115"/>
                    </a:cubicBezTo>
                    <a:lnTo>
                      <a:pt x="73" y="7"/>
                    </a:lnTo>
                    <a:cubicBezTo>
                      <a:pt x="68" y="3"/>
                      <a:pt x="62" y="0"/>
                      <a:pt x="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60" name="Google Shape;1160;p44"/>
              <p:cNvSpPr/>
              <p:nvPr/>
            </p:nvSpPr>
            <p:spPr>
              <a:xfrm>
                <a:off x="2861646" y="3500410"/>
                <a:ext cx="178589" cy="298620"/>
              </a:xfrm>
              <a:custGeom>
                <a:avLst/>
                <a:gdLst/>
                <a:ahLst/>
                <a:cxnLst/>
                <a:rect l="l" t="t" r="r" b="b"/>
                <a:pathLst>
                  <a:path w="2126" h="3555" extrusionOk="0">
                    <a:moveTo>
                      <a:pt x="2047" y="1"/>
                    </a:moveTo>
                    <a:cubicBezTo>
                      <a:pt x="2029" y="1"/>
                      <a:pt x="2017" y="10"/>
                      <a:pt x="2017" y="31"/>
                    </a:cubicBezTo>
                    <a:lnTo>
                      <a:pt x="19" y="3482"/>
                    </a:lnTo>
                    <a:cubicBezTo>
                      <a:pt x="0" y="3500"/>
                      <a:pt x="0" y="3536"/>
                      <a:pt x="37" y="3555"/>
                    </a:cubicBezTo>
                    <a:lnTo>
                      <a:pt x="55" y="3555"/>
                    </a:lnTo>
                    <a:cubicBezTo>
                      <a:pt x="73" y="3555"/>
                      <a:pt x="91" y="3555"/>
                      <a:pt x="109" y="3536"/>
                    </a:cubicBezTo>
                    <a:lnTo>
                      <a:pt x="2107" y="85"/>
                    </a:lnTo>
                    <a:cubicBezTo>
                      <a:pt x="2126" y="49"/>
                      <a:pt x="2107" y="13"/>
                      <a:pt x="2089" y="13"/>
                    </a:cubicBezTo>
                    <a:cubicBezTo>
                      <a:pt x="2074" y="5"/>
                      <a:pt x="2059" y="1"/>
                      <a:pt x="20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61" name="Google Shape;1161;p44"/>
              <p:cNvSpPr/>
              <p:nvPr/>
            </p:nvSpPr>
            <p:spPr>
              <a:xfrm>
                <a:off x="3587999" y="3286206"/>
                <a:ext cx="207486" cy="160272"/>
              </a:xfrm>
              <a:custGeom>
                <a:avLst/>
                <a:gdLst/>
                <a:ahLst/>
                <a:cxnLst/>
                <a:rect l="l" t="t" r="r" b="b"/>
                <a:pathLst>
                  <a:path w="2470" h="1908" extrusionOk="0">
                    <a:moveTo>
                      <a:pt x="1227" y="1"/>
                    </a:moveTo>
                    <a:cubicBezTo>
                      <a:pt x="505" y="1"/>
                      <a:pt x="0" y="838"/>
                      <a:pt x="435" y="1491"/>
                    </a:cubicBezTo>
                    <a:cubicBezTo>
                      <a:pt x="616" y="1763"/>
                      <a:pt x="918" y="1907"/>
                      <a:pt x="1224" y="1907"/>
                    </a:cubicBezTo>
                    <a:cubicBezTo>
                      <a:pt x="1410" y="1907"/>
                      <a:pt x="1597" y="1855"/>
                      <a:pt x="1761" y="1745"/>
                    </a:cubicBezTo>
                    <a:cubicBezTo>
                      <a:pt x="2470" y="1291"/>
                      <a:pt x="2252" y="201"/>
                      <a:pt x="1416" y="20"/>
                    </a:cubicBezTo>
                    <a:cubicBezTo>
                      <a:pt x="1352" y="7"/>
                      <a:pt x="1288" y="1"/>
                      <a:pt x="1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62" name="Google Shape;1162;p44"/>
              <p:cNvSpPr/>
              <p:nvPr/>
            </p:nvSpPr>
            <p:spPr>
              <a:xfrm>
                <a:off x="2756729" y="3726794"/>
                <a:ext cx="205722" cy="160188"/>
              </a:xfrm>
              <a:custGeom>
                <a:avLst/>
                <a:gdLst/>
                <a:ahLst/>
                <a:cxnLst/>
                <a:rect l="l" t="t" r="r" b="b"/>
                <a:pathLst>
                  <a:path w="2449" h="1907" extrusionOk="0">
                    <a:moveTo>
                      <a:pt x="1202" y="1"/>
                    </a:moveTo>
                    <a:cubicBezTo>
                      <a:pt x="479" y="1"/>
                      <a:pt x="1" y="830"/>
                      <a:pt x="432" y="1477"/>
                    </a:cubicBezTo>
                    <a:cubicBezTo>
                      <a:pt x="616" y="1754"/>
                      <a:pt x="918" y="1906"/>
                      <a:pt x="1230" y="1906"/>
                    </a:cubicBezTo>
                    <a:cubicBezTo>
                      <a:pt x="1409" y="1906"/>
                      <a:pt x="1592" y="1856"/>
                      <a:pt x="1758" y="1750"/>
                    </a:cubicBezTo>
                    <a:cubicBezTo>
                      <a:pt x="2448" y="1277"/>
                      <a:pt x="2248" y="187"/>
                      <a:pt x="1413" y="24"/>
                    </a:cubicBezTo>
                    <a:cubicBezTo>
                      <a:pt x="1341" y="8"/>
                      <a:pt x="1270" y="1"/>
                      <a:pt x="1202" y="1"/>
                    </a:cubicBezTo>
                    <a:close/>
                  </a:path>
                </a:pathLst>
              </a:custGeom>
              <a:solidFill>
                <a:srgbClr val="84D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63" name="Google Shape;1163;p44"/>
              <p:cNvSpPr/>
              <p:nvPr/>
            </p:nvSpPr>
            <p:spPr>
              <a:xfrm>
                <a:off x="2953711" y="3443961"/>
                <a:ext cx="147592" cy="114912"/>
              </a:xfrm>
              <a:custGeom>
                <a:avLst/>
                <a:gdLst/>
                <a:ahLst/>
                <a:cxnLst/>
                <a:rect l="l" t="t" r="r" b="b"/>
                <a:pathLst>
                  <a:path w="1757" h="1368" extrusionOk="0">
                    <a:moveTo>
                      <a:pt x="880" y="1"/>
                    </a:moveTo>
                    <a:cubicBezTo>
                      <a:pt x="351" y="1"/>
                      <a:pt x="0" y="596"/>
                      <a:pt x="303" y="1066"/>
                    </a:cubicBezTo>
                    <a:cubicBezTo>
                      <a:pt x="428" y="1260"/>
                      <a:pt x="646" y="1367"/>
                      <a:pt x="867" y="1367"/>
                    </a:cubicBezTo>
                    <a:cubicBezTo>
                      <a:pt x="999" y="1367"/>
                      <a:pt x="1132" y="1329"/>
                      <a:pt x="1247" y="1248"/>
                    </a:cubicBezTo>
                    <a:cubicBezTo>
                      <a:pt x="1756" y="921"/>
                      <a:pt x="1593" y="140"/>
                      <a:pt x="1011" y="13"/>
                    </a:cubicBezTo>
                    <a:cubicBezTo>
                      <a:pt x="967" y="4"/>
                      <a:pt x="923"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sp>
            <p:nvSpPr>
              <p:cNvPr id="1164" name="Google Shape;1164;p44"/>
              <p:cNvSpPr/>
              <p:nvPr/>
            </p:nvSpPr>
            <p:spPr>
              <a:xfrm>
                <a:off x="3607823" y="2794966"/>
                <a:ext cx="205974" cy="160188"/>
              </a:xfrm>
              <a:custGeom>
                <a:avLst/>
                <a:gdLst/>
                <a:ahLst/>
                <a:cxnLst/>
                <a:rect l="l" t="t" r="r" b="b"/>
                <a:pathLst>
                  <a:path w="2452" h="1907" extrusionOk="0">
                    <a:moveTo>
                      <a:pt x="1223" y="0"/>
                    </a:moveTo>
                    <a:cubicBezTo>
                      <a:pt x="490" y="0"/>
                      <a:pt x="0" y="838"/>
                      <a:pt x="435" y="1490"/>
                    </a:cubicBezTo>
                    <a:cubicBezTo>
                      <a:pt x="616" y="1762"/>
                      <a:pt x="911" y="1907"/>
                      <a:pt x="1212" y="1907"/>
                    </a:cubicBezTo>
                    <a:cubicBezTo>
                      <a:pt x="1394" y="1907"/>
                      <a:pt x="1579" y="1854"/>
                      <a:pt x="1743" y="1745"/>
                    </a:cubicBezTo>
                    <a:cubicBezTo>
                      <a:pt x="2451" y="1291"/>
                      <a:pt x="2234" y="201"/>
                      <a:pt x="1416" y="19"/>
                    </a:cubicBezTo>
                    <a:cubicBezTo>
                      <a:pt x="1350" y="6"/>
                      <a:pt x="1286" y="0"/>
                      <a:pt x="1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5" name="Google Shape;1165;p44"/>
              <p:cNvSpPr/>
              <p:nvPr/>
            </p:nvSpPr>
            <p:spPr>
              <a:xfrm>
                <a:off x="3151868" y="3529979"/>
                <a:ext cx="207234" cy="160104"/>
              </a:xfrm>
              <a:custGeom>
                <a:avLst/>
                <a:gdLst/>
                <a:ahLst/>
                <a:cxnLst/>
                <a:rect l="l" t="t" r="r" b="b"/>
                <a:pathLst>
                  <a:path w="2467" h="1906" extrusionOk="0">
                    <a:moveTo>
                      <a:pt x="1202" y="1"/>
                    </a:moveTo>
                    <a:cubicBezTo>
                      <a:pt x="479" y="1"/>
                      <a:pt x="1" y="830"/>
                      <a:pt x="432" y="1477"/>
                    </a:cubicBezTo>
                    <a:cubicBezTo>
                      <a:pt x="617" y="1754"/>
                      <a:pt x="926" y="1906"/>
                      <a:pt x="1238" y="1906"/>
                    </a:cubicBezTo>
                    <a:cubicBezTo>
                      <a:pt x="1418" y="1906"/>
                      <a:pt x="1599" y="1856"/>
                      <a:pt x="1758" y="1749"/>
                    </a:cubicBezTo>
                    <a:cubicBezTo>
                      <a:pt x="2467" y="1277"/>
                      <a:pt x="2249" y="187"/>
                      <a:pt x="1413" y="24"/>
                    </a:cubicBezTo>
                    <a:cubicBezTo>
                      <a:pt x="1341" y="8"/>
                      <a:pt x="1270" y="1"/>
                      <a:pt x="1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6" name="Google Shape;1166;p44"/>
              <p:cNvSpPr/>
              <p:nvPr/>
            </p:nvSpPr>
            <p:spPr>
              <a:xfrm>
                <a:off x="3518699" y="3130888"/>
                <a:ext cx="148600" cy="114072"/>
              </a:xfrm>
              <a:custGeom>
                <a:avLst/>
                <a:gdLst/>
                <a:ahLst/>
                <a:cxnLst/>
                <a:rect l="l" t="t" r="r" b="b"/>
                <a:pathLst>
                  <a:path w="1769" h="1358" extrusionOk="0">
                    <a:moveTo>
                      <a:pt x="873" y="0"/>
                    </a:moveTo>
                    <a:cubicBezTo>
                      <a:pt x="353" y="0"/>
                      <a:pt x="0" y="586"/>
                      <a:pt x="316" y="1051"/>
                    </a:cubicBezTo>
                    <a:cubicBezTo>
                      <a:pt x="444" y="1249"/>
                      <a:pt x="661" y="1357"/>
                      <a:pt x="886" y="1357"/>
                    </a:cubicBezTo>
                    <a:cubicBezTo>
                      <a:pt x="1013" y="1357"/>
                      <a:pt x="1142" y="1323"/>
                      <a:pt x="1260" y="1251"/>
                    </a:cubicBezTo>
                    <a:cubicBezTo>
                      <a:pt x="1769" y="924"/>
                      <a:pt x="1623" y="143"/>
                      <a:pt x="1024" y="16"/>
                    </a:cubicBezTo>
                    <a:cubicBezTo>
                      <a:pt x="973" y="5"/>
                      <a:pt x="922" y="0"/>
                      <a:pt x="8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7" name="Google Shape;1167;p44"/>
              <p:cNvSpPr/>
              <p:nvPr/>
            </p:nvSpPr>
            <p:spPr>
              <a:xfrm>
                <a:off x="3326085" y="3358532"/>
                <a:ext cx="147424" cy="114912"/>
              </a:xfrm>
              <a:custGeom>
                <a:avLst/>
                <a:gdLst/>
                <a:ahLst/>
                <a:cxnLst/>
                <a:rect l="l" t="t" r="r" b="b"/>
                <a:pathLst>
                  <a:path w="1755" h="1368" extrusionOk="0">
                    <a:moveTo>
                      <a:pt x="882" y="0"/>
                    </a:moveTo>
                    <a:cubicBezTo>
                      <a:pt x="366" y="0"/>
                      <a:pt x="1" y="595"/>
                      <a:pt x="320" y="1066"/>
                    </a:cubicBezTo>
                    <a:cubicBezTo>
                      <a:pt x="445" y="1259"/>
                      <a:pt x="656" y="1367"/>
                      <a:pt x="876" y="1367"/>
                    </a:cubicBezTo>
                    <a:cubicBezTo>
                      <a:pt x="1008" y="1367"/>
                      <a:pt x="1142" y="1329"/>
                      <a:pt x="1265" y="1248"/>
                    </a:cubicBezTo>
                    <a:cubicBezTo>
                      <a:pt x="1755" y="921"/>
                      <a:pt x="1610" y="140"/>
                      <a:pt x="1010" y="12"/>
                    </a:cubicBezTo>
                    <a:cubicBezTo>
                      <a:pt x="967" y="4"/>
                      <a:pt x="924"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 dirty="0"/>
              </a:p>
            </p:txBody>
          </p:sp>
          <p:grpSp>
            <p:nvGrpSpPr>
              <p:cNvPr id="1168" name="Google Shape;1168;p44"/>
              <p:cNvGrpSpPr/>
              <p:nvPr/>
            </p:nvGrpSpPr>
            <p:grpSpPr>
              <a:xfrm flipH="1">
                <a:off x="1146453" y="1893354"/>
                <a:ext cx="1684597" cy="2308576"/>
                <a:chOff x="7014322" y="2631384"/>
                <a:chExt cx="1417653" cy="1942755"/>
              </a:xfrm>
            </p:grpSpPr>
            <p:sp>
              <p:nvSpPr>
                <p:cNvPr id="1169" name="Google Shape;1169;p44"/>
                <p:cNvSpPr/>
                <p:nvPr/>
              </p:nvSpPr>
              <p:spPr>
                <a:xfrm flipH="1">
                  <a:off x="7685887" y="2773898"/>
                  <a:ext cx="730678" cy="838554"/>
                </a:xfrm>
                <a:custGeom>
                  <a:avLst/>
                  <a:gdLst/>
                  <a:ahLst/>
                  <a:cxnLst/>
                  <a:rect l="l" t="t" r="r" b="b"/>
                  <a:pathLst>
                    <a:path w="10336" h="11862" extrusionOk="0">
                      <a:moveTo>
                        <a:pt x="9754" y="0"/>
                      </a:moveTo>
                      <a:cubicBezTo>
                        <a:pt x="6137" y="4817"/>
                        <a:pt x="4534" y="6143"/>
                        <a:pt x="3831" y="6143"/>
                      </a:cubicBezTo>
                      <a:cubicBezTo>
                        <a:pt x="3778" y="6143"/>
                        <a:pt x="3731" y="6135"/>
                        <a:pt x="3688" y="6122"/>
                      </a:cubicBezTo>
                      <a:cubicBezTo>
                        <a:pt x="3564" y="6065"/>
                        <a:pt x="3436" y="6037"/>
                        <a:pt x="3308" y="6037"/>
                      </a:cubicBezTo>
                      <a:cubicBezTo>
                        <a:pt x="3191" y="6037"/>
                        <a:pt x="3074" y="6060"/>
                        <a:pt x="2961" y="6103"/>
                      </a:cubicBezTo>
                      <a:cubicBezTo>
                        <a:pt x="2507" y="6358"/>
                        <a:pt x="2761" y="7066"/>
                        <a:pt x="2289" y="7466"/>
                      </a:cubicBezTo>
                      <a:cubicBezTo>
                        <a:pt x="1908" y="7774"/>
                        <a:pt x="1544" y="7502"/>
                        <a:pt x="1272" y="7829"/>
                      </a:cubicBezTo>
                      <a:cubicBezTo>
                        <a:pt x="963" y="8192"/>
                        <a:pt x="1290" y="8701"/>
                        <a:pt x="945" y="9046"/>
                      </a:cubicBezTo>
                      <a:cubicBezTo>
                        <a:pt x="727" y="9228"/>
                        <a:pt x="564" y="9209"/>
                        <a:pt x="400" y="9336"/>
                      </a:cubicBezTo>
                      <a:cubicBezTo>
                        <a:pt x="128" y="9554"/>
                        <a:pt x="0" y="10154"/>
                        <a:pt x="600" y="11861"/>
                      </a:cubicBezTo>
                      <a:lnTo>
                        <a:pt x="1544" y="11861"/>
                      </a:lnTo>
                      <a:cubicBezTo>
                        <a:pt x="1599" y="11625"/>
                        <a:pt x="1671" y="11389"/>
                        <a:pt x="1744" y="11135"/>
                      </a:cubicBezTo>
                      <a:cubicBezTo>
                        <a:pt x="1780" y="11389"/>
                        <a:pt x="1817" y="11625"/>
                        <a:pt x="1853" y="11861"/>
                      </a:cubicBezTo>
                      <a:lnTo>
                        <a:pt x="2616" y="11861"/>
                      </a:lnTo>
                      <a:lnTo>
                        <a:pt x="2616" y="11316"/>
                      </a:lnTo>
                      <a:cubicBezTo>
                        <a:pt x="2707" y="11498"/>
                        <a:pt x="2798" y="11680"/>
                        <a:pt x="2888" y="11861"/>
                      </a:cubicBezTo>
                      <a:lnTo>
                        <a:pt x="5322" y="11861"/>
                      </a:lnTo>
                      <a:cubicBezTo>
                        <a:pt x="5304" y="11716"/>
                        <a:pt x="5286" y="11552"/>
                        <a:pt x="5286" y="11389"/>
                      </a:cubicBezTo>
                      <a:lnTo>
                        <a:pt x="5286" y="11389"/>
                      </a:lnTo>
                      <a:lnTo>
                        <a:pt x="5595" y="11861"/>
                      </a:lnTo>
                      <a:lnTo>
                        <a:pt x="6757" y="11861"/>
                      </a:lnTo>
                      <a:cubicBezTo>
                        <a:pt x="6848" y="11661"/>
                        <a:pt x="6866" y="11425"/>
                        <a:pt x="6866" y="11207"/>
                      </a:cubicBezTo>
                      <a:cubicBezTo>
                        <a:pt x="6794" y="10408"/>
                        <a:pt x="6103" y="9900"/>
                        <a:pt x="6267" y="9663"/>
                      </a:cubicBezTo>
                      <a:cubicBezTo>
                        <a:pt x="6300" y="9621"/>
                        <a:pt x="6352" y="9608"/>
                        <a:pt x="6415" y="9608"/>
                      </a:cubicBezTo>
                      <a:cubicBezTo>
                        <a:pt x="6511" y="9608"/>
                        <a:pt x="6632" y="9638"/>
                        <a:pt x="6751" y="9638"/>
                      </a:cubicBezTo>
                      <a:cubicBezTo>
                        <a:pt x="6851" y="9638"/>
                        <a:pt x="6950" y="9616"/>
                        <a:pt x="7030" y="9536"/>
                      </a:cubicBezTo>
                      <a:cubicBezTo>
                        <a:pt x="7248" y="9318"/>
                        <a:pt x="6884" y="8810"/>
                        <a:pt x="7121" y="8410"/>
                      </a:cubicBezTo>
                      <a:cubicBezTo>
                        <a:pt x="7248" y="8229"/>
                        <a:pt x="7429" y="8101"/>
                        <a:pt x="7647" y="8047"/>
                      </a:cubicBezTo>
                      <a:cubicBezTo>
                        <a:pt x="8120" y="7865"/>
                        <a:pt x="8937" y="6122"/>
                        <a:pt x="10336" y="200"/>
                      </a:cubicBezTo>
                      <a:lnTo>
                        <a:pt x="97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0" name="Google Shape;1170;p44"/>
                <p:cNvSpPr/>
                <p:nvPr/>
              </p:nvSpPr>
              <p:spPr>
                <a:xfrm flipH="1">
                  <a:off x="7723141" y="2765698"/>
                  <a:ext cx="708834" cy="853188"/>
                </a:xfrm>
                <a:custGeom>
                  <a:avLst/>
                  <a:gdLst/>
                  <a:ahLst/>
                  <a:cxnLst/>
                  <a:rect l="l" t="t" r="r" b="b"/>
                  <a:pathLst>
                    <a:path w="10027" h="12069" extrusionOk="0">
                      <a:moveTo>
                        <a:pt x="9973" y="0"/>
                      </a:moveTo>
                      <a:cubicBezTo>
                        <a:pt x="9954" y="0"/>
                        <a:pt x="9931" y="17"/>
                        <a:pt x="9918" y="44"/>
                      </a:cubicBezTo>
                      <a:cubicBezTo>
                        <a:pt x="9791" y="298"/>
                        <a:pt x="9645" y="571"/>
                        <a:pt x="9500" y="825"/>
                      </a:cubicBezTo>
                      <a:cubicBezTo>
                        <a:pt x="8013" y="3456"/>
                        <a:pt x="5594" y="6088"/>
                        <a:pt x="4028" y="6088"/>
                      </a:cubicBezTo>
                      <a:cubicBezTo>
                        <a:pt x="3929" y="6088"/>
                        <a:pt x="3834" y="6077"/>
                        <a:pt x="3742" y="6056"/>
                      </a:cubicBezTo>
                      <a:lnTo>
                        <a:pt x="3670" y="6038"/>
                      </a:lnTo>
                      <a:cubicBezTo>
                        <a:pt x="3561" y="5992"/>
                        <a:pt x="3442" y="5970"/>
                        <a:pt x="3324" y="5970"/>
                      </a:cubicBezTo>
                      <a:cubicBezTo>
                        <a:pt x="3206" y="5970"/>
                        <a:pt x="3088" y="5992"/>
                        <a:pt x="2979" y="6038"/>
                      </a:cubicBezTo>
                      <a:cubicBezTo>
                        <a:pt x="2743" y="6183"/>
                        <a:pt x="2689" y="6437"/>
                        <a:pt x="2634" y="6710"/>
                      </a:cubicBezTo>
                      <a:cubicBezTo>
                        <a:pt x="2616" y="6982"/>
                        <a:pt x="2507" y="7237"/>
                        <a:pt x="2307" y="7418"/>
                      </a:cubicBezTo>
                      <a:cubicBezTo>
                        <a:pt x="2162" y="7527"/>
                        <a:pt x="1980" y="7582"/>
                        <a:pt x="1799" y="7582"/>
                      </a:cubicBezTo>
                      <a:cubicBezTo>
                        <a:pt x="1780" y="7580"/>
                        <a:pt x="1762" y="7579"/>
                        <a:pt x="1743" y="7579"/>
                      </a:cubicBezTo>
                      <a:cubicBezTo>
                        <a:pt x="1577" y="7579"/>
                        <a:pt x="1404" y="7651"/>
                        <a:pt x="1290" y="7781"/>
                      </a:cubicBezTo>
                      <a:cubicBezTo>
                        <a:pt x="1163" y="7963"/>
                        <a:pt x="1108" y="8199"/>
                        <a:pt x="1127" y="8417"/>
                      </a:cubicBezTo>
                      <a:cubicBezTo>
                        <a:pt x="1163" y="8617"/>
                        <a:pt x="1090" y="8835"/>
                        <a:pt x="963" y="8998"/>
                      </a:cubicBezTo>
                      <a:cubicBezTo>
                        <a:pt x="872" y="9071"/>
                        <a:pt x="763" y="9126"/>
                        <a:pt x="654" y="9162"/>
                      </a:cubicBezTo>
                      <a:cubicBezTo>
                        <a:pt x="564" y="9198"/>
                        <a:pt x="491" y="9235"/>
                        <a:pt x="418" y="9289"/>
                      </a:cubicBezTo>
                      <a:cubicBezTo>
                        <a:pt x="0" y="9598"/>
                        <a:pt x="37" y="10488"/>
                        <a:pt x="509" y="12032"/>
                      </a:cubicBezTo>
                      <a:cubicBezTo>
                        <a:pt x="509" y="12050"/>
                        <a:pt x="527" y="12068"/>
                        <a:pt x="564" y="12068"/>
                      </a:cubicBezTo>
                      <a:lnTo>
                        <a:pt x="582" y="12050"/>
                      </a:lnTo>
                      <a:cubicBezTo>
                        <a:pt x="600" y="12050"/>
                        <a:pt x="618" y="12014"/>
                        <a:pt x="618" y="11977"/>
                      </a:cubicBezTo>
                      <a:cubicBezTo>
                        <a:pt x="164" y="10524"/>
                        <a:pt x="128" y="9634"/>
                        <a:pt x="491" y="9362"/>
                      </a:cubicBezTo>
                      <a:cubicBezTo>
                        <a:pt x="545" y="9325"/>
                        <a:pt x="618" y="9289"/>
                        <a:pt x="691" y="9271"/>
                      </a:cubicBezTo>
                      <a:cubicBezTo>
                        <a:pt x="818" y="9235"/>
                        <a:pt x="927" y="9162"/>
                        <a:pt x="1036" y="9071"/>
                      </a:cubicBezTo>
                      <a:cubicBezTo>
                        <a:pt x="1199" y="8889"/>
                        <a:pt x="1272" y="8653"/>
                        <a:pt x="1236" y="8417"/>
                      </a:cubicBezTo>
                      <a:cubicBezTo>
                        <a:pt x="1217" y="8217"/>
                        <a:pt x="1272" y="8018"/>
                        <a:pt x="1381" y="7854"/>
                      </a:cubicBezTo>
                      <a:cubicBezTo>
                        <a:pt x="1476" y="7743"/>
                        <a:pt x="1613" y="7687"/>
                        <a:pt x="1756" y="7687"/>
                      </a:cubicBezTo>
                      <a:cubicBezTo>
                        <a:pt x="1776" y="7687"/>
                        <a:pt x="1796" y="7688"/>
                        <a:pt x="1817" y="7691"/>
                      </a:cubicBezTo>
                      <a:cubicBezTo>
                        <a:pt x="2017" y="7691"/>
                        <a:pt x="2216" y="7618"/>
                        <a:pt x="2380" y="7509"/>
                      </a:cubicBezTo>
                      <a:cubicBezTo>
                        <a:pt x="2580" y="7291"/>
                        <a:pt x="2707" y="7019"/>
                        <a:pt x="2743" y="6728"/>
                      </a:cubicBezTo>
                      <a:cubicBezTo>
                        <a:pt x="2779" y="6474"/>
                        <a:pt x="2834" y="6256"/>
                        <a:pt x="3034" y="6147"/>
                      </a:cubicBezTo>
                      <a:cubicBezTo>
                        <a:pt x="3125" y="6110"/>
                        <a:pt x="3225" y="6092"/>
                        <a:pt x="3327" y="6092"/>
                      </a:cubicBezTo>
                      <a:cubicBezTo>
                        <a:pt x="3429" y="6092"/>
                        <a:pt x="3533" y="6110"/>
                        <a:pt x="3633" y="6147"/>
                      </a:cubicBezTo>
                      <a:lnTo>
                        <a:pt x="3724" y="6165"/>
                      </a:lnTo>
                      <a:cubicBezTo>
                        <a:pt x="3825" y="6190"/>
                        <a:pt x="3930" y="6203"/>
                        <a:pt x="4040" y="6203"/>
                      </a:cubicBezTo>
                      <a:cubicBezTo>
                        <a:pt x="5645" y="6203"/>
                        <a:pt x="8111" y="3549"/>
                        <a:pt x="9591" y="879"/>
                      </a:cubicBezTo>
                      <a:cubicBezTo>
                        <a:pt x="9754" y="625"/>
                        <a:pt x="9881" y="353"/>
                        <a:pt x="10027" y="80"/>
                      </a:cubicBezTo>
                      <a:cubicBezTo>
                        <a:pt x="10027" y="62"/>
                        <a:pt x="10027" y="26"/>
                        <a:pt x="9990" y="7"/>
                      </a:cubicBezTo>
                      <a:cubicBezTo>
                        <a:pt x="9986" y="3"/>
                        <a:pt x="9979" y="0"/>
                        <a:pt x="9973"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1" name="Google Shape;1171;p44"/>
                <p:cNvSpPr/>
                <p:nvPr/>
              </p:nvSpPr>
              <p:spPr>
                <a:xfrm flipH="1">
                  <a:off x="7860503" y="2766193"/>
                  <a:ext cx="177297" cy="201686"/>
                </a:xfrm>
                <a:custGeom>
                  <a:avLst/>
                  <a:gdLst/>
                  <a:ahLst/>
                  <a:cxnLst/>
                  <a:rect l="l" t="t" r="r" b="b"/>
                  <a:pathLst>
                    <a:path w="2508" h="2853" extrusionOk="0">
                      <a:moveTo>
                        <a:pt x="1308" y="0"/>
                      </a:moveTo>
                      <a:cubicBezTo>
                        <a:pt x="1254" y="0"/>
                        <a:pt x="1127" y="200"/>
                        <a:pt x="1109" y="255"/>
                      </a:cubicBezTo>
                      <a:cubicBezTo>
                        <a:pt x="1018" y="455"/>
                        <a:pt x="1000" y="672"/>
                        <a:pt x="1054" y="890"/>
                      </a:cubicBezTo>
                      <a:cubicBezTo>
                        <a:pt x="873" y="909"/>
                        <a:pt x="709" y="981"/>
                        <a:pt x="564" y="1072"/>
                      </a:cubicBezTo>
                      <a:cubicBezTo>
                        <a:pt x="346" y="1199"/>
                        <a:pt x="182" y="1381"/>
                        <a:pt x="73" y="1599"/>
                      </a:cubicBezTo>
                      <a:cubicBezTo>
                        <a:pt x="55" y="1998"/>
                        <a:pt x="19" y="2416"/>
                        <a:pt x="1" y="2816"/>
                      </a:cubicBezTo>
                      <a:lnTo>
                        <a:pt x="1563" y="2852"/>
                      </a:lnTo>
                      <a:cubicBezTo>
                        <a:pt x="2217" y="2253"/>
                        <a:pt x="2507" y="1889"/>
                        <a:pt x="2416" y="1762"/>
                      </a:cubicBezTo>
                      <a:cubicBezTo>
                        <a:pt x="2397" y="1731"/>
                        <a:pt x="2352" y="1714"/>
                        <a:pt x="2280" y="1714"/>
                      </a:cubicBezTo>
                      <a:cubicBezTo>
                        <a:pt x="2146" y="1714"/>
                        <a:pt x="1919" y="1771"/>
                        <a:pt x="1599" y="1889"/>
                      </a:cubicBezTo>
                      <a:lnTo>
                        <a:pt x="1508" y="618"/>
                      </a:lnTo>
                      <a:cubicBezTo>
                        <a:pt x="1436" y="109"/>
                        <a:pt x="1363" y="0"/>
                        <a:pt x="1308"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2" name="Google Shape;1172;p44"/>
                <p:cNvSpPr/>
                <p:nvPr/>
              </p:nvSpPr>
              <p:spPr>
                <a:xfrm flipH="1">
                  <a:off x="7952970" y="2827836"/>
                  <a:ext cx="12937" cy="62987"/>
                </a:xfrm>
                <a:custGeom>
                  <a:avLst/>
                  <a:gdLst/>
                  <a:ahLst/>
                  <a:cxnLst/>
                  <a:rect l="l" t="t" r="r" b="b"/>
                  <a:pathLst>
                    <a:path w="183" h="891" extrusionOk="0">
                      <a:moveTo>
                        <a:pt x="37" y="0"/>
                      </a:moveTo>
                      <a:cubicBezTo>
                        <a:pt x="19" y="0"/>
                        <a:pt x="1" y="18"/>
                        <a:pt x="19" y="37"/>
                      </a:cubicBezTo>
                      <a:cubicBezTo>
                        <a:pt x="55" y="218"/>
                        <a:pt x="92" y="400"/>
                        <a:pt x="110" y="600"/>
                      </a:cubicBezTo>
                      <a:cubicBezTo>
                        <a:pt x="128" y="691"/>
                        <a:pt x="128" y="781"/>
                        <a:pt x="128" y="872"/>
                      </a:cubicBezTo>
                      <a:cubicBezTo>
                        <a:pt x="128" y="890"/>
                        <a:pt x="146" y="890"/>
                        <a:pt x="164" y="890"/>
                      </a:cubicBezTo>
                      <a:cubicBezTo>
                        <a:pt x="164" y="890"/>
                        <a:pt x="182" y="872"/>
                        <a:pt x="182" y="854"/>
                      </a:cubicBezTo>
                      <a:cubicBezTo>
                        <a:pt x="182" y="763"/>
                        <a:pt x="164" y="672"/>
                        <a:pt x="164" y="582"/>
                      </a:cubicBezTo>
                      <a:cubicBezTo>
                        <a:pt x="146" y="400"/>
                        <a:pt x="110" y="200"/>
                        <a:pt x="74" y="18"/>
                      </a:cubicBezTo>
                      <a:cubicBezTo>
                        <a:pt x="55" y="0"/>
                        <a:pt x="55" y="0"/>
                        <a:pt x="37"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3" name="Google Shape;1173;p44"/>
                <p:cNvSpPr/>
                <p:nvPr/>
              </p:nvSpPr>
              <p:spPr>
                <a:xfrm flipH="1">
                  <a:off x="7958129" y="2892237"/>
                  <a:ext cx="71965" cy="31953"/>
                </a:xfrm>
                <a:custGeom>
                  <a:avLst/>
                  <a:gdLst/>
                  <a:ahLst/>
                  <a:cxnLst/>
                  <a:rect l="l" t="t" r="r" b="b"/>
                  <a:pathLst>
                    <a:path w="1018" h="452" extrusionOk="0">
                      <a:moveTo>
                        <a:pt x="983" y="1"/>
                      </a:moveTo>
                      <a:cubicBezTo>
                        <a:pt x="976" y="1"/>
                        <a:pt x="969" y="5"/>
                        <a:pt x="963" y="16"/>
                      </a:cubicBezTo>
                      <a:cubicBezTo>
                        <a:pt x="943" y="78"/>
                        <a:pt x="893" y="110"/>
                        <a:pt x="840" y="110"/>
                      </a:cubicBezTo>
                      <a:cubicBezTo>
                        <a:pt x="800" y="110"/>
                        <a:pt x="759" y="91"/>
                        <a:pt x="727" y="52"/>
                      </a:cubicBezTo>
                      <a:lnTo>
                        <a:pt x="691" y="52"/>
                      </a:lnTo>
                      <a:cubicBezTo>
                        <a:pt x="691" y="70"/>
                        <a:pt x="673" y="70"/>
                        <a:pt x="691" y="88"/>
                      </a:cubicBezTo>
                      <a:cubicBezTo>
                        <a:pt x="691" y="143"/>
                        <a:pt x="673" y="179"/>
                        <a:pt x="655" y="215"/>
                      </a:cubicBezTo>
                      <a:cubicBezTo>
                        <a:pt x="627" y="256"/>
                        <a:pt x="590" y="277"/>
                        <a:pt x="550" y="277"/>
                      </a:cubicBezTo>
                      <a:cubicBezTo>
                        <a:pt x="537" y="277"/>
                        <a:pt x="523" y="274"/>
                        <a:pt x="509" y="270"/>
                      </a:cubicBezTo>
                      <a:cubicBezTo>
                        <a:pt x="473" y="270"/>
                        <a:pt x="418" y="234"/>
                        <a:pt x="400" y="197"/>
                      </a:cubicBezTo>
                      <a:cubicBezTo>
                        <a:pt x="400" y="184"/>
                        <a:pt x="391" y="172"/>
                        <a:pt x="386" y="172"/>
                      </a:cubicBezTo>
                      <a:cubicBezTo>
                        <a:pt x="384" y="172"/>
                        <a:pt x="382" y="174"/>
                        <a:pt x="382" y="179"/>
                      </a:cubicBezTo>
                      <a:cubicBezTo>
                        <a:pt x="364" y="179"/>
                        <a:pt x="346" y="179"/>
                        <a:pt x="346" y="197"/>
                      </a:cubicBezTo>
                      <a:cubicBezTo>
                        <a:pt x="346" y="234"/>
                        <a:pt x="346" y="270"/>
                        <a:pt x="309" y="306"/>
                      </a:cubicBezTo>
                      <a:cubicBezTo>
                        <a:pt x="309" y="322"/>
                        <a:pt x="266" y="382"/>
                        <a:pt x="206" y="382"/>
                      </a:cubicBezTo>
                      <a:cubicBezTo>
                        <a:pt x="198" y="382"/>
                        <a:pt x="190" y="381"/>
                        <a:pt x="182" y="379"/>
                      </a:cubicBezTo>
                      <a:cubicBezTo>
                        <a:pt x="110" y="361"/>
                        <a:pt x="73" y="306"/>
                        <a:pt x="73" y="234"/>
                      </a:cubicBezTo>
                      <a:cubicBezTo>
                        <a:pt x="73" y="215"/>
                        <a:pt x="55" y="215"/>
                        <a:pt x="37" y="215"/>
                      </a:cubicBezTo>
                      <a:cubicBezTo>
                        <a:pt x="19" y="215"/>
                        <a:pt x="1" y="215"/>
                        <a:pt x="19" y="234"/>
                      </a:cubicBezTo>
                      <a:cubicBezTo>
                        <a:pt x="1" y="343"/>
                        <a:pt x="73" y="415"/>
                        <a:pt x="164" y="452"/>
                      </a:cubicBezTo>
                      <a:lnTo>
                        <a:pt x="200" y="452"/>
                      </a:lnTo>
                      <a:cubicBezTo>
                        <a:pt x="255" y="433"/>
                        <a:pt x="328" y="397"/>
                        <a:pt x="364" y="324"/>
                      </a:cubicBezTo>
                      <a:cubicBezTo>
                        <a:pt x="382" y="306"/>
                        <a:pt x="382" y="288"/>
                        <a:pt x="400" y="270"/>
                      </a:cubicBezTo>
                      <a:cubicBezTo>
                        <a:pt x="418" y="288"/>
                        <a:pt x="455" y="306"/>
                        <a:pt x="491" y="324"/>
                      </a:cubicBezTo>
                      <a:cubicBezTo>
                        <a:pt x="504" y="328"/>
                        <a:pt x="517" y="329"/>
                        <a:pt x="531" y="329"/>
                      </a:cubicBezTo>
                      <a:cubicBezTo>
                        <a:pt x="594" y="329"/>
                        <a:pt x="661" y="297"/>
                        <a:pt x="691" y="252"/>
                      </a:cubicBezTo>
                      <a:cubicBezTo>
                        <a:pt x="727" y="215"/>
                        <a:pt x="727" y="179"/>
                        <a:pt x="745" y="143"/>
                      </a:cubicBezTo>
                      <a:cubicBezTo>
                        <a:pt x="774" y="160"/>
                        <a:pt x="805" y="168"/>
                        <a:pt x="837" y="168"/>
                      </a:cubicBezTo>
                      <a:cubicBezTo>
                        <a:pt x="908" y="168"/>
                        <a:pt x="980" y="127"/>
                        <a:pt x="1018" y="52"/>
                      </a:cubicBezTo>
                      <a:cubicBezTo>
                        <a:pt x="1018" y="26"/>
                        <a:pt x="1000" y="1"/>
                        <a:pt x="983"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4" name="Google Shape;1174;p44"/>
                <p:cNvSpPr/>
                <p:nvPr/>
              </p:nvSpPr>
              <p:spPr>
                <a:xfrm flipH="1">
                  <a:off x="7977358" y="2841975"/>
                  <a:ext cx="16754" cy="48849"/>
                </a:xfrm>
                <a:custGeom>
                  <a:avLst/>
                  <a:gdLst/>
                  <a:ahLst/>
                  <a:cxnLst/>
                  <a:rect l="l" t="t" r="r" b="b"/>
                  <a:pathLst>
                    <a:path w="237" h="691" extrusionOk="0">
                      <a:moveTo>
                        <a:pt x="18" y="0"/>
                      </a:moveTo>
                      <a:cubicBezTo>
                        <a:pt x="18" y="0"/>
                        <a:pt x="0" y="18"/>
                        <a:pt x="0" y="36"/>
                      </a:cubicBezTo>
                      <a:lnTo>
                        <a:pt x="182" y="654"/>
                      </a:lnTo>
                      <a:cubicBezTo>
                        <a:pt x="182" y="672"/>
                        <a:pt x="182" y="690"/>
                        <a:pt x="200" y="690"/>
                      </a:cubicBezTo>
                      <a:cubicBezTo>
                        <a:pt x="218" y="672"/>
                        <a:pt x="236" y="654"/>
                        <a:pt x="236" y="654"/>
                      </a:cubicBezTo>
                      <a:lnTo>
                        <a:pt x="55" y="18"/>
                      </a:lnTo>
                      <a:cubicBezTo>
                        <a:pt x="55" y="0"/>
                        <a:pt x="37" y="0"/>
                        <a:pt x="18"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5" name="Google Shape;1175;p44"/>
                <p:cNvSpPr/>
                <p:nvPr/>
              </p:nvSpPr>
              <p:spPr>
                <a:xfrm flipH="1">
                  <a:off x="8000474" y="2862405"/>
                  <a:ext cx="17037" cy="38669"/>
                </a:xfrm>
                <a:custGeom>
                  <a:avLst/>
                  <a:gdLst/>
                  <a:ahLst/>
                  <a:cxnLst/>
                  <a:rect l="l" t="t" r="r" b="b"/>
                  <a:pathLst>
                    <a:path w="241" h="547" extrusionOk="0">
                      <a:moveTo>
                        <a:pt x="41" y="0"/>
                      </a:moveTo>
                      <a:cubicBezTo>
                        <a:pt x="19" y="0"/>
                        <a:pt x="0" y="16"/>
                        <a:pt x="22" y="38"/>
                      </a:cubicBezTo>
                      <a:lnTo>
                        <a:pt x="186" y="528"/>
                      </a:lnTo>
                      <a:cubicBezTo>
                        <a:pt x="186" y="547"/>
                        <a:pt x="204" y="547"/>
                        <a:pt x="204" y="547"/>
                      </a:cubicBezTo>
                      <a:lnTo>
                        <a:pt x="222" y="547"/>
                      </a:lnTo>
                      <a:cubicBezTo>
                        <a:pt x="240" y="547"/>
                        <a:pt x="240" y="528"/>
                        <a:pt x="240" y="510"/>
                      </a:cubicBezTo>
                      <a:lnTo>
                        <a:pt x="77" y="20"/>
                      </a:lnTo>
                      <a:cubicBezTo>
                        <a:pt x="70" y="6"/>
                        <a:pt x="55" y="0"/>
                        <a:pt x="41"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6" name="Google Shape;1176;p44"/>
                <p:cNvSpPr/>
                <p:nvPr/>
              </p:nvSpPr>
              <p:spPr>
                <a:xfrm flipH="1">
                  <a:off x="7536947" y="2968654"/>
                  <a:ext cx="295424" cy="543696"/>
                </a:xfrm>
                <a:custGeom>
                  <a:avLst/>
                  <a:gdLst/>
                  <a:ahLst/>
                  <a:cxnLst/>
                  <a:rect l="l" t="t" r="r" b="b"/>
                  <a:pathLst>
                    <a:path w="4179" h="7691" extrusionOk="0">
                      <a:moveTo>
                        <a:pt x="2044" y="1"/>
                      </a:moveTo>
                      <a:cubicBezTo>
                        <a:pt x="1865" y="1"/>
                        <a:pt x="1686" y="15"/>
                        <a:pt x="1508" y="43"/>
                      </a:cubicBezTo>
                      <a:cubicBezTo>
                        <a:pt x="945" y="152"/>
                        <a:pt x="419" y="406"/>
                        <a:pt x="1" y="787"/>
                      </a:cubicBezTo>
                      <a:lnTo>
                        <a:pt x="237" y="7580"/>
                      </a:lnTo>
                      <a:cubicBezTo>
                        <a:pt x="585" y="7654"/>
                        <a:pt x="936" y="7690"/>
                        <a:pt x="1285" y="7690"/>
                      </a:cubicBezTo>
                      <a:cubicBezTo>
                        <a:pt x="2321" y="7690"/>
                        <a:pt x="3336" y="7370"/>
                        <a:pt x="4179" y="6745"/>
                      </a:cubicBezTo>
                      <a:lnTo>
                        <a:pt x="4160" y="733"/>
                      </a:lnTo>
                      <a:cubicBezTo>
                        <a:pt x="3558" y="248"/>
                        <a:pt x="2802" y="1"/>
                        <a:pt x="204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7" name="Google Shape;1177;p44"/>
                <p:cNvSpPr/>
                <p:nvPr/>
              </p:nvSpPr>
              <p:spPr>
                <a:xfrm flipH="1">
                  <a:off x="7368773" y="3017856"/>
                  <a:ext cx="205503" cy="368591"/>
                </a:xfrm>
                <a:custGeom>
                  <a:avLst/>
                  <a:gdLst/>
                  <a:ahLst/>
                  <a:cxnLst/>
                  <a:rect l="l" t="t" r="r" b="b"/>
                  <a:pathLst>
                    <a:path w="2907" h="5214" extrusionOk="0">
                      <a:moveTo>
                        <a:pt x="473" y="1"/>
                      </a:moveTo>
                      <a:lnTo>
                        <a:pt x="473" y="1"/>
                      </a:lnTo>
                      <a:cubicBezTo>
                        <a:pt x="636" y="782"/>
                        <a:pt x="473" y="1581"/>
                        <a:pt x="1" y="2216"/>
                      </a:cubicBezTo>
                      <a:cubicBezTo>
                        <a:pt x="73" y="2380"/>
                        <a:pt x="164" y="2543"/>
                        <a:pt x="237" y="2689"/>
                      </a:cubicBezTo>
                      <a:cubicBezTo>
                        <a:pt x="328" y="2834"/>
                        <a:pt x="400" y="2979"/>
                        <a:pt x="473" y="3125"/>
                      </a:cubicBezTo>
                      <a:cubicBezTo>
                        <a:pt x="491" y="3179"/>
                        <a:pt x="509" y="3215"/>
                        <a:pt x="528" y="3252"/>
                      </a:cubicBezTo>
                      <a:cubicBezTo>
                        <a:pt x="546" y="3252"/>
                        <a:pt x="546" y="3270"/>
                        <a:pt x="564" y="3288"/>
                      </a:cubicBezTo>
                      <a:cubicBezTo>
                        <a:pt x="636" y="3452"/>
                        <a:pt x="709" y="3615"/>
                        <a:pt x="800" y="3779"/>
                      </a:cubicBezTo>
                      <a:cubicBezTo>
                        <a:pt x="854" y="3869"/>
                        <a:pt x="873" y="3924"/>
                        <a:pt x="945" y="4051"/>
                      </a:cubicBezTo>
                      <a:cubicBezTo>
                        <a:pt x="1000" y="4160"/>
                        <a:pt x="1072" y="4269"/>
                        <a:pt x="1127" y="4414"/>
                      </a:cubicBezTo>
                      <a:cubicBezTo>
                        <a:pt x="1163" y="4505"/>
                        <a:pt x="1218" y="4578"/>
                        <a:pt x="1272" y="4669"/>
                      </a:cubicBezTo>
                      <a:cubicBezTo>
                        <a:pt x="1345" y="4832"/>
                        <a:pt x="1418" y="4977"/>
                        <a:pt x="1490" y="5123"/>
                      </a:cubicBezTo>
                      <a:cubicBezTo>
                        <a:pt x="1508" y="5159"/>
                        <a:pt x="1527" y="5195"/>
                        <a:pt x="1545" y="5213"/>
                      </a:cubicBezTo>
                      <a:cubicBezTo>
                        <a:pt x="1999" y="4959"/>
                        <a:pt x="2453" y="4723"/>
                        <a:pt x="2907" y="4487"/>
                      </a:cubicBezTo>
                      <a:cubicBezTo>
                        <a:pt x="2834" y="4287"/>
                        <a:pt x="2743" y="4069"/>
                        <a:pt x="2653" y="3869"/>
                      </a:cubicBezTo>
                      <a:lnTo>
                        <a:pt x="2471" y="3397"/>
                      </a:lnTo>
                      <a:cubicBezTo>
                        <a:pt x="2417" y="3306"/>
                        <a:pt x="2380" y="3215"/>
                        <a:pt x="2344" y="3125"/>
                      </a:cubicBezTo>
                      <a:cubicBezTo>
                        <a:pt x="2253" y="2925"/>
                        <a:pt x="2180" y="2743"/>
                        <a:pt x="2108" y="2598"/>
                      </a:cubicBezTo>
                      <a:lnTo>
                        <a:pt x="2017" y="2398"/>
                      </a:lnTo>
                      <a:cubicBezTo>
                        <a:pt x="1672" y="1617"/>
                        <a:pt x="1508" y="1345"/>
                        <a:pt x="1508" y="1345"/>
                      </a:cubicBezTo>
                      <a:cubicBezTo>
                        <a:pt x="1418" y="1163"/>
                        <a:pt x="1309" y="999"/>
                        <a:pt x="1200" y="836"/>
                      </a:cubicBezTo>
                      <a:cubicBezTo>
                        <a:pt x="1000" y="527"/>
                        <a:pt x="745" y="255"/>
                        <a:pt x="47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8" name="Google Shape;1178;p44"/>
                <p:cNvSpPr/>
                <p:nvPr/>
              </p:nvSpPr>
              <p:spPr>
                <a:xfrm flipH="1">
                  <a:off x="7639662" y="3412034"/>
                  <a:ext cx="244031" cy="507289"/>
                </a:xfrm>
                <a:custGeom>
                  <a:avLst/>
                  <a:gdLst/>
                  <a:ahLst/>
                  <a:cxnLst/>
                  <a:rect l="l" t="t" r="r" b="b"/>
                  <a:pathLst>
                    <a:path w="3452" h="7176" extrusionOk="0">
                      <a:moveTo>
                        <a:pt x="836" y="1"/>
                      </a:moveTo>
                      <a:cubicBezTo>
                        <a:pt x="745" y="455"/>
                        <a:pt x="654" y="891"/>
                        <a:pt x="563" y="1345"/>
                      </a:cubicBezTo>
                      <a:lnTo>
                        <a:pt x="382" y="3143"/>
                      </a:lnTo>
                      <a:lnTo>
                        <a:pt x="273" y="4160"/>
                      </a:lnTo>
                      <a:lnTo>
                        <a:pt x="164" y="5123"/>
                      </a:lnTo>
                      <a:lnTo>
                        <a:pt x="37" y="6412"/>
                      </a:lnTo>
                      <a:lnTo>
                        <a:pt x="0" y="6903"/>
                      </a:lnTo>
                      <a:lnTo>
                        <a:pt x="1581" y="7066"/>
                      </a:lnTo>
                      <a:lnTo>
                        <a:pt x="2761" y="7175"/>
                      </a:lnTo>
                      <a:lnTo>
                        <a:pt x="2761" y="7121"/>
                      </a:lnTo>
                      <a:lnTo>
                        <a:pt x="2779" y="6812"/>
                      </a:lnTo>
                      <a:lnTo>
                        <a:pt x="2870" y="5940"/>
                      </a:lnTo>
                      <a:lnTo>
                        <a:pt x="2888" y="5759"/>
                      </a:lnTo>
                      <a:lnTo>
                        <a:pt x="2943" y="5214"/>
                      </a:lnTo>
                      <a:lnTo>
                        <a:pt x="2961" y="5086"/>
                      </a:lnTo>
                      <a:lnTo>
                        <a:pt x="3034" y="4269"/>
                      </a:lnTo>
                      <a:lnTo>
                        <a:pt x="3070" y="3906"/>
                      </a:lnTo>
                      <a:lnTo>
                        <a:pt x="3451" y="309"/>
                      </a:lnTo>
                      <a:lnTo>
                        <a:pt x="3451" y="273"/>
                      </a:lnTo>
                      <a:lnTo>
                        <a:pt x="2888" y="219"/>
                      </a:lnTo>
                      <a:lnTo>
                        <a:pt x="836"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9" name="Google Shape;1179;p44"/>
                <p:cNvSpPr/>
                <p:nvPr/>
              </p:nvSpPr>
              <p:spPr>
                <a:xfrm flipH="1">
                  <a:off x="7694872" y="3959047"/>
                  <a:ext cx="237597" cy="505946"/>
                </a:xfrm>
                <a:custGeom>
                  <a:avLst/>
                  <a:gdLst/>
                  <a:ahLst/>
                  <a:cxnLst/>
                  <a:rect l="l" t="t" r="r" b="b"/>
                  <a:pathLst>
                    <a:path w="3361" h="7157" extrusionOk="0">
                      <a:moveTo>
                        <a:pt x="563" y="0"/>
                      </a:moveTo>
                      <a:lnTo>
                        <a:pt x="509" y="672"/>
                      </a:lnTo>
                      <a:lnTo>
                        <a:pt x="418" y="1708"/>
                      </a:lnTo>
                      <a:lnTo>
                        <a:pt x="418" y="1762"/>
                      </a:lnTo>
                      <a:lnTo>
                        <a:pt x="382" y="2234"/>
                      </a:lnTo>
                      <a:cubicBezTo>
                        <a:pt x="382" y="2253"/>
                        <a:pt x="382" y="2253"/>
                        <a:pt x="382" y="2271"/>
                      </a:cubicBezTo>
                      <a:cubicBezTo>
                        <a:pt x="382" y="2271"/>
                        <a:pt x="382" y="2289"/>
                        <a:pt x="363" y="2307"/>
                      </a:cubicBezTo>
                      <a:lnTo>
                        <a:pt x="327" y="2725"/>
                      </a:lnTo>
                      <a:lnTo>
                        <a:pt x="309" y="2852"/>
                      </a:lnTo>
                      <a:lnTo>
                        <a:pt x="291" y="3252"/>
                      </a:lnTo>
                      <a:lnTo>
                        <a:pt x="291" y="3361"/>
                      </a:lnTo>
                      <a:lnTo>
                        <a:pt x="254" y="3760"/>
                      </a:lnTo>
                      <a:lnTo>
                        <a:pt x="254" y="3887"/>
                      </a:lnTo>
                      <a:lnTo>
                        <a:pt x="218" y="4305"/>
                      </a:lnTo>
                      <a:lnTo>
                        <a:pt x="218" y="4414"/>
                      </a:lnTo>
                      <a:lnTo>
                        <a:pt x="218" y="4523"/>
                      </a:lnTo>
                      <a:lnTo>
                        <a:pt x="182" y="4814"/>
                      </a:lnTo>
                      <a:lnTo>
                        <a:pt x="182" y="4923"/>
                      </a:lnTo>
                      <a:lnTo>
                        <a:pt x="145" y="5340"/>
                      </a:lnTo>
                      <a:lnTo>
                        <a:pt x="0" y="6921"/>
                      </a:lnTo>
                      <a:lnTo>
                        <a:pt x="2761" y="7157"/>
                      </a:lnTo>
                      <a:lnTo>
                        <a:pt x="2888" y="5704"/>
                      </a:lnTo>
                      <a:lnTo>
                        <a:pt x="2961" y="4777"/>
                      </a:lnTo>
                      <a:lnTo>
                        <a:pt x="3306" y="781"/>
                      </a:lnTo>
                      <a:lnTo>
                        <a:pt x="3360" y="327"/>
                      </a:lnTo>
                      <a:lnTo>
                        <a:pt x="3360" y="218"/>
                      </a:lnTo>
                      <a:lnTo>
                        <a:pt x="563"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0" name="Google Shape;1180;p44"/>
                <p:cNvSpPr/>
                <p:nvPr/>
              </p:nvSpPr>
              <p:spPr>
                <a:xfrm flipH="1">
                  <a:off x="7687167" y="3834629"/>
                  <a:ext cx="205503" cy="199424"/>
                </a:xfrm>
                <a:custGeom>
                  <a:avLst/>
                  <a:gdLst/>
                  <a:ahLst/>
                  <a:cxnLst/>
                  <a:rect l="l" t="t" r="r" b="b"/>
                  <a:pathLst>
                    <a:path w="2907" h="2821" extrusionOk="0">
                      <a:moveTo>
                        <a:pt x="1388" y="1"/>
                      </a:moveTo>
                      <a:cubicBezTo>
                        <a:pt x="1145" y="1"/>
                        <a:pt x="903" y="60"/>
                        <a:pt x="690" y="180"/>
                      </a:cubicBezTo>
                      <a:cubicBezTo>
                        <a:pt x="654" y="198"/>
                        <a:pt x="618" y="216"/>
                        <a:pt x="581" y="235"/>
                      </a:cubicBezTo>
                      <a:cubicBezTo>
                        <a:pt x="436" y="325"/>
                        <a:pt x="327" y="453"/>
                        <a:pt x="236" y="580"/>
                      </a:cubicBezTo>
                      <a:cubicBezTo>
                        <a:pt x="200" y="634"/>
                        <a:pt x="164" y="689"/>
                        <a:pt x="127" y="743"/>
                      </a:cubicBezTo>
                      <a:cubicBezTo>
                        <a:pt x="73" y="870"/>
                        <a:pt x="18" y="1016"/>
                        <a:pt x="0" y="1143"/>
                      </a:cubicBezTo>
                      <a:cubicBezTo>
                        <a:pt x="0" y="1161"/>
                        <a:pt x="0" y="1161"/>
                        <a:pt x="0" y="1179"/>
                      </a:cubicBezTo>
                      <a:lnTo>
                        <a:pt x="0" y="1361"/>
                      </a:lnTo>
                      <a:cubicBezTo>
                        <a:pt x="0" y="1906"/>
                        <a:pt x="327" y="2414"/>
                        <a:pt x="818" y="2650"/>
                      </a:cubicBezTo>
                      <a:cubicBezTo>
                        <a:pt x="1032" y="2766"/>
                        <a:pt x="1264" y="2821"/>
                        <a:pt x="1494" y="2821"/>
                      </a:cubicBezTo>
                      <a:cubicBezTo>
                        <a:pt x="1985" y="2821"/>
                        <a:pt x="2465" y="2569"/>
                        <a:pt x="2725" y="2124"/>
                      </a:cubicBezTo>
                      <a:cubicBezTo>
                        <a:pt x="2743" y="2105"/>
                        <a:pt x="2743" y="2087"/>
                        <a:pt x="2761" y="2069"/>
                      </a:cubicBezTo>
                      <a:cubicBezTo>
                        <a:pt x="2816" y="1978"/>
                        <a:pt x="2852" y="1869"/>
                        <a:pt x="2870" y="1742"/>
                      </a:cubicBezTo>
                      <a:cubicBezTo>
                        <a:pt x="2906" y="1633"/>
                        <a:pt x="2906" y="1506"/>
                        <a:pt x="2906" y="1397"/>
                      </a:cubicBezTo>
                      <a:cubicBezTo>
                        <a:pt x="2888" y="1052"/>
                        <a:pt x="2743" y="725"/>
                        <a:pt x="2489" y="471"/>
                      </a:cubicBezTo>
                      <a:cubicBezTo>
                        <a:pt x="2361" y="344"/>
                        <a:pt x="2234" y="235"/>
                        <a:pt x="2071" y="162"/>
                      </a:cubicBezTo>
                      <a:cubicBezTo>
                        <a:pt x="1857" y="55"/>
                        <a:pt x="1622" y="1"/>
                        <a:pt x="1388"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1" name="Google Shape;1181;p44"/>
                <p:cNvSpPr/>
                <p:nvPr/>
              </p:nvSpPr>
              <p:spPr>
                <a:xfrm flipH="1">
                  <a:off x="7411115" y="3410761"/>
                  <a:ext cx="335224" cy="525245"/>
                </a:xfrm>
                <a:custGeom>
                  <a:avLst/>
                  <a:gdLst/>
                  <a:ahLst/>
                  <a:cxnLst/>
                  <a:rect l="l" t="t" r="r" b="b"/>
                  <a:pathLst>
                    <a:path w="4742" h="7430" extrusionOk="0">
                      <a:moveTo>
                        <a:pt x="2489" y="1"/>
                      </a:moveTo>
                      <a:lnTo>
                        <a:pt x="1508" y="309"/>
                      </a:lnTo>
                      <a:lnTo>
                        <a:pt x="546" y="618"/>
                      </a:lnTo>
                      <a:lnTo>
                        <a:pt x="1" y="782"/>
                      </a:lnTo>
                      <a:lnTo>
                        <a:pt x="1091" y="4269"/>
                      </a:lnTo>
                      <a:lnTo>
                        <a:pt x="1363" y="5068"/>
                      </a:lnTo>
                      <a:lnTo>
                        <a:pt x="1490" y="5522"/>
                      </a:lnTo>
                      <a:lnTo>
                        <a:pt x="1599" y="5849"/>
                      </a:lnTo>
                      <a:lnTo>
                        <a:pt x="1726" y="6231"/>
                      </a:lnTo>
                      <a:lnTo>
                        <a:pt x="1981" y="7066"/>
                      </a:lnTo>
                      <a:lnTo>
                        <a:pt x="2071" y="7375"/>
                      </a:lnTo>
                      <a:lnTo>
                        <a:pt x="2090" y="7429"/>
                      </a:lnTo>
                      <a:lnTo>
                        <a:pt x="3216" y="7066"/>
                      </a:lnTo>
                      <a:lnTo>
                        <a:pt x="4742" y="6594"/>
                      </a:lnTo>
                      <a:lnTo>
                        <a:pt x="4596" y="6103"/>
                      </a:lnTo>
                      <a:lnTo>
                        <a:pt x="4487" y="5795"/>
                      </a:lnTo>
                      <a:lnTo>
                        <a:pt x="4251" y="5032"/>
                      </a:lnTo>
                      <a:lnTo>
                        <a:pt x="3906" y="3942"/>
                      </a:lnTo>
                      <a:lnTo>
                        <a:pt x="3597" y="2961"/>
                      </a:lnTo>
                      <a:lnTo>
                        <a:pt x="3052" y="1236"/>
                      </a:lnTo>
                      <a:cubicBezTo>
                        <a:pt x="2871" y="818"/>
                        <a:pt x="2689" y="418"/>
                        <a:pt x="248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2" name="Google Shape;1182;p44"/>
                <p:cNvSpPr/>
                <p:nvPr/>
              </p:nvSpPr>
              <p:spPr>
                <a:xfrm flipH="1">
                  <a:off x="7209503" y="3915360"/>
                  <a:ext cx="367318" cy="560733"/>
                </a:xfrm>
                <a:custGeom>
                  <a:avLst/>
                  <a:gdLst/>
                  <a:ahLst/>
                  <a:cxnLst/>
                  <a:rect l="l" t="t" r="r" b="b"/>
                  <a:pathLst>
                    <a:path w="5196" h="7932" extrusionOk="0">
                      <a:moveTo>
                        <a:pt x="2562" y="1"/>
                      </a:moveTo>
                      <a:lnTo>
                        <a:pt x="0" y="1000"/>
                      </a:lnTo>
                      <a:lnTo>
                        <a:pt x="19" y="1091"/>
                      </a:lnTo>
                      <a:lnTo>
                        <a:pt x="164" y="1508"/>
                      </a:lnTo>
                      <a:lnTo>
                        <a:pt x="1526" y="5577"/>
                      </a:lnTo>
                      <a:lnTo>
                        <a:pt x="1835" y="6503"/>
                      </a:lnTo>
                      <a:lnTo>
                        <a:pt x="2198" y="7593"/>
                      </a:lnTo>
                      <a:cubicBezTo>
                        <a:pt x="2425" y="7653"/>
                        <a:pt x="3448" y="7931"/>
                        <a:pt x="4223" y="7931"/>
                      </a:cubicBezTo>
                      <a:cubicBezTo>
                        <a:pt x="4629" y="7931"/>
                        <a:pt x="4967" y="7854"/>
                        <a:pt x="5086" y="7629"/>
                      </a:cubicBezTo>
                      <a:cubicBezTo>
                        <a:pt x="5159" y="7502"/>
                        <a:pt x="5195" y="7248"/>
                        <a:pt x="4832" y="6703"/>
                      </a:cubicBezTo>
                      <a:cubicBezTo>
                        <a:pt x="4650" y="6213"/>
                        <a:pt x="4487" y="5704"/>
                        <a:pt x="4323" y="5214"/>
                      </a:cubicBezTo>
                      <a:lnTo>
                        <a:pt x="4196" y="4814"/>
                      </a:lnTo>
                      <a:lnTo>
                        <a:pt x="4160" y="4723"/>
                      </a:lnTo>
                      <a:lnTo>
                        <a:pt x="4033" y="4324"/>
                      </a:lnTo>
                      <a:lnTo>
                        <a:pt x="3996" y="4215"/>
                      </a:lnTo>
                      <a:lnTo>
                        <a:pt x="3851" y="3815"/>
                      </a:lnTo>
                      <a:lnTo>
                        <a:pt x="3815" y="3706"/>
                      </a:lnTo>
                      <a:lnTo>
                        <a:pt x="3688" y="3325"/>
                      </a:lnTo>
                      <a:lnTo>
                        <a:pt x="3651" y="3216"/>
                      </a:lnTo>
                      <a:lnTo>
                        <a:pt x="3524" y="2834"/>
                      </a:lnTo>
                      <a:lnTo>
                        <a:pt x="3488" y="2725"/>
                      </a:lnTo>
                      <a:lnTo>
                        <a:pt x="3361" y="2326"/>
                      </a:lnTo>
                      <a:cubicBezTo>
                        <a:pt x="3343" y="2308"/>
                        <a:pt x="3324" y="2289"/>
                        <a:pt x="3343" y="2253"/>
                      </a:cubicBezTo>
                      <a:lnTo>
                        <a:pt x="3179" y="1799"/>
                      </a:lnTo>
                      <a:lnTo>
                        <a:pt x="3161" y="1763"/>
                      </a:lnTo>
                      <a:lnTo>
                        <a:pt x="2834" y="764"/>
                      </a:lnTo>
                      <a:cubicBezTo>
                        <a:pt x="2743" y="509"/>
                        <a:pt x="2652" y="255"/>
                        <a:pt x="256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3" name="Google Shape;1183;p44"/>
                <p:cNvSpPr/>
                <p:nvPr/>
              </p:nvSpPr>
              <p:spPr>
                <a:xfrm flipH="1">
                  <a:off x="7389274" y="3826853"/>
                  <a:ext cx="211936" cy="201262"/>
                </a:xfrm>
                <a:custGeom>
                  <a:avLst/>
                  <a:gdLst/>
                  <a:ahLst/>
                  <a:cxnLst/>
                  <a:rect l="l" t="t" r="r" b="b"/>
                  <a:pathLst>
                    <a:path w="2998" h="2847" extrusionOk="0">
                      <a:moveTo>
                        <a:pt x="1566" y="0"/>
                      </a:moveTo>
                      <a:cubicBezTo>
                        <a:pt x="1023" y="0"/>
                        <a:pt x="509" y="298"/>
                        <a:pt x="236" y="799"/>
                      </a:cubicBezTo>
                      <a:cubicBezTo>
                        <a:pt x="55" y="1108"/>
                        <a:pt x="0" y="1453"/>
                        <a:pt x="73" y="1798"/>
                      </a:cubicBezTo>
                      <a:cubicBezTo>
                        <a:pt x="91" y="1907"/>
                        <a:pt x="127" y="2034"/>
                        <a:pt x="200" y="2125"/>
                      </a:cubicBezTo>
                      <a:cubicBezTo>
                        <a:pt x="236" y="2234"/>
                        <a:pt x="309" y="2324"/>
                        <a:pt x="382" y="2415"/>
                      </a:cubicBezTo>
                      <a:cubicBezTo>
                        <a:pt x="400" y="2433"/>
                        <a:pt x="418" y="2433"/>
                        <a:pt x="436" y="2452"/>
                      </a:cubicBezTo>
                      <a:cubicBezTo>
                        <a:pt x="709" y="2715"/>
                        <a:pt x="1063" y="2847"/>
                        <a:pt x="1419" y="2847"/>
                      </a:cubicBezTo>
                      <a:cubicBezTo>
                        <a:pt x="1776" y="2847"/>
                        <a:pt x="2135" y="2715"/>
                        <a:pt x="2416" y="2452"/>
                      </a:cubicBezTo>
                      <a:cubicBezTo>
                        <a:pt x="2834" y="2088"/>
                        <a:pt x="2997" y="1525"/>
                        <a:pt x="2870" y="980"/>
                      </a:cubicBezTo>
                      <a:lnTo>
                        <a:pt x="2798" y="817"/>
                      </a:lnTo>
                      <a:cubicBezTo>
                        <a:pt x="2798" y="799"/>
                        <a:pt x="2798" y="799"/>
                        <a:pt x="2798" y="799"/>
                      </a:cubicBezTo>
                      <a:cubicBezTo>
                        <a:pt x="2743" y="653"/>
                        <a:pt x="2670" y="544"/>
                        <a:pt x="2580" y="435"/>
                      </a:cubicBezTo>
                      <a:cubicBezTo>
                        <a:pt x="2543" y="381"/>
                        <a:pt x="2489" y="345"/>
                        <a:pt x="2434" y="308"/>
                      </a:cubicBezTo>
                      <a:cubicBezTo>
                        <a:pt x="2307" y="199"/>
                        <a:pt x="2162" y="109"/>
                        <a:pt x="2016" y="54"/>
                      </a:cubicBezTo>
                      <a:cubicBezTo>
                        <a:pt x="1980" y="54"/>
                        <a:pt x="1944" y="36"/>
                        <a:pt x="1889" y="36"/>
                      </a:cubicBezTo>
                      <a:cubicBezTo>
                        <a:pt x="1782" y="12"/>
                        <a:pt x="1673" y="0"/>
                        <a:pt x="156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4" name="Google Shape;1184;p44"/>
                <p:cNvSpPr/>
                <p:nvPr/>
              </p:nvSpPr>
              <p:spPr>
                <a:xfrm flipH="1">
                  <a:off x="7791154" y="3004990"/>
                  <a:ext cx="235053" cy="333951"/>
                </a:xfrm>
                <a:custGeom>
                  <a:avLst/>
                  <a:gdLst/>
                  <a:ahLst/>
                  <a:cxnLst/>
                  <a:rect l="l" t="t" r="r" b="b"/>
                  <a:pathLst>
                    <a:path w="3325" h="4724" extrusionOk="0">
                      <a:moveTo>
                        <a:pt x="3033" y="1"/>
                      </a:moveTo>
                      <a:cubicBezTo>
                        <a:pt x="2816" y="146"/>
                        <a:pt x="2616" y="328"/>
                        <a:pt x="2434" y="509"/>
                      </a:cubicBezTo>
                      <a:cubicBezTo>
                        <a:pt x="2271" y="655"/>
                        <a:pt x="2143" y="800"/>
                        <a:pt x="2016" y="945"/>
                      </a:cubicBezTo>
                      <a:cubicBezTo>
                        <a:pt x="2016" y="945"/>
                        <a:pt x="1835" y="1145"/>
                        <a:pt x="1399" y="1726"/>
                      </a:cubicBezTo>
                      <a:cubicBezTo>
                        <a:pt x="1362" y="1763"/>
                        <a:pt x="1326" y="1817"/>
                        <a:pt x="1290" y="1854"/>
                      </a:cubicBezTo>
                      <a:cubicBezTo>
                        <a:pt x="1163" y="2053"/>
                        <a:pt x="999" y="2253"/>
                        <a:pt x="836" y="2507"/>
                      </a:cubicBezTo>
                      <a:lnTo>
                        <a:pt x="654" y="2762"/>
                      </a:lnTo>
                      <a:lnTo>
                        <a:pt x="363" y="3179"/>
                      </a:lnTo>
                      <a:cubicBezTo>
                        <a:pt x="236" y="3343"/>
                        <a:pt x="127" y="3525"/>
                        <a:pt x="0" y="3706"/>
                      </a:cubicBezTo>
                      <a:lnTo>
                        <a:pt x="1181" y="4723"/>
                      </a:lnTo>
                      <a:cubicBezTo>
                        <a:pt x="1217" y="4687"/>
                        <a:pt x="1217" y="4669"/>
                        <a:pt x="1253" y="4651"/>
                      </a:cubicBezTo>
                      <a:cubicBezTo>
                        <a:pt x="1344" y="4505"/>
                        <a:pt x="1453" y="4378"/>
                        <a:pt x="1562" y="4251"/>
                      </a:cubicBezTo>
                      <a:cubicBezTo>
                        <a:pt x="1635" y="4178"/>
                        <a:pt x="1708" y="4088"/>
                        <a:pt x="1762" y="4015"/>
                      </a:cubicBezTo>
                      <a:cubicBezTo>
                        <a:pt x="1817" y="3961"/>
                        <a:pt x="1871" y="3906"/>
                        <a:pt x="1907" y="3833"/>
                      </a:cubicBezTo>
                      <a:lnTo>
                        <a:pt x="2016" y="3706"/>
                      </a:lnTo>
                      <a:lnTo>
                        <a:pt x="2216" y="3470"/>
                      </a:lnTo>
                      <a:cubicBezTo>
                        <a:pt x="2289" y="3379"/>
                        <a:pt x="2380" y="3270"/>
                        <a:pt x="2452" y="3179"/>
                      </a:cubicBezTo>
                      <a:lnTo>
                        <a:pt x="2543" y="3052"/>
                      </a:lnTo>
                      <a:cubicBezTo>
                        <a:pt x="2598" y="2998"/>
                        <a:pt x="2634" y="2962"/>
                        <a:pt x="2670" y="2907"/>
                      </a:cubicBezTo>
                      <a:lnTo>
                        <a:pt x="2979" y="2544"/>
                      </a:lnTo>
                      <a:cubicBezTo>
                        <a:pt x="3088" y="2398"/>
                        <a:pt x="3197" y="2253"/>
                        <a:pt x="3324" y="2126"/>
                      </a:cubicBezTo>
                      <a:cubicBezTo>
                        <a:pt x="3197" y="1781"/>
                        <a:pt x="3106" y="1418"/>
                        <a:pt x="3070" y="1054"/>
                      </a:cubicBezTo>
                      <a:cubicBezTo>
                        <a:pt x="3015" y="709"/>
                        <a:pt x="2997" y="346"/>
                        <a:pt x="303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5" name="Google Shape;1185;p44"/>
                <p:cNvSpPr/>
                <p:nvPr/>
              </p:nvSpPr>
              <p:spPr>
                <a:xfrm flipH="1">
                  <a:off x="7637119" y="2836814"/>
                  <a:ext cx="101514" cy="174045"/>
                </a:xfrm>
                <a:custGeom>
                  <a:avLst/>
                  <a:gdLst/>
                  <a:ahLst/>
                  <a:cxnLst/>
                  <a:rect l="l" t="t" r="r" b="b"/>
                  <a:pathLst>
                    <a:path w="1436" h="2462" extrusionOk="0">
                      <a:moveTo>
                        <a:pt x="709" y="0"/>
                      </a:moveTo>
                      <a:lnTo>
                        <a:pt x="709" y="19"/>
                      </a:lnTo>
                      <a:cubicBezTo>
                        <a:pt x="709" y="37"/>
                        <a:pt x="655" y="109"/>
                        <a:pt x="637" y="146"/>
                      </a:cubicBezTo>
                      <a:cubicBezTo>
                        <a:pt x="637" y="164"/>
                        <a:pt x="637" y="164"/>
                        <a:pt x="637" y="182"/>
                      </a:cubicBezTo>
                      <a:cubicBezTo>
                        <a:pt x="546" y="400"/>
                        <a:pt x="473" y="636"/>
                        <a:pt x="400" y="854"/>
                      </a:cubicBezTo>
                      <a:cubicBezTo>
                        <a:pt x="310" y="1163"/>
                        <a:pt x="201" y="1472"/>
                        <a:pt x="92" y="1780"/>
                      </a:cubicBezTo>
                      <a:cubicBezTo>
                        <a:pt x="55" y="1853"/>
                        <a:pt x="19" y="1944"/>
                        <a:pt x="1" y="2017"/>
                      </a:cubicBezTo>
                      <a:cubicBezTo>
                        <a:pt x="354" y="2321"/>
                        <a:pt x="715" y="2462"/>
                        <a:pt x="980" y="2462"/>
                      </a:cubicBezTo>
                      <a:cubicBezTo>
                        <a:pt x="1111" y="2462"/>
                        <a:pt x="1218" y="2428"/>
                        <a:pt x="1290" y="2362"/>
                      </a:cubicBezTo>
                      <a:cubicBezTo>
                        <a:pt x="1399" y="2235"/>
                        <a:pt x="1436" y="2053"/>
                        <a:pt x="1399" y="1908"/>
                      </a:cubicBezTo>
                      <a:cubicBezTo>
                        <a:pt x="1399" y="1853"/>
                        <a:pt x="1399" y="1799"/>
                        <a:pt x="1399" y="1762"/>
                      </a:cubicBezTo>
                      <a:lnTo>
                        <a:pt x="1399" y="1617"/>
                      </a:lnTo>
                      <a:lnTo>
                        <a:pt x="1399" y="1599"/>
                      </a:lnTo>
                      <a:cubicBezTo>
                        <a:pt x="1399" y="1490"/>
                        <a:pt x="1381" y="1345"/>
                        <a:pt x="1381" y="1199"/>
                      </a:cubicBezTo>
                      <a:lnTo>
                        <a:pt x="1381" y="1036"/>
                      </a:lnTo>
                      <a:cubicBezTo>
                        <a:pt x="1381" y="818"/>
                        <a:pt x="1345" y="582"/>
                        <a:pt x="1345" y="418"/>
                      </a:cubicBezTo>
                      <a:lnTo>
                        <a:pt x="1345" y="237"/>
                      </a:lnTo>
                      <a:lnTo>
                        <a:pt x="709"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6" name="Google Shape;1186;p44"/>
                <p:cNvSpPr/>
                <p:nvPr/>
              </p:nvSpPr>
              <p:spPr>
                <a:xfrm flipH="1">
                  <a:off x="7640937" y="2889904"/>
                  <a:ext cx="73308" cy="77126"/>
                </a:xfrm>
                <a:custGeom>
                  <a:avLst/>
                  <a:gdLst/>
                  <a:ahLst/>
                  <a:cxnLst/>
                  <a:rect l="l" t="t" r="r" b="b"/>
                  <a:pathLst>
                    <a:path w="1037" h="1091" extrusionOk="0">
                      <a:moveTo>
                        <a:pt x="377" y="1"/>
                      </a:moveTo>
                      <a:cubicBezTo>
                        <a:pt x="241" y="1"/>
                        <a:pt x="115" y="50"/>
                        <a:pt x="1" y="121"/>
                      </a:cubicBezTo>
                      <a:cubicBezTo>
                        <a:pt x="55" y="430"/>
                        <a:pt x="219" y="703"/>
                        <a:pt x="455" y="902"/>
                      </a:cubicBezTo>
                      <a:cubicBezTo>
                        <a:pt x="535" y="982"/>
                        <a:pt x="671" y="1090"/>
                        <a:pt x="802" y="1090"/>
                      </a:cubicBezTo>
                      <a:cubicBezTo>
                        <a:pt x="820" y="1090"/>
                        <a:pt x="837" y="1088"/>
                        <a:pt x="855" y="1084"/>
                      </a:cubicBezTo>
                      <a:cubicBezTo>
                        <a:pt x="945" y="1048"/>
                        <a:pt x="1018" y="975"/>
                        <a:pt x="1036" y="884"/>
                      </a:cubicBezTo>
                      <a:lnTo>
                        <a:pt x="1036" y="848"/>
                      </a:lnTo>
                      <a:cubicBezTo>
                        <a:pt x="1036" y="757"/>
                        <a:pt x="1018" y="612"/>
                        <a:pt x="1018" y="448"/>
                      </a:cubicBezTo>
                      <a:lnTo>
                        <a:pt x="1018" y="303"/>
                      </a:lnTo>
                      <a:cubicBezTo>
                        <a:pt x="891" y="121"/>
                        <a:pt x="709" y="12"/>
                        <a:pt x="491" y="12"/>
                      </a:cubicBezTo>
                      <a:cubicBezTo>
                        <a:pt x="453" y="5"/>
                        <a:pt x="415" y="1"/>
                        <a:pt x="377"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7" name="Google Shape;1187;p44"/>
                <p:cNvSpPr/>
                <p:nvPr/>
              </p:nvSpPr>
              <p:spPr>
                <a:xfrm flipH="1">
                  <a:off x="7598592" y="2744208"/>
                  <a:ext cx="142587" cy="179488"/>
                </a:xfrm>
                <a:custGeom>
                  <a:avLst/>
                  <a:gdLst/>
                  <a:ahLst/>
                  <a:cxnLst/>
                  <a:rect l="l" t="t" r="r" b="b"/>
                  <a:pathLst>
                    <a:path w="2017" h="2539" extrusionOk="0">
                      <a:moveTo>
                        <a:pt x="881" y="1"/>
                      </a:moveTo>
                      <a:cubicBezTo>
                        <a:pt x="860" y="1"/>
                        <a:pt x="839" y="1"/>
                        <a:pt x="818" y="3"/>
                      </a:cubicBezTo>
                      <a:lnTo>
                        <a:pt x="763" y="3"/>
                      </a:lnTo>
                      <a:cubicBezTo>
                        <a:pt x="309" y="112"/>
                        <a:pt x="0" y="620"/>
                        <a:pt x="37" y="1220"/>
                      </a:cubicBezTo>
                      <a:cubicBezTo>
                        <a:pt x="37" y="1292"/>
                        <a:pt x="37" y="1347"/>
                        <a:pt x="55" y="1419"/>
                      </a:cubicBezTo>
                      <a:cubicBezTo>
                        <a:pt x="139" y="2071"/>
                        <a:pt x="591" y="2538"/>
                        <a:pt x="1087" y="2538"/>
                      </a:cubicBezTo>
                      <a:cubicBezTo>
                        <a:pt x="1130" y="2538"/>
                        <a:pt x="1174" y="2535"/>
                        <a:pt x="1217" y="2527"/>
                      </a:cubicBezTo>
                      <a:cubicBezTo>
                        <a:pt x="1672" y="2473"/>
                        <a:pt x="1980" y="2001"/>
                        <a:pt x="1998" y="1456"/>
                      </a:cubicBezTo>
                      <a:cubicBezTo>
                        <a:pt x="2017" y="1347"/>
                        <a:pt x="1998" y="1238"/>
                        <a:pt x="1998" y="1129"/>
                      </a:cubicBezTo>
                      <a:lnTo>
                        <a:pt x="1962" y="1002"/>
                      </a:lnTo>
                      <a:cubicBezTo>
                        <a:pt x="1908" y="747"/>
                        <a:pt x="1781" y="493"/>
                        <a:pt x="1581" y="293"/>
                      </a:cubicBezTo>
                      <a:cubicBezTo>
                        <a:pt x="1412" y="108"/>
                        <a:pt x="1150" y="1"/>
                        <a:pt x="88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8" name="Google Shape;1188;p44"/>
                <p:cNvSpPr/>
                <p:nvPr/>
              </p:nvSpPr>
              <p:spPr>
                <a:xfrm flipH="1">
                  <a:off x="7682009" y="2847064"/>
                  <a:ext cx="42486" cy="36124"/>
                </a:xfrm>
                <a:custGeom>
                  <a:avLst/>
                  <a:gdLst/>
                  <a:ahLst/>
                  <a:cxnLst/>
                  <a:rect l="l" t="t" r="r" b="b"/>
                  <a:pathLst>
                    <a:path w="601" h="511" extrusionOk="0">
                      <a:moveTo>
                        <a:pt x="346" y="1"/>
                      </a:moveTo>
                      <a:cubicBezTo>
                        <a:pt x="110" y="1"/>
                        <a:pt x="1" y="273"/>
                        <a:pt x="164" y="437"/>
                      </a:cubicBezTo>
                      <a:cubicBezTo>
                        <a:pt x="216" y="488"/>
                        <a:pt x="278" y="511"/>
                        <a:pt x="339" y="511"/>
                      </a:cubicBezTo>
                      <a:cubicBezTo>
                        <a:pt x="472" y="511"/>
                        <a:pt x="600" y="404"/>
                        <a:pt x="600" y="255"/>
                      </a:cubicBezTo>
                      <a:cubicBezTo>
                        <a:pt x="600" y="110"/>
                        <a:pt x="473" y="1"/>
                        <a:pt x="346"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9" name="Google Shape;1189;p44"/>
                <p:cNvSpPr/>
                <p:nvPr/>
              </p:nvSpPr>
              <p:spPr>
                <a:xfrm flipH="1">
                  <a:off x="7602411" y="2840631"/>
                  <a:ext cx="36053" cy="34781"/>
                </a:xfrm>
                <a:custGeom>
                  <a:avLst/>
                  <a:gdLst/>
                  <a:ahLst/>
                  <a:cxnLst/>
                  <a:rect l="l" t="t" r="r" b="b"/>
                  <a:pathLst>
                    <a:path w="510" h="492" extrusionOk="0">
                      <a:moveTo>
                        <a:pt x="255" y="1"/>
                      </a:moveTo>
                      <a:cubicBezTo>
                        <a:pt x="110" y="1"/>
                        <a:pt x="1" y="110"/>
                        <a:pt x="1" y="255"/>
                      </a:cubicBezTo>
                      <a:cubicBezTo>
                        <a:pt x="1" y="382"/>
                        <a:pt x="110" y="491"/>
                        <a:pt x="255" y="491"/>
                      </a:cubicBezTo>
                      <a:cubicBezTo>
                        <a:pt x="400" y="491"/>
                        <a:pt x="509" y="382"/>
                        <a:pt x="509" y="255"/>
                      </a:cubicBezTo>
                      <a:cubicBezTo>
                        <a:pt x="509" y="110"/>
                        <a:pt x="400" y="1"/>
                        <a:pt x="255"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0" name="Google Shape;1190;p44"/>
                <p:cNvSpPr/>
                <p:nvPr/>
              </p:nvSpPr>
              <p:spPr>
                <a:xfrm flipH="1">
                  <a:off x="7630687" y="2886510"/>
                  <a:ext cx="41143" cy="17037"/>
                </a:xfrm>
                <a:custGeom>
                  <a:avLst/>
                  <a:gdLst/>
                  <a:ahLst/>
                  <a:cxnLst/>
                  <a:rect l="l" t="t" r="r" b="b"/>
                  <a:pathLst>
                    <a:path w="582" h="241" extrusionOk="0">
                      <a:moveTo>
                        <a:pt x="335" y="0"/>
                      </a:moveTo>
                      <a:cubicBezTo>
                        <a:pt x="219" y="0"/>
                        <a:pt x="107" y="18"/>
                        <a:pt x="0" y="60"/>
                      </a:cubicBezTo>
                      <a:cubicBezTo>
                        <a:pt x="52" y="181"/>
                        <a:pt x="165" y="240"/>
                        <a:pt x="279" y="240"/>
                      </a:cubicBezTo>
                      <a:cubicBezTo>
                        <a:pt x="406" y="240"/>
                        <a:pt x="534" y="167"/>
                        <a:pt x="582" y="24"/>
                      </a:cubicBezTo>
                      <a:cubicBezTo>
                        <a:pt x="499" y="9"/>
                        <a:pt x="416" y="0"/>
                        <a:pt x="3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1" name="Google Shape;1191;p44"/>
                <p:cNvSpPr/>
                <p:nvPr/>
              </p:nvSpPr>
              <p:spPr>
                <a:xfrm flipH="1">
                  <a:off x="7716719" y="2826564"/>
                  <a:ext cx="39871" cy="34074"/>
                </a:xfrm>
                <a:custGeom>
                  <a:avLst/>
                  <a:gdLst/>
                  <a:ahLst/>
                  <a:cxnLst/>
                  <a:rect l="l" t="t" r="r" b="b"/>
                  <a:pathLst>
                    <a:path w="564" h="482" extrusionOk="0">
                      <a:moveTo>
                        <a:pt x="309" y="0"/>
                      </a:moveTo>
                      <a:cubicBezTo>
                        <a:pt x="110" y="0"/>
                        <a:pt x="1" y="236"/>
                        <a:pt x="128" y="400"/>
                      </a:cubicBezTo>
                      <a:cubicBezTo>
                        <a:pt x="176" y="455"/>
                        <a:pt x="244" y="482"/>
                        <a:pt x="311" y="482"/>
                      </a:cubicBezTo>
                      <a:cubicBezTo>
                        <a:pt x="418" y="482"/>
                        <a:pt x="523" y="414"/>
                        <a:pt x="545" y="291"/>
                      </a:cubicBezTo>
                      <a:cubicBezTo>
                        <a:pt x="564" y="145"/>
                        <a:pt x="455" y="18"/>
                        <a:pt x="309"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2" name="Google Shape;1192;p44"/>
                <p:cNvSpPr/>
                <p:nvPr/>
              </p:nvSpPr>
              <p:spPr>
                <a:xfrm flipH="1">
                  <a:off x="7691051" y="4420029"/>
                  <a:ext cx="482830" cy="154110"/>
                </a:xfrm>
                <a:custGeom>
                  <a:avLst/>
                  <a:gdLst/>
                  <a:ahLst/>
                  <a:cxnLst/>
                  <a:rect l="l" t="t" r="r" b="b"/>
                  <a:pathLst>
                    <a:path w="6830" h="2180" extrusionOk="0">
                      <a:moveTo>
                        <a:pt x="2834" y="0"/>
                      </a:moveTo>
                      <a:cubicBezTo>
                        <a:pt x="1344" y="73"/>
                        <a:pt x="255" y="690"/>
                        <a:pt x="37" y="1489"/>
                      </a:cubicBezTo>
                      <a:lnTo>
                        <a:pt x="37" y="1508"/>
                      </a:lnTo>
                      <a:cubicBezTo>
                        <a:pt x="19" y="1635"/>
                        <a:pt x="0" y="1780"/>
                        <a:pt x="19" y="1925"/>
                      </a:cubicBezTo>
                      <a:lnTo>
                        <a:pt x="19" y="1962"/>
                      </a:lnTo>
                      <a:cubicBezTo>
                        <a:pt x="37" y="2034"/>
                        <a:pt x="55" y="2107"/>
                        <a:pt x="73" y="2180"/>
                      </a:cubicBezTo>
                      <a:lnTo>
                        <a:pt x="2979" y="2180"/>
                      </a:lnTo>
                      <a:lnTo>
                        <a:pt x="6685" y="1980"/>
                      </a:lnTo>
                      <a:cubicBezTo>
                        <a:pt x="6703" y="1962"/>
                        <a:pt x="6721" y="1944"/>
                        <a:pt x="6721" y="1925"/>
                      </a:cubicBezTo>
                      <a:cubicBezTo>
                        <a:pt x="6794" y="1853"/>
                        <a:pt x="6830" y="1780"/>
                        <a:pt x="6830" y="1689"/>
                      </a:cubicBezTo>
                      <a:cubicBezTo>
                        <a:pt x="6830" y="1671"/>
                        <a:pt x="6812" y="1653"/>
                        <a:pt x="6812" y="1635"/>
                      </a:cubicBezTo>
                      <a:cubicBezTo>
                        <a:pt x="6757" y="1508"/>
                        <a:pt x="6685" y="1417"/>
                        <a:pt x="6594" y="1344"/>
                      </a:cubicBezTo>
                      <a:cubicBezTo>
                        <a:pt x="6557" y="1308"/>
                        <a:pt x="6521" y="1272"/>
                        <a:pt x="6485" y="1235"/>
                      </a:cubicBezTo>
                      <a:cubicBezTo>
                        <a:pt x="6467" y="1217"/>
                        <a:pt x="6467" y="1199"/>
                        <a:pt x="6448" y="1163"/>
                      </a:cubicBezTo>
                      <a:cubicBezTo>
                        <a:pt x="6430" y="1144"/>
                        <a:pt x="6412" y="1126"/>
                        <a:pt x="6412" y="1108"/>
                      </a:cubicBezTo>
                      <a:cubicBezTo>
                        <a:pt x="6249" y="799"/>
                        <a:pt x="6140" y="472"/>
                        <a:pt x="6103" y="145"/>
                      </a:cubicBezTo>
                      <a:cubicBezTo>
                        <a:pt x="6103" y="91"/>
                        <a:pt x="6085" y="36"/>
                        <a:pt x="608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3" name="Google Shape;1193;p44"/>
                <p:cNvSpPr/>
                <p:nvPr/>
              </p:nvSpPr>
              <p:spPr>
                <a:xfrm flipH="1">
                  <a:off x="7691051" y="4406951"/>
                  <a:ext cx="482830" cy="167188"/>
                </a:xfrm>
                <a:custGeom>
                  <a:avLst/>
                  <a:gdLst/>
                  <a:ahLst/>
                  <a:cxnLst/>
                  <a:rect l="l" t="t" r="r" b="b"/>
                  <a:pathLst>
                    <a:path w="6830" h="2365" extrusionOk="0">
                      <a:moveTo>
                        <a:pt x="2100" y="1"/>
                      </a:moveTo>
                      <a:cubicBezTo>
                        <a:pt x="1512" y="1"/>
                        <a:pt x="964" y="202"/>
                        <a:pt x="582" y="585"/>
                      </a:cubicBezTo>
                      <a:cubicBezTo>
                        <a:pt x="291" y="893"/>
                        <a:pt x="109" y="1257"/>
                        <a:pt x="37" y="1674"/>
                      </a:cubicBezTo>
                      <a:lnTo>
                        <a:pt x="37" y="1693"/>
                      </a:lnTo>
                      <a:cubicBezTo>
                        <a:pt x="19" y="1820"/>
                        <a:pt x="0" y="1965"/>
                        <a:pt x="19" y="2110"/>
                      </a:cubicBezTo>
                      <a:lnTo>
                        <a:pt x="19" y="2147"/>
                      </a:lnTo>
                      <a:cubicBezTo>
                        <a:pt x="37" y="2219"/>
                        <a:pt x="55" y="2292"/>
                        <a:pt x="73" y="2365"/>
                      </a:cubicBezTo>
                      <a:lnTo>
                        <a:pt x="2979" y="2365"/>
                      </a:lnTo>
                      <a:lnTo>
                        <a:pt x="6685" y="2165"/>
                      </a:lnTo>
                      <a:cubicBezTo>
                        <a:pt x="6703" y="2147"/>
                        <a:pt x="6721" y="2129"/>
                        <a:pt x="6721" y="2110"/>
                      </a:cubicBezTo>
                      <a:cubicBezTo>
                        <a:pt x="6794" y="2038"/>
                        <a:pt x="6830" y="1965"/>
                        <a:pt x="6830" y="1874"/>
                      </a:cubicBezTo>
                      <a:cubicBezTo>
                        <a:pt x="6830" y="1856"/>
                        <a:pt x="6830" y="1820"/>
                        <a:pt x="6812" y="1783"/>
                      </a:cubicBezTo>
                      <a:cubicBezTo>
                        <a:pt x="6775" y="1674"/>
                        <a:pt x="6703" y="1584"/>
                        <a:pt x="6612" y="1511"/>
                      </a:cubicBezTo>
                      <a:cubicBezTo>
                        <a:pt x="6576" y="1475"/>
                        <a:pt x="6521" y="1438"/>
                        <a:pt x="6503" y="1402"/>
                      </a:cubicBezTo>
                      <a:cubicBezTo>
                        <a:pt x="6485" y="1366"/>
                        <a:pt x="6467" y="1348"/>
                        <a:pt x="6448" y="1329"/>
                      </a:cubicBezTo>
                      <a:cubicBezTo>
                        <a:pt x="6430" y="1311"/>
                        <a:pt x="6430" y="1293"/>
                        <a:pt x="6412" y="1275"/>
                      </a:cubicBezTo>
                      <a:cubicBezTo>
                        <a:pt x="6430" y="839"/>
                        <a:pt x="6394" y="276"/>
                        <a:pt x="6103" y="149"/>
                      </a:cubicBezTo>
                      <a:cubicBezTo>
                        <a:pt x="6058" y="140"/>
                        <a:pt x="6013" y="135"/>
                        <a:pt x="5967" y="135"/>
                      </a:cubicBezTo>
                      <a:cubicBezTo>
                        <a:pt x="5922" y="135"/>
                        <a:pt x="5876" y="140"/>
                        <a:pt x="5831" y="149"/>
                      </a:cubicBezTo>
                      <a:cubicBezTo>
                        <a:pt x="5086" y="403"/>
                        <a:pt x="4850" y="912"/>
                        <a:pt x="4360" y="930"/>
                      </a:cubicBezTo>
                      <a:cubicBezTo>
                        <a:pt x="4015" y="930"/>
                        <a:pt x="3688" y="730"/>
                        <a:pt x="3542" y="421"/>
                      </a:cubicBezTo>
                      <a:cubicBezTo>
                        <a:pt x="3506" y="330"/>
                        <a:pt x="3433" y="240"/>
                        <a:pt x="3361" y="167"/>
                      </a:cubicBezTo>
                      <a:cubicBezTo>
                        <a:pt x="3279" y="94"/>
                        <a:pt x="3193" y="58"/>
                        <a:pt x="3134" y="58"/>
                      </a:cubicBezTo>
                      <a:cubicBezTo>
                        <a:pt x="3075" y="58"/>
                        <a:pt x="3043" y="94"/>
                        <a:pt x="3070" y="167"/>
                      </a:cubicBezTo>
                      <a:lnTo>
                        <a:pt x="3034" y="167"/>
                      </a:lnTo>
                      <a:cubicBezTo>
                        <a:pt x="2723" y="55"/>
                        <a:pt x="2406" y="1"/>
                        <a:pt x="2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4" name="Google Shape;1194;p44"/>
                <p:cNvSpPr/>
                <p:nvPr/>
              </p:nvSpPr>
              <p:spPr>
                <a:xfrm flipH="1">
                  <a:off x="7682002" y="4552222"/>
                  <a:ext cx="499584" cy="21915"/>
                </a:xfrm>
                <a:custGeom>
                  <a:avLst/>
                  <a:gdLst/>
                  <a:ahLst/>
                  <a:cxnLst/>
                  <a:rect l="l" t="t" r="r" b="b"/>
                  <a:pathLst>
                    <a:path w="7067" h="310" extrusionOk="0">
                      <a:moveTo>
                        <a:pt x="146" y="1"/>
                      </a:moveTo>
                      <a:cubicBezTo>
                        <a:pt x="37" y="55"/>
                        <a:pt x="0" y="92"/>
                        <a:pt x="0" y="146"/>
                      </a:cubicBezTo>
                      <a:lnTo>
                        <a:pt x="0" y="219"/>
                      </a:lnTo>
                      <a:cubicBezTo>
                        <a:pt x="0" y="273"/>
                        <a:pt x="37" y="310"/>
                        <a:pt x="91" y="310"/>
                      </a:cubicBezTo>
                      <a:lnTo>
                        <a:pt x="6957" y="310"/>
                      </a:lnTo>
                      <a:cubicBezTo>
                        <a:pt x="7012" y="310"/>
                        <a:pt x="7066" y="273"/>
                        <a:pt x="7066" y="219"/>
                      </a:cubicBezTo>
                      <a:lnTo>
                        <a:pt x="7066" y="146"/>
                      </a:lnTo>
                      <a:cubicBezTo>
                        <a:pt x="7066" y="92"/>
                        <a:pt x="7012" y="55"/>
                        <a:pt x="70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5" name="Google Shape;1195;p44"/>
                <p:cNvSpPr/>
                <p:nvPr/>
              </p:nvSpPr>
              <p:spPr>
                <a:xfrm flipH="1">
                  <a:off x="7756518" y="4482944"/>
                  <a:ext cx="39871" cy="39871"/>
                </a:xfrm>
                <a:custGeom>
                  <a:avLst/>
                  <a:gdLst/>
                  <a:ahLst/>
                  <a:cxnLst/>
                  <a:rect l="l" t="t" r="r" b="b"/>
                  <a:pathLst>
                    <a:path w="564" h="564" extrusionOk="0">
                      <a:moveTo>
                        <a:pt x="273" y="0"/>
                      </a:moveTo>
                      <a:cubicBezTo>
                        <a:pt x="128" y="0"/>
                        <a:pt x="0" y="127"/>
                        <a:pt x="0" y="291"/>
                      </a:cubicBezTo>
                      <a:cubicBezTo>
                        <a:pt x="0" y="454"/>
                        <a:pt x="128" y="563"/>
                        <a:pt x="273" y="563"/>
                      </a:cubicBezTo>
                      <a:cubicBezTo>
                        <a:pt x="436" y="563"/>
                        <a:pt x="564" y="454"/>
                        <a:pt x="564" y="291"/>
                      </a:cubicBezTo>
                      <a:cubicBezTo>
                        <a:pt x="564" y="127"/>
                        <a:pt x="43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6" name="Google Shape;1196;p44"/>
                <p:cNvSpPr/>
                <p:nvPr/>
              </p:nvSpPr>
              <p:spPr>
                <a:xfrm flipH="1">
                  <a:off x="7025915" y="4417413"/>
                  <a:ext cx="482830" cy="152908"/>
                </a:xfrm>
                <a:custGeom>
                  <a:avLst/>
                  <a:gdLst/>
                  <a:ahLst/>
                  <a:cxnLst/>
                  <a:rect l="l" t="t" r="r" b="b"/>
                  <a:pathLst>
                    <a:path w="6830" h="2163" extrusionOk="0">
                      <a:moveTo>
                        <a:pt x="727" y="1"/>
                      </a:moveTo>
                      <a:cubicBezTo>
                        <a:pt x="727" y="55"/>
                        <a:pt x="727" y="110"/>
                        <a:pt x="708" y="146"/>
                      </a:cubicBezTo>
                      <a:cubicBezTo>
                        <a:pt x="672" y="491"/>
                        <a:pt x="563" y="818"/>
                        <a:pt x="418" y="1127"/>
                      </a:cubicBezTo>
                      <a:cubicBezTo>
                        <a:pt x="400" y="1145"/>
                        <a:pt x="382" y="1163"/>
                        <a:pt x="382" y="1181"/>
                      </a:cubicBezTo>
                      <a:cubicBezTo>
                        <a:pt x="363" y="1200"/>
                        <a:pt x="345" y="1218"/>
                        <a:pt x="327" y="1254"/>
                      </a:cubicBezTo>
                      <a:cubicBezTo>
                        <a:pt x="291" y="1290"/>
                        <a:pt x="254" y="1327"/>
                        <a:pt x="218" y="1363"/>
                      </a:cubicBezTo>
                      <a:cubicBezTo>
                        <a:pt x="127" y="1436"/>
                        <a:pt x="55" y="1526"/>
                        <a:pt x="18" y="1635"/>
                      </a:cubicBezTo>
                      <a:cubicBezTo>
                        <a:pt x="0" y="1672"/>
                        <a:pt x="0" y="1708"/>
                        <a:pt x="18" y="1726"/>
                      </a:cubicBezTo>
                      <a:cubicBezTo>
                        <a:pt x="18" y="1799"/>
                        <a:pt x="36" y="1853"/>
                        <a:pt x="73" y="1908"/>
                      </a:cubicBezTo>
                      <a:cubicBezTo>
                        <a:pt x="91" y="1926"/>
                        <a:pt x="91" y="1944"/>
                        <a:pt x="109" y="1962"/>
                      </a:cubicBezTo>
                      <a:cubicBezTo>
                        <a:pt x="127" y="1981"/>
                        <a:pt x="145" y="1981"/>
                        <a:pt x="164" y="1999"/>
                      </a:cubicBezTo>
                      <a:lnTo>
                        <a:pt x="3070" y="2162"/>
                      </a:lnTo>
                      <a:lnTo>
                        <a:pt x="6793" y="2162"/>
                      </a:lnTo>
                      <a:cubicBezTo>
                        <a:pt x="6811" y="2108"/>
                        <a:pt x="6811" y="2053"/>
                        <a:pt x="6830" y="1999"/>
                      </a:cubicBezTo>
                      <a:lnTo>
                        <a:pt x="6830" y="1962"/>
                      </a:lnTo>
                      <a:cubicBezTo>
                        <a:pt x="6830" y="1944"/>
                        <a:pt x="6830" y="1926"/>
                        <a:pt x="6830" y="1908"/>
                      </a:cubicBezTo>
                      <a:cubicBezTo>
                        <a:pt x="6830" y="1781"/>
                        <a:pt x="6811" y="1654"/>
                        <a:pt x="6793" y="1526"/>
                      </a:cubicBezTo>
                      <a:lnTo>
                        <a:pt x="6793" y="1508"/>
                      </a:lnTo>
                      <a:cubicBezTo>
                        <a:pt x="6575" y="691"/>
                        <a:pt x="5486" y="73"/>
                        <a:pt x="3996"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7" name="Google Shape;1197;p44"/>
                <p:cNvSpPr/>
                <p:nvPr/>
              </p:nvSpPr>
              <p:spPr>
                <a:xfrm flipH="1">
                  <a:off x="7025915" y="4407940"/>
                  <a:ext cx="482830" cy="162381"/>
                </a:xfrm>
                <a:custGeom>
                  <a:avLst/>
                  <a:gdLst/>
                  <a:ahLst/>
                  <a:cxnLst/>
                  <a:rect l="l" t="t" r="r" b="b"/>
                  <a:pathLst>
                    <a:path w="6830" h="2297" extrusionOk="0">
                      <a:moveTo>
                        <a:pt x="4765" y="1"/>
                      </a:moveTo>
                      <a:cubicBezTo>
                        <a:pt x="4454" y="1"/>
                        <a:pt x="4131" y="57"/>
                        <a:pt x="3814" y="171"/>
                      </a:cubicBezTo>
                      <a:lnTo>
                        <a:pt x="3778" y="171"/>
                      </a:lnTo>
                      <a:cubicBezTo>
                        <a:pt x="3806" y="96"/>
                        <a:pt x="3772" y="55"/>
                        <a:pt x="3709" y="55"/>
                      </a:cubicBezTo>
                      <a:cubicBezTo>
                        <a:pt x="3650" y="55"/>
                        <a:pt x="3567" y="92"/>
                        <a:pt x="3488" y="171"/>
                      </a:cubicBezTo>
                      <a:cubicBezTo>
                        <a:pt x="3397" y="226"/>
                        <a:pt x="3342" y="316"/>
                        <a:pt x="3288" y="407"/>
                      </a:cubicBezTo>
                      <a:cubicBezTo>
                        <a:pt x="3142" y="716"/>
                        <a:pt x="2815" y="916"/>
                        <a:pt x="2470" y="916"/>
                      </a:cubicBezTo>
                      <a:cubicBezTo>
                        <a:pt x="1980" y="898"/>
                        <a:pt x="1744" y="389"/>
                        <a:pt x="999" y="135"/>
                      </a:cubicBezTo>
                      <a:cubicBezTo>
                        <a:pt x="954" y="126"/>
                        <a:pt x="908" y="121"/>
                        <a:pt x="863" y="121"/>
                      </a:cubicBezTo>
                      <a:cubicBezTo>
                        <a:pt x="817" y="121"/>
                        <a:pt x="772" y="126"/>
                        <a:pt x="727" y="135"/>
                      </a:cubicBezTo>
                      <a:cubicBezTo>
                        <a:pt x="436" y="262"/>
                        <a:pt x="418" y="825"/>
                        <a:pt x="418" y="1261"/>
                      </a:cubicBezTo>
                      <a:cubicBezTo>
                        <a:pt x="400" y="1279"/>
                        <a:pt x="382" y="1297"/>
                        <a:pt x="382" y="1315"/>
                      </a:cubicBezTo>
                      <a:cubicBezTo>
                        <a:pt x="363" y="1334"/>
                        <a:pt x="345" y="1352"/>
                        <a:pt x="327" y="1388"/>
                      </a:cubicBezTo>
                      <a:cubicBezTo>
                        <a:pt x="291" y="1424"/>
                        <a:pt x="254" y="1461"/>
                        <a:pt x="218" y="1497"/>
                      </a:cubicBezTo>
                      <a:cubicBezTo>
                        <a:pt x="127" y="1570"/>
                        <a:pt x="55" y="1660"/>
                        <a:pt x="18" y="1769"/>
                      </a:cubicBezTo>
                      <a:cubicBezTo>
                        <a:pt x="0" y="1806"/>
                        <a:pt x="0" y="1842"/>
                        <a:pt x="18" y="1860"/>
                      </a:cubicBezTo>
                      <a:cubicBezTo>
                        <a:pt x="18" y="1933"/>
                        <a:pt x="36" y="1987"/>
                        <a:pt x="73" y="2042"/>
                      </a:cubicBezTo>
                      <a:cubicBezTo>
                        <a:pt x="91" y="2060"/>
                        <a:pt x="91" y="2078"/>
                        <a:pt x="109" y="2096"/>
                      </a:cubicBezTo>
                      <a:cubicBezTo>
                        <a:pt x="127" y="2115"/>
                        <a:pt x="145" y="2115"/>
                        <a:pt x="164" y="2133"/>
                      </a:cubicBezTo>
                      <a:lnTo>
                        <a:pt x="3070" y="2296"/>
                      </a:lnTo>
                      <a:lnTo>
                        <a:pt x="6793" y="2296"/>
                      </a:lnTo>
                      <a:cubicBezTo>
                        <a:pt x="6811" y="2242"/>
                        <a:pt x="6811" y="2187"/>
                        <a:pt x="6830" y="2133"/>
                      </a:cubicBezTo>
                      <a:lnTo>
                        <a:pt x="6830" y="2096"/>
                      </a:lnTo>
                      <a:cubicBezTo>
                        <a:pt x="6830" y="2078"/>
                        <a:pt x="6830" y="2060"/>
                        <a:pt x="6830" y="2042"/>
                      </a:cubicBezTo>
                      <a:cubicBezTo>
                        <a:pt x="6830" y="1915"/>
                        <a:pt x="6830" y="1806"/>
                        <a:pt x="6811" y="1679"/>
                      </a:cubicBezTo>
                      <a:lnTo>
                        <a:pt x="6811" y="1660"/>
                      </a:lnTo>
                      <a:cubicBezTo>
                        <a:pt x="6739" y="1261"/>
                        <a:pt x="6557" y="879"/>
                        <a:pt x="6267" y="589"/>
                      </a:cubicBezTo>
                      <a:cubicBezTo>
                        <a:pt x="5888" y="198"/>
                        <a:pt x="5347" y="1"/>
                        <a:pt x="47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8" name="Google Shape;1198;p44"/>
                <p:cNvSpPr/>
                <p:nvPr/>
              </p:nvSpPr>
              <p:spPr>
                <a:xfrm flipH="1">
                  <a:off x="7014322" y="4552222"/>
                  <a:ext cx="499584" cy="18097"/>
                </a:xfrm>
                <a:custGeom>
                  <a:avLst/>
                  <a:gdLst/>
                  <a:ahLst/>
                  <a:cxnLst/>
                  <a:rect l="l" t="t" r="r" b="b"/>
                  <a:pathLst>
                    <a:path w="7067" h="256" extrusionOk="0">
                      <a:moveTo>
                        <a:pt x="109" y="1"/>
                      </a:moveTo>
                      <a:cubicBezTo>
                        <a:pt x="55" y="1"/>
                        <a:pt x="0" y="37"/>
                        <a:pt x="0" y="92"/>
                      </a:cubicBezTo>
                      <a:lnTo>
                        <a:pt x="0" y="164"/>
                      </a:lnTo>
                      <a:cubicBezTo>
                        <a:pt x="0" y="219"/>
                        <a:pt x="55" y="255"/>
                        <a:pt x="109" y="255"/>
                      </a:cubicBezTo>
                      <a:lnTo>
                        <a:pt x="6975" y="255"/>
                      </a:lnTo>
                      <a:cubicBezTo>
                        <a:pt x="7030" y="255"/>
                        <a:pt x="7066" y="219"/>
                        <a:pt x="7066" y="164"/>
                      </a:cubicBezTo>
                      <a:lnTo>
                        <a:pt x="7066" y="110"/>
                      </a:lnTo>
                      <a:cubicBezTo>
                        <a:pt x="7066" y="37"/>
                        <a:pt x="7030" y="1"/>
                        <a:pt x="6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9" name="Google Shape;1199;p44"/>
                <p:cNvSpPr/>
                <p:nvPr/>
              </p:nvSpPr>
              <p:spPr>
                <a:xfrm flipH="1">
                  <a:off x="7510013" y="3440310"/>
                  <a:ext cx="317197" cy="237951"/>
                </a:xfrm>
                <a:custGeom>
                  <a:avLst/>
                  <a:gdLst/>
                  <a:ahLst/>
                  <a:cxnLst/>
                  <a:rect l="l" t="t" r="r" b="b"/>
                  <a:pathLst>
                    <a:path w="4487" h="3366" extrusionOk="0">
                      <a:moveTo>
                        <a:pt x="4106" y="0"/>
                      </a:moveTo>
                      <a:lnTo>
                        <a:pt x="128" y="291"/>
                      </a:lnTo>
                      <a:lnTo>
                        <a:pt x="1" y="1363"/>
                      </a:lnTo>
                      <a:cubicBezTo>
                        <a:pt x="402" y="2598"/>
                        <a:pt x="1468" y="3365"/>
                        <a:pt x="2475" y="3365"/>
                      </a:cubicBezTo>
                      <a:cubicBezTo>
                        <a:pt x="2609" y="3365"/>
                        <a:pt x="2741" y="3352"/>
                        <a:pt x="2870" y="3324"/>
                      </a:cubicBezTo>
                      <a:cubicBezTo>
                        <a:pt x="3906" y="3124"/>
                        <a:pt x="4414" y="2107"/>
                        <a:pt x="4487" y="1962"/>
                      </a:cubicBezTo>
                      <a:cubicBezTo>
                        <a:pt x="4360" y="1308"/>
                        <a:pt x="4233" y="654"/>
                        <a:pt x="4106" y="0"/>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0" name="Google Shape;1200;p44"/>
                <p:cNvSpPr/>
                <p:nvPr/>
              </p:nvSpPr>
              <p:spPr>
                <a:xfrm flipH="1">
                  <a:off x="7512558" y="2966463"/>
                  <a:ext cx="319813" cy="548786"/>
                </a:xfrm>
                <a:custGeom>
                  <a:avLst/>
                  <a:gdLst/>
                  <a:ahLst/>
                  <a:cxnLst/>
                  <a:rect l="l" t="t" r="r" b="b"/>
                  <a:pathLst>
                    <a:path w="4524" h="7763" extrusionOk="0">
                      <a:moveTo>
                        <a:pt x="2707" y="1"/>
                      </a:moveTo>
                      <a:cubicBezTo>
                        <a:pt x="2671" y="292"/>
                        <a:pt x="2453" y="528"/>
                        <a:pt x="2162" y="600"/>
                      </a:cubicBezTo>
                      <a:cubicBezTo>
                        <a:pt x="2125" y="606"/>
                        <a:pt x="2088" y="609"/>
                        <a:pt x="2051" y="609"/>
                      </a:cubicBezTo>
                      <a:cubicBezTo>
                        <a:pt x="1727" y="609"/>
                        <a:pt x="1426" y="400"/>
                        <a:pt x="1345" y="74"/>
                      </a:cubicBezTo>
                      <a:cubicBezTo>
                        <a:pt x="818" y="164"/>
                        <a:pt x="346" y="419"/>
                        <a:pt x="1" y="800"/>
                      </a:cubicBezTo>
                      <a:cubicBezTo>
                        <a:pt x="19" y="2544"/>
                        <a:pt x="37" y="4269"/>
                        <a:pt x="74" y="6013"/>
                      </a:cubicBezTo>
                      <a:cubicBezTo>
                        <a:pt x="553" y="7112"/>
                        <a:pt x="1547" y="7762"/>
                        <a:pt x="2505" y="7762"/>
                      </a:cubicBezTo>
                      <a:cubicBezTo>
                        <a:pt x="2671" y="7762"/>
                        <a:pt x="2837" y="7743"/>
                        <a:pt x="2998" y="7702"/>
                      </a:cubicBezTo>
                      <a:cubicBezTo>
                        <a:pt x="3997" y="7448"/>
                        <a:pt x="4451" y="6485"/>
                        <a:pt x="4524" y="6340"/>
                      </a:cubicBezTo>
                      <a:cubicBezTo>
                        <a:pt x="4433" y="4469"/>
                        <a:pt x="4342" y="2598"/>
                        <a:pt x="4251" y="746"/>
                      </a:cubicBezTo>
                      <a:cubicBezTo>
                        <a:pt x="4142" y="655"/>
                        <a:pt x="4015" y="582"/>
                        <a:pt x="3888" y="510"/>
                      </a:cubicBezTo>
                      <a:cubicBezTo>
                        <a:pt x="3506" y="310"/>
                        <a:pt x="3125" y="128"/>
                        <a:pt x="27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1" name="Google Shape;1201;p44"/>
                <p:cNvSpPr/>
                <p:nvPr/>
              </p:nvSpPr>
              <p:spPr>
                <a:xfrm flipH="1">
                  <a:off x="7851527" y="3127004"/>
                  <a:ext cx="75853" cy="149020"/>
                </a:xfrm>
                <a:custGeom>
                  <a:avLst/>
                  <a:gdLst/>
                  <a:ahLst/>
                  <a:cxnLst/>
                  <a:rect l="l" t="t" r="r" b="b"/>
                  <a:pathLst>
                    <a:path w="1073" h="2108" extrusionOk="0">
                      <a:moveTo>
                        <a:pt x="1" y="0"/>
                      </a:moveTo>
                      <a:lnTo>
                        <a:pt x="1" y="0"/>
                      </a:lnTo>
                      <a:cubicBezTo>
                        <a:pt x="182" y="709"/>
                        <a:pt x="346" y="1417"/>
                        <a:pt x="528" y="2107"/>
                      </a:cubicBezTo>
                      <a:lnTo>
                        <a:pt x="618" y="1980"/>
                      </a:lnTo>
                      <a:lnTo>
                        <a:pt x="818" y="1744"/>
                      </a:lnTo>
                      <a:cubicBezTo>
                        <a:pt x="909" y="1653"/>
                        <a:pt x="982" y="1544"/>
                        <a:pt x="1072" y="1453"/>
                      </a:cubicBezTo>
                      <a:cubicBezTo>
                        <a:pt x="963" y="1308"/>
                        <a:pt x="854" y="1145"/>
                        <a:pt x="764" y="999"/>
                      </a:cubicBezTo>
                      <a:cubicBezTo>
                        <a:pt x="509" y="672"/>
                        <a:pt x="255" y="346"/>
                        <a:pt x="1"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2" name="Google Shape;1202;p44"/>
                <p:cNvSpPr/>
                <p:nvPr/>
              </p:nvSpPr>
              <p:spPr>
                <a:xfrm flipH="1">
                  <a:off x="7801476" y="2997285"/>
                  <a:ext cx="129721" cy="267147"/>
                </a:xfrm>
                <a:custGeom>
                  <a:avLst/>
                  <a:gdLst/>
                  <a:ahLst/>
                  <a:cxnLst/>
                  <a:rect l="l" t="t" r="r" b="b"/>
                  <a:pathLst>
                    <a:path w="1835" h="3779" extrusionOk="0">
                      <a:moveTo>
                        <a:pt x="1835" y="1"/>
                      </a:moveTo>
                      <a:cubicBezTo>
                        <a:pt x="1562" y="164"/>
                        <a:pt x="1308" y="364"/>
                        <a:pt x="1072" y="564"/>
                      </a:cubicBezTo>
                      <a:cubicBezTo>
                        <a:pt x="672" y="909"/>
                        <a:pt x="309" y="1272"/>
                        <a:pt x="0" y="1708"/>
                      </a:cubicBezTo>
                      <a:cubicBezTo>
                        <a:pt x="291" y="2398"/>
                        <a:pt x="563" y="3089"/>
                        <a:pt x="854" y="3779"/>
                      </a:cubicBezTo>
                      <a:lnTo>
                        <a:pt x="1835" y="2943"/>
                      </a:lnTo>
                      <a:lnTo>
                        <a:pt x="18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3" name="Google Shape;1203;p44"/>
                <p:cNvSpPr/>
                <p:nvPr/>
              </p:nvSpPr>
              <p:spPr>
                <a:xfrm flipH="1">
                  <a:off x="7423985" y="3201443"/>
                  <a:ext cx="111765" cy="102787"/>
                </a:xfrm>
                <a:custGeom>
                  <a:avLst/>
                  <a:gdLst/>
                  <a:ahLst/>
                  <a:cxnLst/>
                  <a:rect l="l" t="t" r="r" b="b"/>
                  <a:pathLst>
                    <a:path w="1581" h="1454" extrusionOk="0">
                      <a:moveTo>
                        <a:pt x="1581" y="1"/>
                      </a:moveTo>
                      <a:lnTo>
                        <a:pt x="1" y="655"/>
                      </a:lnTo>
                      <a:cubicBezTo>
                        <a:pt x="1" y="673"/>
                        <a:pt x="1" y="673"/>
                        <a:pt x="19" y="691"/>
                      </a:cubicBezTo>
                      <a:cubicBezTo>
                        <a:pt x="91" y="855"/>
                        <a:pt x="182" y="1018"/>
                        <a:pt x="255" y="1182"/>
                      </a:cubicBezTo>
                      <a:cubicBezTo>
                        <a:pt x="309" y="1272"/>
                        <a:pt x="346" y="1363"/>
                        <a:pt x="400" y="1454"/>
                      </a:cubicBezTo>
                      <a:lnTo>
                        <a:pt x="1581" y="1"/>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4" name="Google Shape;1204;p44"/>
                <p:cNvSpPr/>
                <p:nvPr/>
              </p:nvSpPr>
              <p:spPr>
                <a:xfrm flipH="1">
                  <a:off x="7416278" y="3019128"/>
                  <a:ext cx="165703" cy="262057"/>
                </a:xfrm>
                <a:custGeom>
                  <a:avLst/>
                  <a:gdLst/>
                  <a:ahLst/>
                  <a:cxnLst/>
                  <a:rect l="l" t="t" r="r" b="b"/>
                  <a:pathLst>
                    <a:path w="2344" h="3707" extrusionOk="0">
                      <a:moveTo>
                        <a:pt x="709" y="1"/>
                      </a:moveTo>
                      <a:lnTo>
                        <a:pt x="1" y="2380"/>
                      </a:lnTo>
                      <a:lnTo>
                        <a:pt x="836" y="3706"/>
                      </a:lnTo>
                      <a:lnTo>
                        <a:pt x="2344" y="2489"/>
                      </a:lnTo>
                      <a:cubicBezTo>
                        <a:pt x="1999" y="1545"/>
                        <a:pt x="1436" y="69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5" name="Google Shape;1205;p44"/>
                <p:cNvSpPr/>
                <p:nvPr/>
              </p:nvSpPr>
              <p:spPr>
                <a:xfrm flipH="1">
                  <a:off x="7494603" y="2996012"/>
                  <a:ext cx="272237" cy="330063"/>
                </a:xfrm>
                <a:custGeom>
                  <a:avLst/>
                  <a:gdLst/>
                  <a:ahLst/>
                  <a:cxnLst/>
                  <a:rect l="l" t="t" r="r" b="b"/>
                  <a:pathLst>
                    <a:path w="3851" h="4669" extrusionOk="0">
                      <a:moveTo>
                        <a:pt x="1090" y="1"/>
                      </a:moveTo>
                      <a:lnTo>
                        <a:pt x="0" y="3888"/>
                      </a:lnTo>
                      <a:lnTo>
                        <a:pt x="2743" y="4669"/>
                      </a:lnTo>
                      <a:lnTo>
                        <a:pt x="3851" y="782"/>
                      </a:lnTo>
                      <a:lnTo>
                        <a:pt x="10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6" name="Google Shape;1206;p44"/>
                <p:cNvSpPr/>
                <p:nvPr/>
              </p:nvSpPr>
              <p:spPr>
                <a:xfrm flipH="1">
                  <a:off x="7361067" y="3119299"/>
                  <a:ext cx="254281" cy="288991"/>
                </a:xfrm>
                <a:custGeom>
                  <a:avLst/>
                  <a:gdLst/>
                  <a:ahLst/>
                  <a:cxnLst/>
                  <a:rect l="l" t="t" r="r" b="b"/>
                  <a:pathLst>
                    <a:path w="3597" h="4088" extrusionOk="0">
                      <a:moveTo>
                        <a:pt x="1254" y="0"/>
                      </a:moveTo>
                      <a:lnTo>
                        <a:pt x="1" y="927"/>
                      </a:lnTo>
                      <a:cubicBezTo>
                        <a:pt x="218" y="2253"/>
                        <a:pt x="1054" y="3379"/>
                        <a:pt x="2253" y="3996"/>
                      </a:cubicBezTo>
                      <a:cubicBezTo>
                        <a:pt x="2361" y="4059"/>
                        <a:pt x="2480" y="4087"/>
                        <a:pt x="2599" y="4087"/>
                      </a:cubicBezTo>
                      <a:cubicBezTo>
                        <a:pt x="2758" y="4087"/>
                        <a:pt x="2917" y="4036"/>
                        <a:pt x="3052" y="3942"/>
                      </a:cubicBezTo>
                      <a:cubicBezTo>
                        <a:pt x="3397" y="3724"/>
                        <a:pt x="3597" y="3343"/>
                        <a:pt x="3506" y="3070"/>
                      </a:cubicBezTo>
                      <a:lnTo>
                        <a:pt x="125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7" name="Google Shape;1207;p44"/>
                <p:cNvSpPr/>
                <p:nvPr/>
              </p:nvSpPr>
              <p:spPr>
                <a:xfrm flipH="1">
                  <a:off x="7526698" y="3093708"/>
                  <a:ext cx="175954" cy="102716"/>
                </a:xfrm>
                <a:custGeom>
                  <a:avLst/>
                  <a:gdLst/>
                  <a:ahLst/>
                  <a:cxnLst/>
                  <a:rect l="l" t="t" r="r" b="b"/>
                  <a:pathLst>
                    <a:path w="2489" h="1453" extrusionOk="0">
                      <a:moveTo>
                        <a:pt x="304" y="1"/>
                      </a:moveTo>
                      <a:cubicBezTo>
                        <a:pt x="248" y="1"/>
                        <a:pt x="208" y="11"/>
                        <a:pt x="200" y="35"/>
                      </a:cubicBezTo>
                      <a:cubicBezTo>
                        <a:pt x="146" y="126"/>
                        <a:pt x="654" y="453"/>
                        <a:pt x="691" y="490"/>
                      </a:cubicBezTo>
                      <a:cubicBezTo>
                        <a:pt x="370" y="291"/>
                        <a:pt x="178" y="208"/>
                        <a:pt x="103" y="208"/>
                      </a:cubicBezTo>
                      <a:cubicBezTo>
                        <a:pt x="89" y="208"/>
                        <a:pt x="79" y="211"/>
                        <a:pt x="73" y="217"/>
                      </a:cubicBezTo>
                      <a:cubicBezTo>
                        <a:pt x="37" y="253"/>
                        <a:pt x="146" y="399"/>
                        <a:pt x="400" y="635"/>
                      </a:cubicBezTo>
                      <a:cubicBezTo>
                        <a:pt x="219" y="499"/>
                        <a:pt x="100" y="426"/>
                        <a:pt x="45" y="426"/>
                      </a:cubicBezTo>
                      <a:cubicBezTo>
                        <a:pt x="33" y="426"/>
                        <a:pt x="25" y="429"/>
                        <a:pt x="19" y="435"/>
                      </a:cubicBezTo>
                      <a:cubicBezTo>
                        <a:pt x="0" y="453"/>
                        <a:pt x="73" y="617"/>
                        <a:pt x="273" y="889"/>
                      </a:cubicBezTo>
                      <a:cubicBezTo>
                        <a:pt x="137" y="807"/>
                        <a:pt x="82" y="767"/>
                        <a:pt x="56" y="767"/>
                      </a:cubicBezTo>
                      <a:cubicBezTo>
                        <a:pt x="47" y="767"/>
                        <a:pt x="41" y="771"/>
                        <a:pt x="37" y="780"/>
                      </a:cubicBezTo>
                      <a:cubicBezTo>
                        <a:pt x="0" y="817"/>
                        <a:pt x="164" y="1016"/>
                        <a:pt x="346" y="1162"/>
                      </a:cubicBezTo>
                      <a:cubicBezTo>
                        <a:pt x="473" y="1271"/>
                        <a:pt x="636" y="1343"/>
                        <a:pt x="800" y="1398"/>
                      </a:cubicBezTo>
                      <a:lnTo>
                        <a:pt x="1272" y="1452"/>
                      </a:lnTo>
                      <a:lnTo>
                        <a:pt x="2489" y="362"/>
                      </a:lnTo>
                      <a:lnTo>
                        <a:pt x="890" y="126"/>
                      </a:lnTo>
                      <a:cubicBezTo>
                        <a:pt x="876" y="112"/>
                        <a:pt x="494" y="1"/>
                        <a:pt x="30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8" name="Google Shape;1208;p44"/>
                <p:cNvSpPr/>
                <p:nvPr/>
              </p:nvSpPr>
              <p:spPr>
                <a:xfrm flipH="1">
                  <a:off x="7521540" y="3065361"/>
                  <a:ext cx="43759" cy="70692"/>
                </a:xfrm>
                <a:custGeom>
                  <a:avLst/>
                  <a:gdLst/>
                  <a:ahLst/>
                  <a:cxnLst/>
                  <a:rect l="l" t="t" r="r" b="b"/>
                  <a:pathLst>
                    <a:path w="619" h="1000" extrusionOk="0">
                      <a:moveTo>
                        <a:pt x="509" y="1"/>
                      </a:moveTo>
                      <a:cubicBezTo>
                        <a:pt x="473" y="1"/>
                        <a:pt x="419" y="55"/>
                        <a:pt x="364" y="200"/>
                      </a:cubicBezTo>
                      <a:lnTo>
                        <a:pt x="1" y="818"/>
                      </a:lnTo>
                      <a:lnTo>
                        <a:pt x="618" y="1000"/>
                      </a:lnTo>
                      <a:lnTo>
                        <a:pt x="618" y="400"/>
                      </a:lnTo>
                      <a:cubicBezTo>
                        <a:pt x="600" y="146"/>
                        <a:pt x="564" y="1"/>
                        <a:pt x="50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9" name="Google Shape;1209;p44"/>
                <p:cNvSpPr/>
                <p:nvPr/>
              </p:nvSpPr>
              <p:spPr>
                <a:xfrm flipH="1">
                  <a:off x="7919601" y="2960101"/>
                  <a:ext cx="157998" cy="390930"/>
                </a:xfrm>
                <a:custGeom>
                  <a:avLst/>
                  <a:gdLst/>
                  <a:ahLst/>
                  <a:cxnLst/>
                  <a:rect l="l" t="t" r="r" b="b"/>
                  <a:pathLst>
                    <a:path w="2235" h="5530" extrusionOk="0">
                      <a:moveTo>
                        <a:pt x="564" y="0"/>
                      </a:moveTo>
                      <a:cubicBezTo>
                        <a:pt x="1" y="1635"/>
                        <a:pt x="37" y="3415"/>
                        <a:pt x="691" y="4995"/>
                      </a:cubicBezTo>
                      <a:cubicBezTo>
                        <a:pt x="782" y="5304"/>
                        <a:pt x="1054" y="5522"/>
                        <a:pt x="1381" y="5522"/>
                      </a:cubicBezTo>
                      <a:cubicBezTo>
                        <a:pt x="1417" y="5527"/>
                        <a:pt x="1453" y="5529"/>
                        <a:pt x="1489" y="5529"/>
                      </a:cubicBezTo>
                      <a:cubicBezTo>
                        <a:pt x="1844" y="5529"/>
                        <a:pt x="2152" y="5287"/>
                        <a:pt x="2235" y="4941"/>
                      </a:cubicBezTo>
                      <a:lnTo>
                        <a:pt x="2108" y="91"/>
                      </a:lnTo>
                      <a:lnTo>
                        <a:pt x="56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0" name="Google Shape;1210;p44"/>
                <p:cNvSpPr/>
                <p:nvPr/>
              </p:nvSpPr>
              <p:spPr>
                <a:xfrm flipH="1">
                  <a:off x="7923421" y="3150403"/>
                  <a:ext cx="7776" cy="123076"/>
                </a:xfrm>
                <a:custGeom>
                  <a:avLst/>
                  <a:gdLst/>
                  <a:ahLst/>
                  <a:cxnLst/>
                  <a:rect l="l" t="t" r="r" b="b"/>
                  <a:pathLst>
                    <a:path w="110" h="1741" extrusionOk="0">
                      <a:moveTo>
                        <a:pt x="55" y="1"/>
                      </a:moveTo>
                      <a:cubicBezTo>
                        <a:pt x="28" y="1"/>
                        <a:pt x="0" y="24"/>
                        <a:pt x="0" y="69"/>
                      </a:cubicBezTo>
                      <a:lnTo>
                        <a:pt x="0" y="1686"/>
                      </a:lnTo>
                      <a:cubicBezTo>
                        <a:pt x="0" y="1704"/>
                        <a:pt x="37" y="1740"/>
                        <a:pt x="55" y="1740"/>
                      </a:cubicBezTo>
                      <a:cubicBezTo>
                        <a:pt x="91" y="1740"/>
                        <a:pt x="109" y="1704"/>
                        <a:pt x="109" y="1686"/>
                      </a:cubicBezTo>
                      <a:lnTo>
                        <a:pt x="109" y="69"/>
                      </a:lnTo>
                      <a:cubicBezTo>
                        <a:pt x="109" y="24"/>
                        <a:pt x="82" y="1"/>
                        <a:pt x="55"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1" name="Google Shape;1211;p44"/>
                <p:cNvSpPr/>
                <p:nvPr/>
              </p:nvSpPr>
              <p:spPr>
                <a:xfrm flipH="1">
                  <a:off x="7561478" y="2728868"/>
                  <a:ext cx="193839" cy="106746"/>
                </a:xfrm>
                <a:custGeom>
                  <a:avLst/>
                  <a:gdLst/>
                  <a:ahLst/>
                  <a:cxnLst/>
                  <a:rect l="l" t="t" r="r" b="b"/>
                  <a:pathLst>
                    <a:path w="2742" h="1510" extrusionOk="0">
                      <a:moveTo>
                        <a:pt x="1280" y="1"/>
                      </a:moveTo>
                      <a:cubicBezTo>
                        <a:pt x="884" y="1"/>
                        <a:pt x="357" y="217"/>
                        <a:pt x="182" y="601"/>
                      </a:cubicBezTo>
                      <a:cubicBezTo>
                        <a:pt x="1" y="983"/>
                        <a:pt x="182" y="1509"/>
                        <a:pt x="309" y="1509"/>
                      </a:cubicBezTo>
                      <a:cubicBezTo>
                        <a:pt x="382" y="1509"/>
                        <a:pt x="382" y="1328"/>
                        <a:pt x="564" y="1219"/>
                      </a:cubicBezTo>
                      <a:cubicBezTo>
                        <a:pt x="689" y="1143"/>
                        <a:pt x="823" y="1103"/>
                        <a:pt x="960" y="1103"/>
                      </a:cubicBezTo>
                      <a:cubicBezTo>
                        <a:pt x="1021" y="1103"/>
                        <a:pt x="1083" y="1111"/>
                        <a:pt x="1145" y="1128"/>
                      </a:cubicBezTo>
                      <a:cubicBezTo>
                        <a:pt x="1186" y="1132"/>
                        <a:pt x="1227" y="1134"/>
                        <a:pt x="1268" y="1134"/>
                      </a:cubicBezTo>
                      <a:cubicBezTo>
                        <a:pt x="1995" y="1134"/>
                        <a:pt x="2741" y="555"/>
                        <a:pt x="2707" y="383"/>
                      </a:cubicBezTo>
                      <a:cubicBezTo>
                        <a:pt x="2689" y="329"/>
                        <a:pt x="2616" y="329"/>
                        <a:pt x="2398" y="274"/>
                      </a:cubicBezTo>
                      <a:cubicBezTo>
                        <a:pt x="1581" y="111"/>
                        <a:pt x="1599" y="2"/>
                        <a:pt x="1327" y="2"/>
                      </a:cubicBezTo>
                      <a:cubicBezTo>
                        <a:pt x="1311" y="1"/>
                        <a:pt x="1296" y="1"/>
                        <a:pt x="12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2" name="Google Shape;1212;p44"/>
                <p:cNvSpPr/>
                <p:nvPr/>
              </p:nvSpPr>
              <p:spPr>
                <a:xfrm flipH="1">
                  <a:off x="7674372" y="3770300"/>
                  <a:ext cx="197798" cy="48849"/>
                </a:xfrm>
                <a:custGeom>
                  <a:avLst/>
                  <a:gdLst/>
                  <a:ahLst/>
                  <a:cxnLst/>
                  <a:rect l="l" t="t" r="r" b="b"/>
                  <a:pathLst>
                    <a:path w="2798" h="691" extrusionOk="0">
                      <a:moveTo>
                        <a:pt x="2798" y="0"/>
                      </a:moveTo>
                      <a:lnTo>
                        <a:pt x="1" y="55"/>
                      </a:lnTo>
                      <a:cubicBezTo>
                        <a:pt x="891" y="345"/>
                        <a:pt x="1799" y="563"/>
                        <a:pt x="2725" y="691"/>
                      </a:cubicBezTo>
                      <a:lnTo>
                        <a:pt x="2780" y="146"/>
                      </a:lnTo>
                      <a:lnTo>
                        <a:pt x="2798"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3" name="Google Shape;1213;p44"/>
                <p:cNvSpPr/>
                <p:nvPr/>
              </p:nvSpPr>
              <p:spPr>
                <a:xfrm flipH="1">
                  <a:off x="7429073" y="3766412"/>
                  <a:ext cx="220914" cy="61785"/>
                </a:xfrm>
                <a:custGeom>
                  <a:avLst/>
                  <a:gdLst/>
                  <a:ahLst/>
                  <a:cxnLst/>
                  <a:rect l="l" t="t" r="r" b="b"/>
                  <a:pathLst>
                    <a:path w="3125" h="874" extrusionOk="0">
                      <a:moveTo>
                        <a:pt x="2888" y="1"/>
                      </a:moveTo>
                      <a:lnTo>
                        <a:pt x="0" y="37"/>
                      </a:lnTo>
                      <a:lnTo>
                        <a:pt x="127" y="491"/>
                      </a:lnTo>
                      <a:lnTo>
                        <a:pt x="236" y="818"/>
                      </a:lnTo>
                      <a:cubicBezTo>
                        <a:pt x="658" y="853"/>
                        <a:pt x="1081" y="873"/>
                        <a:pt x="1503" y="873"/>
                      </a:cubicBezTo>
                      <a:cubicBezTo>
                        <a:pt x="1735" y="873"/>
                        <a:pt x="1966" y="867"/>
                        <a:pt x="2198" y="855"/>
                      </a:cubicBezTo>
                      <a:cubicBezTo>
                        <a:pt x="2507" y="836"/>
                        <a:pt x="2834" y="800"/>
                        <a:pt x="3124" y="764"/>
                      </a:cubicBezTo>
                      <a:lnTo>
                        <a:pt x="2888" y="1"/>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4" name="Google Shape;1214;p44"/>
                <p:cNvSpPr/>
                <p:nvPr/>
              </p:nvSpPr>
              <p:spPr>
                <a:xfrm flipH="1">
                  <a:off x="7402135" y="3355551"/>
                  <a:ext cx="504674" cy="434830"/>
                </a:xfrm>
                <a:custGeom>
                  <a:avLst/>
                  <a:gdLst/>
                  <a:ahLst/>
                  <a:cxnLst/>
                  <a:rect l="l" t="t" r="r" b="b"/>
                  <a:pathLst>
                    <a:path w="7139" h="6151" extrusionOk="0">
                      <a:moveTo>
                        <a:pt x="1127" y="1"/>
                      </a:moveTo>
                      <a:cubicBezTo>
                        <a:pt x="745" y="1944"/>
                        <a:pt x="364" y="3888"/>
                        <a:pt x="0" y="5831"/>
                      </a:cubicBezTo>
                      <a:cubicBezTo>
                        <a:pt x="1067" y="6044"/>
                        <a:pt x="2149" y="6150"/>
                        <a:pt x="3230" y="6150"/>
                      </a:cubicBezTo>
                      <a:cubicBezTo>
                        <a:pt x="4542" y="6150"/>
                        <a:pt x="5854" y="5994"/>
                        <a:pt x="7139" y="5686"/>
                      </a:cubicBezTo>
                      <a:cubicBezTo>
                        <a:pt x="6594" y="3815"/>
                        <a:pt x="6049" y="1944"/>
                        <a:pt x="5522" y="55"/>
                      </a:cubicBezTo>
                      <a:cubicBezTo>
                        <a:pt x="4834" y="210"/>
                        <a:pt x="4133" y="287"/>
                        <a:pt x="3434" y="287"/>
                      </a:cubicBezTo>
                      <a:cubicBezTo>
                        <a:pt x="2657" y="287"/>
                        <a:pt x="1882" y="192"/>
                        <a:pt x="11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5" name="Google Shape;1215;p44"/>
                <p:cNvSpPr/>
                <p:nvPr/>
              </p:nvSpPr>
              <p:spPr>
                <a:xfrm flipH="1">
                  <a:off x="7605027" y="2819283"/>
                  <a:ext cx="18027" cy="21420"/>
                </a:xfrm>
                <a:custGeom>
                  <a:avLst/>
                  <a:gdLst/>
                  <a:ahLst/>
                  <a:cxnLst/>
                  <a:rect l="l" t="t" r="r" b="b"/>
                  <a:pathLst>
                    <a:path w="255" h="303" extrusionOk="0">
                      <a:moveTo>
                        <a:pt x="189" y="0"/>
                      </a:moveTo>
                      <a:cubicBezTo>
                        <a:pt x="173" y="0"/>
                        <a:pt x="156" y="9"/>
                        <a:pt x="146" y="30"/>
                      </a:cubicBezTo>
                      <a:lnTo>
                        <a:pt x="19" y="230"/>
                      </a:lnTo>
                      <a:cubicBezTo>
                        <a:pt x="1" y="248"/>
                        <a:pt x="19" y="285"/>
                        <a:pt x="37" y="303"/>
                      </a:cubicBezTo>
                      <a:lnTo>
                        <a:pt x="73" y="303"/>
                      </a:lnTo>
                      <a:cubicBezTo>
                        <a:pt x="91" y="303"/>
                        <a:pt x="110" y="303"/>
                        <a:pt x="110" y="285"/>
                      </a:cubicBezTo>
                      <a:lnTo>
                        <a:pt x="237" y="85"/>
                      </a:lnTo>
                      <a:cubicBezTo>
                        <a:pt x="255" y="49"/>
                        <a:pt x="255" y="12"/>
                        <a:pt x="219" y="12"/>
                      </a:cubicBezTo>
                      <a:cubicBezTo>
                        <a:pt x="211" y="5"/>
                        <a:pt x="200" y="0"/>
                        <a:pt x="189"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6" name="Google Shape;1216;p44"/>
                <p:cNvSpPr/>
                <p:nvPr/>
              </p:nvSpPr>
              <p:spPr>
                <a:xfrm flipH="1">
                  <a:off x="7618741" y="2817657"/>
                  <a:ext cx="15835" cy="21773"/>
                </a:xfrm>
                <a:custGeom>
                  <a:avLst/>
                  <a:gdLst/>
                  <a:ahLst/>
                  <a:cxnLst/>
                  <a:rect l="l" t="t" r="r" b="b"/>
                  <a:pathLst>
                    <a:path w="224" h="308" extrusionOk="0">
                      <a:moveTo>
                        <a:pt x="137" y="0"/>
                      </a:moveTo>
                      <a:cubicBezTo>
                        <a:pt x="116" y="0"/>
                        <a:pt x="97" y="10"/>
                        <a:pt x="91" y="35"/>
                      </a:cubicBezTo>
                      <a:lnTo>
                        <a:pt x="0" y="235"/>
                      </a:lnTo>
                      <a:cubicBezTo>
                        <a:pt x="0" y="271"/>
                        <a:pt x="0" y="308"/>
                        <a:pt x="36" y="308"/>
                      </a:cubicBezTo>
                      <a:lnTo>
                        <a:pt x="55" y="308"/>
                      </a:lnTo>
                      <a:cubicBezTo>
                        <a:pt x="73" y="308"/>
                        <a:pt x="91" y="308"/>
                        <a:pt x="109" y="290"/>
                      </a:cubicBezTo>
                      <a:lnTo>
                        <a:pt x="200" y="72"/>
                      </a:lnTo>
                      <a:cubicBezTo>
                        <a:pt x="224" y="36"/>
                        <a:pt x="177" y="0"/>
                        <a:pt x="13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7" name="Google Shape;1217;p44"/>
                <p:cNvSpPr/>
                <p:nvPr/>
              </p:nvSpPr>
              <p:spPr>
                <a:xfrm flipH="1">
                  <a:off x="7608844" y="2849680"/>
                  <a:ext cx="11664" cy="16754"/>
                </a:xfrm>
                <a:custGeom>
                  <a:avLst/>
                  <a:gdLst/>
                  <a:ahLst/>
                  <a:cxnLst/>
                  <a:rect l="l" t="t" r="r" b="b"/>
                  <a:pathLst>
                    <a:path w="165" h="237" extrusionOk="0">
                      <a:moveTo>
                        <a:pt x="37" y="0"/>
                      </a:moveTo>
                      <a:cubicBezTo>
                        <a:pt x="19" y="18"/>
                        <a:pt x="1" y="55"/>
                        <a:pt x="1" y="73"/>
                      </a:cubicBezTo>
                      <a:lnTo>
                        <a:pt x="37" y="200"/>
                      </a:lnTo>
                      <a:cubicBezTo>
                        <a:pt x="55" y="218"/>
                        <a:pt x="74" y="236"/>
                        <a:pt x="92" y="236"/>
                      </a:cubicBezTo>
                      <a:lnTo>
                        <a:pt x="110" y="236"/>
                      </a:lnTo>
                      <a:cubicBezTo>
                        <a:pt x="146" y="236"/>
                        <a:pt x="164" y="200"/>
                        <a:pt x="146" y="164"/>
                      </a:cubicBezTo>
                      <a:lnTo>
                        <a:pt x="110" y="55"/>
                      </a:lnTo>
                      <a:cubicBezTo>
                        <a:pt x="110" y="18"/>
                        <a:pt x="74" y="0"/>
                        <a:pt x="3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8" name="Google Shape;1218;p44"/>
                <p:cNvSpPr/>
                <p:nvPr/>
              </p:nvSpPr>
              <p:spPr>
                <a:xfrm flipH="1">
                  <a:off x="7624255" y="2851871"/>
                  <a:ext cx="9049" cy="17108"/>
                </a:xfrm>
                <a:custGeom>
                  <a:avLst/>
                  <a:gdLst/>
                  <a:ahLst/>
                  <a:cxnLst/>
                  <a:rect l="l" t="t" r="r" b="b"/>
                  <a:pathLst>
                    <a:path w="128" h="242" extrusionOk="0">
                      <a:moveTo>
                        <a:pt x="52" y="0"/>
                      </a:moveTo>
                      <a:cubicBezTo>
                        <a:pt x="24" y="0"/>
                        <a:pt x="0" y="27"/>
                        <a:pt x="0" y="42"/>
                      </a:cubicBezTo>
                      <a:lnTo>
                        <a:pt x="0" y="169"/>
                      </a:lnTo>
                      <a:cubicBezTo>
                        <a:pt x="0" y="205"/>
                        <a:pt x="37" y="223"/>
                        <a:pt x="55" y="242"/>
                      </a:cubicBezTo>
                      <a:cubicBezTo>
                        <a:pt x="91" y="242"/>
                        <a:pt x="109" y="205"/>
                        <a:pt x="127" y="187"/>
                      </a:cubicBezTo>
                      <a:lnTo>
                        <a:pt x="127" y="60"/>
                      </a:lnTo>
                      <a:cubicBezTo>
                        <a:pt x="127" y="24"/>
                        <a:pt x="91" y="5"/>
                        <a:pt x="73" y="5"/>
                      </a:cubicBezTo>
                      <a:cubicBezTo>
                        <a:pt x="66" y="2"/>
                        <a:pt x="59" y="0"/>
                        <a:pt x="5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9" name="Google Shape;1219;p44"/>
                <p:cNvSpPr/>
                <p:nvPr/>
              </p:nvSpPr>
              <p:spPr>
                <a:xfrm flipH="1">
                  <a:off x="7601138" y="2829109"/>
                  <a:ext cx="42486" cy="25732"/>
                </a:xfrm>
                <a:custGeom>
                  <a:avLst/>
                  <a:gdLst/>
                  <a:ahLst/>
                  <a:cxnLst/>
                  <a:rect l="l" t="t" r="r" b="b"/>
                  <a:pathLst>
                    <a:path w="601" h="364" extrusionOk="0">
                      <a:moveTo>
                        <a:pt x="292" y="0"/>
                      </a:moveTo>
                      <a:cubicBezTo>
                        <a:pt x="273" y="0"/>
                        <a:pt x="237" y="0"/>
                        <a:pt x="219" y="19"/>
                      </a:cubicBezTo>
                      <a:cubicBezTo>
                        <a:pt x="164" y="37"/>
                        <a:pt x="110" y="73"/>
                        <a:pt x="74" y="109"/>
                      </a:cubicBezTo>
                      <a:cubicBezTo>
                        <a:pt x="19" y="164"/>
                        <a:pt x="1" y="218"/>
                        <a:pt x="19" y="291"/>
                      </a:cubicBezTo>
                      <a:cubicBezTo>
                        <a:pt x="37" y="327"/>
                        <a:pt x="92" y="364"/>
                        <a:pt x="164" y="364"/>
                      </a:cubicBezTo>
                      <a:lnTo>
                        <a:pt x="364" y="364"/>
                      </a:lnTo>
                      <a:cubicBezTo>
                        <a:pt x="401" y="346"/>
                        <a:pt x="455" y="346"/>
                        <a:pt x="491" y="309"/>
                      </a:cubicBezTo>
                      <a:cubicBezTo>
                        <a:pt x="546" y="291"/>
                        <a:pt x="600" y="237"/>
                        <a:pt x="600" y="200"/>
                      </a:cubicBezTo>
                      <a:lnTo>
                        <a:pt x="600" y="182"/>
                      </a:lnTo>
                      <a:cubicBezTo>
                        <a:pt x="582" y="109"/>
                        <a:pt x="473" y="37"/>
                        <a:pt x="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0" name="Google Shape;1220;p44"/>
                <p:cNvSpPr/>
                <p:nvPr/>
              </p:nvSpPr>
              <p:spPr>
                <a:xfrm flipH="1">
                  <a:off x="7601139" y="2830381"/>
                  <a:ext cx="25732" cy="24460"/>
                </a:xfrm>
                <a:custGeom>
                  <a:avLst/>
                  <a:gdLst/>
                  <a:ahLst/>
                  <a:cxnLst/>
                  <a:rect l="l" t="t" r="r" b="b"/>
                  <a:pathLst>
                    <a:path w="364" h="346" extrusionOk="0">
                      <a:moveTo>
                        <a:pt x="109" y="1"/>
                      </a:moveTo>
                      <a:cubicBezTo>
                        <a:pt x="36" y="19"/>
                        <a:pt x="0" y="91"/>
                        <a:pt x="0" y="164"/>
                      </a:cubicBezTo>
                      <a:cubicBezTo>
                        <a:pt x="0" y="255"/>
                        <a:pt x="55" y="328"/>
                        <a:pt x="127" y="346"/>
                      </a:cubicBezTo>
                      <a:cubicBezTo>
                        <a:pt x="164" y="328"/>
                        <a:pt x="218" y="328"/>
                        <a:pt x="254" y="291"/>
                      </a:cubicBezTo>
                      <a:cubicBezTo>
                        <a:pt x="309" y="273"/>
                        <a:pt x="363" y="219"/>
                        <a:pt x="363" y="182"/>
                      </a:cubicBezTo>
                      <a:lnTo>
                        <a:pt x="363" y="164"/>
                      </a:lnTo>
                      <a:cubicBezTo>
                        <a:pt x="345" y="91"/>
                        <a:pt x="236" y="19"/>
                        <a:pt x="10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1" name="Google Shape;1221;p44"/>
                <p:cNvSpPr/>
                <p:nvPr/>
              </p:nvSpPr>
              <p:spPr>
                <a:xfrm flipH="1">
                  <a:off x="7671759" y="2825998"/>
                  <a:ext cx="18027" cy="22410"/>
                </a:xfrm>
                <a:custGeom>
                  <a:avLst/>
                  <a:gdLst/>
                  <a:ahLst/>
                  <a:cxnLst/>
                  <a:rect l="l" t="t" r="r" b="b"/>
                  <a:pathLst>
                    <a:path w="255" h="317" extrusionOk="0">
                      <a:moveTo>
                        <a:pt x="198" y="1"/>
                      </a:moveTo>
                      <a:cubicBezTo>
                        <a:pt x="180" y="1"/>
                        <a:pt x="158" y="13"/>
                        <a:pt x="145" y="26"/>
                      </a:cubicBezTo>
                      <a:lnTo>
                        <a:pt x="18" y="244"/>
                      </a:lnTo>
                      <a:cubicBezTo>
                        <a:pt x="0" y="262"/>
                        <a:pt x="18" y="299"/>
                        <a:pt x="36" y="317"/>
                      </a:cubicBezTo>
                      <a:lnTo>
                        <a:pt x="73" y="317"/>
                      </a:lnTo>
                      <a:cubicBezTo>
                        <a:pt x="91" y="317"/>
                        <a:pt x="109" y="299"/>
                        <a:pt x="127" y="299"/>
                      </a:cubicBezTo>
                      <a:lnTo>
                        <a:pt x="236" y="99"/>
                      </a:lnTo>
                      <a:cubicBezTo>
                        <a:pt x="254" y="63"/>
                        <a:pt x="236" y="26"/>
                        <a:pt x="218" y="8"/>
                      </a:cubicBezTo>
                      <a:cubicBezTo>
                        <a:pt x="213" y="3"/>
                        <a:pt x="206" y="1"/>
                        <a:pt x="198"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2" name="Google Shape;1222;p44"/>
                <p:cNvSpPr/>
                <p:nvPr/>
              </p:nvSpPr>
              <p:spPr>
                <a:xfrm flipH="1">
                  <a:off x="7685898" y="2823453"/>
                  <a:ext cx="16754" cy="23682"/>
                </a:xfrm>
                <a:custGeom>
                  <a:avLst/>
                  <a:gdLst/>
                  <a:ahLst/>
                  <a:cxnLst/>
                  <a:rect l="l" t="t" r="r" b="b"/>
                  <a:pathLst>
                    <a:path w="237" h="335" extrusionOk="0">
                      <a:moveTo>
                        <a:pt x="171" y="1"/>
                      </a:moveTo>
                      <a:cubicBezTo>
                        <a:pt x="146" y="1"/>
                        <a:pt x="123" y="18"/>
                        <a:pt x="109" y="44"/>
                      </a:cubicBezTo>
                      <a:lnTo>
                        <a:pt x="19" y="244"/>
                      </a:lnTo>
                      <a:cubicBezTo>
                        <a:pt x="0" y="280"/>
                        <a:pt x="19" y="317"/>
                        <a:pt x="55" y="335"/>
                      </a:cubicBezTo>
                      <a:lnTo>
                        <a:pt x="73" y="335"/>
                      </a:lnTo>
                      <a:cubicBezTo>
                        <a:pt x="91" y="335"/>
                        <a:pt x="109" y="317"/>
                        <a:pt x="128" y="298"/>
                      </a:cubicBezTo>
                      <a:lnTo>
                        <a:pt x="218" y="80"/>
                      </a:lnTo>
                      <a:cubicBezTo>
                        <a:pt x="237" y="62"/>
                        <a:pt x="218" y="26"/>
                        <a:pt x="200" y="8"/>
                      </a:cubicBezTo>
                      <a:cubicBezTo>
                        <a:pt x="190" y="3"/>
                        <a:pt x="181" y="1"/>
                        <a:pt x="17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3" name="Google Shape;1223;p44"/>
                <p:cNvSpPr/>
                <p:nvPr/>
              </p:nvSpPr>
              <p:spPr>
                <a:xfrm flipH="1">
                  <a:off x="7675647" y="2857385"/>
                  <a:ext cx="11594" cy="16754"/>
                </a:xfrm>
                <a:custGeom>
                  <a:avLst/>
                  <a:gdLst/>
                  <a:ahLst/>
                  <a:cxnLst/>
                  <a:rect l="l" t="t" r="r" b="b"/>
                  <a:pathLst>
                    <a:path w="164" h="237" extrusionOk="0">
                      <a:moveTo>
                        <a:pt x="37" y="0"/>
                      </a:moveTo>
                      <a:cubicBezTo>
                        <a:pt x="19" y="18"/>
                        <a:pt x="0" y="36"/>
                        <a:pt x="0" y="73"/>
                      </a:cubicBezTo>
                      <a:lnTo>
                        <a:pt x="37" y="200"/>
                      </a:lnTo>
                      <a:cubicBezTo>
                        <a:pt x="37" y="218"/>
                        <a:pt x="73" y="236"/>
                        <a:pt x="91" y="236"/>
                      </a:cubicBezTo>
                      <a:lnTo>
                        <a:pt x="109" y="236"/>
                      </a:lnTo>
                      <a:cubicBezTo>
                        <a:pt x="146" y="218"/>
                        <a:pt x="164" y="200"/>
                        <a:pt x="146" y="164"/>
                      </a:cubicBezTo>
                      <a:lnTo>
                        <a:pt x="109" y="36"/>
                      </a:lnTo>
                      <a:cubicBezTo>
                        <a:pt x="109" y="18"/>
                        <a:pt x="73" y="0"/>
                        <a:pt x="3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4" name="Google Shape;1224;p44"/>
                <p:cNvSpPr/>
                <p:nvPr/>
              </p:nvSpPr>
              <p:spPr>
                <a:xfrm flipH="1">
                  <a:off x="7691058" y="2858658"/>
                  <a:ext cx="9049" cy="16754"/>
                </a:xfrm>
                <a:custGeom>
                  <a:avLst/>
                  <a:gdLst/>
                  <a:ahLst/>
                  <a:cxnLst/>
                  <a:rect l="l" t="t" r="r" b="b"/>
                  <a:pathLst>
                    <a:path w="128" h="237" extrusionOk="0">
                      <a:moveTo>
                        <a:pt x="73" y="0"/>
                      </a:moveTo>
                      <a:cubicBezTo>
                        <a:pt x="37" y="0"/>
                        <a:pt x="1" y="37"/>
                        <a:pt x="1" y="55"/>
                      </a:cubicBezTo>
                      <a:lnTo>
                        <a:pt x="1" y="182"/>
                      </a:lnTo>
                      <a:cubicBezTo>
                        <a:pt x="1" y="218"/>
                        <a:pt x="37" y="236"/>
                        <a:pt x="73" y="236"/>
                      </a:cubicBezTo>
                      <a:cubicBezTo>
                        <a:pt x="92" y="236"/>
                        <a:pt x="128" y="218"/>
                        <a:pt x="128" y="182"/>
                      </a:cubicBezTo>
                      <a:lnTo>
                        <a:pt x="128" y="73"/>
                      </a:lnTo>
                      <a:cubicBezTo>
                        <a:pt x="128" y="37"/>
                        <a:pt x="92" y="0"/>
                        <a:pt x="73"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5" name="Google Shape;1225;p44"/>
                <p:cNvSpPr/>
                <p:nvPr/>
              </p:nvSpPr>
              <p:spPr>
                <a:xfrm flipH="1">
                  <a:off x="7669214" y="2834552"/>
                  <a:ext cx="41143" cy="26722"/>
                </a:xfrm>
                <a:custGeom>
                  <a:avLst/>
                  <a:gdLst/>
                  <a:ahLst/>
                  <a:cxnLst/>
                  <a:rect l="l" t="t" r="r" b="b"/>
                  <a:pathLst>
                    <a:path w="582" h="378" extrusionOk="0">
                      <a:moveTo>
                        <a:pt x="336" y="1"/>
                      </a:moveTo>
                      <a:cubicBezTo>
                        <a:pt x="332" y="1"/>
                        <a:pt x="327" y="5"/>
                        <a:pt x="327" y="14"/>
                      </a:cubicBezTo>
                      <a:lnTo>
                        <a:pt x="218" y="14"/>
                      </a:lnTo>
                      <a:cubicBezTo>
                        <a:pt x="164" y="32"/>
                        <a:pt x="109" y="69"/>
                        <a:pt x="73" y="123"/>
                      </a:cubicBezTo>
                      <a:cubicBezTo>
                        <a:pt x="19" y="178"/>
                        <a:pt x="0" y="232"/>
                        <a:pt x="19" y="305"/>
                      </a:cubicBezTo>
                      <a:cubicBezTo>
                        <a:pt x="37" y="341"/>
                        <a:pt x="91" y="359"/>
                        <a:pt x="146" y="378"/>
                      </a:cubicBezTo>
                      <a:lnTo>
                        <a:pt x="364" y="378"/>
                      </a:lnTo>
                      <a:cubicBezTo>
                        <a:pt x="400" y="378"/>
                        <a:pt x="436" y="359"/>
                        <a:pt x="491" y="341"/>
                      </a:cubicBezTo>
                      <a:cubicBezTo>
                        <a:pt x="545" y="305"/>
                        <a:pt x="582" y="269"/>
                        <a:pt x="582" y="214"/>
                      </a:cubicBezTo>
                      <a:cubicBezTo>
                        <a:pt x="582" y="141"/>
                        <a:pt x="473" y="51"/>
                        <a:pt x="346" y="14"/>
                      </a:cubicBezTo>
                      <a:cubicBezTo>
                        <a:pt x="346" y="5"/>
                        <a:pt x="341" y="1"/>
                        <a:pt x="3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6" name="Google Shape;1226;p44"/>
                <p:cNvSpPr/>
                <p:nvPr/>
              </p:nvSpPr>
              <p:spPr>
                <a:xfrm flipH="1">
                  <a:off x="7669214" y="2836814"/>
                  <a:ext cx="24460" cy="24460"/>
                </a:xfrm>
                <a:custGeom>
                  <a:avLst/>
                  <a:gdLst/>
                  <a:ahLst/>
                  <a:cxnLst/>
                  <a:rect l="l" t="t" r="r" b="b"/>
                  <a:pathLst>
                    <a:path w="346" h="346" extrusionOk="0">
                      <a:moveTo>
                        <a:pt x="110" y="0"/>
                      </a:moveTo>
                      <a:cubicBezTo>
                        <a:pt x="37" y="19"/>
                        <a:pt x="1" y="91"/>
                        <a:pt x="1" y="164"/>
                      </a:cubicBezTo>
                      <a:cubicBezTo>
                        <a:pt x="1" y="255"/>
                        <a:pt x="55" y="327"/>
                        <a:pt x="128" y="346"/>
                      </a:cubicBezTo>
                      <a:cubicBezTo>
                        <a:pt x="164" y="346"/>
                        <a:pt x="200" y="327"/>
                        <a:pt x="255" y="309"/>
                      </a:cubicBezTo>
                      <a:cubicBezTo>
                        <a:pt x="309" y="273"/>
                        <a:pt x="346" y="237"/>
                        <a:pt x="346" y="182"/>
                      </a:cubicBezTo>
                      <a:cubicBezTo>
                        <a:pt x="346" y="109"/>
                        <a:pt x="237" y="19"/>
                        <a:pt x="110"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7" name="Google Shape;1227;p44"/>
                <p:cNvSpPr/>
                <p:nvPr/>
              </p:nvSpPr>
              <p:spPr>
                <a:xfrm flipH="1">
                  <a:off x="7791156" y="3958057"/>
                  <a:ext cx="81014" cy="27994"/>
                </a:xfrm>
                <a:custGeom>
                  <a:avLst/>
                  <a:gdLst/>
                  <a:ahLst/>
                  <a:cxnLst/>
                  <a:rect l="l" t="t" r="r" b="b"/>
                  <a:pathLst>
                    <a:path w="1146" h="396" extrusionOk="0">
                      <a:moveTo>
                        <a:pt x="1075" y="1"/>
                      </a:moveTo>
                      <a:cubicBezTo>
                        <a:pt x="1059" y="1"/>
                        <a:pt x="1045" y="5"/>
                        <a:pt x="1036" y="14"/>
                      </a:cubicBezTo>
                      <a:cubicBezTo>
                        <a:pt x="982" y="123"/>
                        <a:pt x="873" y="214"/>
                        <a:pt x="764" y="250"/>
                      </a:cubicBezTo>
                      <a:cubicBezTo>
                        <a:pt x="708" y="268"/>
                        <a:pt x="652" y="276"/>
                        <a:pt x="596" y="276"/>
                      </a:cubicBezTo>
                      <a:cubicBezTo>
                        <a:pt x="413" y="276"/>
                        <a:pt x="235" y="190"/>
                        <a:pt x="110" y="51"/>
                      </a:cubicBezTo>
                      <a:cubicBezTo>
                        <a:pt x="101" y="42"/>
                        <a:pt x="87" y="37"/>
                        <a:pt x="71" y="37"/>
                      </a:cubicBezTo>
                      <a:cubicBezTo>
                        <a:pt x="55" y="37"/>
                        <a:pt x="37" y="42"/>
                        <a:pt x="19" y="51"/>
                      </a:cubicBezTo>
                      <a:cubicBezTo>
                        <a:pt x="1" y="69"/>
                        <a:pt x="1" y="105"/>
                        <a:pt x="19" y="123"/>
                      </a:cubicBezTo>
                      <a:cubicBezTo>
                        <a:pt x="164" y="287"/>
                        <a:pt x="382" y="396"/>
                        <a:pt x="600" y="396"/>
                      </a:cubicBezTo>
                      <a:cubicBezTo>
                        <a:pt x="673" y="396"/>
                        <a:pt x="727" y="378"/>
                        <a:pt x="800" y="359"/>
                      </a:cubicBezTo>
                      <a:cubicBezTo>
                        <a:pt x="945" y="305"/>
                        <a:pt x="1054" y="214"/>
                        <a:pt x="1145" y="87"/>
                      </a:cubicBezTo>
                      <a:cubicBezTo>
                        <a:pt x="1145" y="51"/>
                        <a:pt x="1145" y="14"/>
                        <a:pt x="1127" y="14"/>
                      </a:cubicBezTo>
                      <a:cubicBezTo>
                        <a:pt x="1109" y="5"/>
                        <a:pt x="1091" y="1"/>
                        <a:pt x="1075"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8" name="Google Shape;1228;p44"/>
                <p:cNvSpPr/>
                <p:nvPr/>
              </p:nvSpPr>
              <p:spPr>
                <a:xfrm flipH="1">
                  <a:off x="7398253" y="3936709"/>
                  <a:ext cx="82569" cy="28843"/>
                </a:xfrm>
                <a:custGeom>
                  <a:avLst/>
                  <a:gdLst/>
                  <a:ahLst/>
                  <a:cxnLst/>
                  <a:rect l="l" t="t" r="r" b="b"/>
                  <a:pathLst>
                    <a:path w="1168" h="408" extrusionOk="0">
                      <a:moveTo>
                        <a:pt x="1111" y="0"/>
                      </a:moveTo>
                      <a:cubicBezTo>
                        <a:pt x="1093" y="0"/>
                        <a:pt x="1071" y="13"/>
                        <a:pt x="1058" y="26"/>
                      </a:cubicBezTo>
                      <a:cubicBezTo>
                        <a:pt x="986" y="135"/>
                        <a:pt x="895" y="207"/>
                        <a:pt x="786" y="262"/>
                      </a:cubicBezTo>
                      <a:cubicBezTo>
                        <a:pt x="730" y="279"/>
                        <a:pt x="673" y="287"/>
                        <a:pt x="616" y="287"/>
                      </a:cubicBezTo>
                      <a:cubicBezTo>
                        <a:pt x="429" y="287"/>
                        <a:pt x="243" y="201"/>
                        <a:pt x="132" y="62"/>
                      </a:cubicBezTo>
                      <a:cubicBezTo>
                        <a:pt x="118" y="48"/>
                        <a:pt x="102" y="43"/>
                        <a:pt x="87" y="43"/>
                      </a:cubicBezTo>
                      <a:cubicBezTo>
                        <a:pt x="41" y="43"/>
                        <a:pt x="0" y="94"/>
                        <a:pt x="41" y="135"/>
                      </a:cubicBezTo>
                      <a:cubicBezTo>
                        <a:pt x="186" y="298"/>
                        <a:pt x="386" y="389"/>
                        <a:pt x="604" y="407"/>
                      </a:cubicBezTo>
                      <a:cubicBezTo>
                        <a:pt x="677" y="407"/>
                        <a:pt x="749" y="389"/>
                        <a:pt x="822" y="371"/>
                      </a:cubicBezTo>
                      <a:cubicBezTo>
                        <a:pt x="967" y="316"/>
                        <a:pt x="1076" y="207"/>
                        <a:pt x="1149" y="80"/>
                      </a:cubicBezTo>
                      <a:cubicBezTo>
                        <a:pt x="1167" y="62"/>
                        <a:pt x="1167" y="26"/>
                        <a:pt x="1131" y="8"/>
                      </a:cubicBezTo>
                      <a:cubicBezTo>
                        <a:pt x="1126" y="2"/>
                        <a:pt x="1119" y="0"/>
                        <a:pt x="1111"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9" name="Google Shape;1229;p44"/>
                <p:cNvSpPr/>
                <p:nvPr/>
              </p:nvSpPr>
              <p:spPr>
                <a:xfrm flipH="1">
                  <a:off x="8018430" y="4395145"/>
                  <a:ext cx="32165" cy="61361"/>
                </a:xfrm>
                <a:custGeom>
                  <a:avLst/>
                  <a:gdLst/>
                  <a:ahLst/>
                  <a:cxnLst/>
                  <a:rect l="l" t="t" r="r" b="b"/>
                  <a:pathLst>
                    <a:path w="455" h="868" extrusionOk="0">
                      <a:moveTo>
                        <a:pt x="113" y="0"/>
                      </a:moveTo>
                      <a:cubicBezTo>
                        <a:pt x="100" y="0"/>
                        <a:pt x="86" y="2"/>
                        <a:pt x="73" y="7"/>
                      </a:cubicBezTo>
                      <a:cubicBezTo>
                        <a:pt x="36" y="25"/>
                        <a:pt x="0" y="80"/>
                        <a:pt x="18" y="134"/>
                      </a:cubicBezTo>
                      <a:lnTo>
                        <a:pt x="273" y="806"/>
                      </a:lnTo>
                      <a:cubicBezTo>
                        <a:pt x="286" y="847"/>
                        <a:pt x="320" y="867"/>
                        <a:pt x="352" y="867"/>
                      </a:cubicBezTo>
                      <a:cubicBezTo>
                        <a:pt x="362" y="867"/>
                        <a:pt x="372" y="865"/>
                        <a:pt x="381" y="861"/>
                      </a:cubicBezTo>
                      <a:cubicBezTo>
                        <a:pt x="436" y="842"/>
                        <a:pt x="454" y="788"/>
                        <a:pt x="436" y="752"/>
                      </a:cubicBezTo>
                      <a:lnTo>
                        <a:pt x="200" y="61"/>
                      </a:lnTo>
                      <a:cubicBezTo>
                        <a:pt x="186" y="21"/>
                        <a:pt x="152" y="0"/>
                        <a:pt x="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0" name="Google Shape;1230;p44"/>
                <p:cNvSpPr/>
                <p:nvPr/>
              </p:nvSpPr>
              <p:spPr>
                <a:xfrm flipH="1">
                  <a:off x="7991496" y="4395357"/>
                  <a:ext cx="32519" cy="61149"/>
                </a:xfrm>
                <a:custGeom>
                  <a:avLst/>
                  <a:gdLst/>
                  <a:ahLst/>
                  <a:cxnLst/>
                  <a:rect l="l" t="t" r="r" b="b"/>
                  <a:pathLst>
                    <a:path w="460" h="865" extrusionOk="0">
                      <a:moveTo>
                        <a:pt x="111" y="0"/>
                      </a:moveTo>
                      <a:cubicBezTo>
                        <a:pt x="57" y="0"/>
                        <a:pt x="1" y="51"/>
                        <a:pt x="24" y="131"/>
                      </a:cubicBezTo>
                      <a:lnTo>
                        <a:pt x="260" y="803"/>
                      </a:lnTo>
                      <a:cubicBezTo>
                        <a:pt x="273" y="844"/>
                        <a:pt x="307" y="864"/>
                        <a:pt x="347" y="864"/>
                      </a:cubicBezTo>
                      <a:cubicBezTo>
                        <a:pt x="360" y="864"/>
                        <a:pt x="373" y="862"/>
                        <a:pt x="387" y="858"/>
                      </a:cubicBezTo>
                      <a:cubicBezTo>
                        <a:pt x="423" y="839"/>
                        <a:pt x="460" y="785"/>
                        <a:pt x="441" y="749"/>
                      </a:cubicBezTo>
                      <a:lnTo>
                        <a:pt x="187" y="58"/>
                      </a:lnTo>
                      <a:cubicBezTo>
                        <a:pt x="174" y="18"/>
                        <a:pt x="143" y="0"/>
                        <a:pt x="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1" name="Google Shape;1231;p44"/>
                <p:cNvSpPr/>
                <p:nvPr/>
              </p:nvSpPr>
              <p:spPr>
                <a:xfrm flipH="1">
                  <a:off x="7647369" y="2631384"/>
                  <a:ext cx="159270" cy="159270"/>
                </a:xfrm>
                <a:custGeom>
                  <a:avLst/>
                  <a:gdLst/>
                  <a:ahLst/>
                  <a:cxnLst/>
                  <a:rect l="l" t="t" r="r" b="b"/>
                  <a:pathLst>
                    <a:path w="2253" h="2253" extrusionOk="0">
                      <a:moveTo>
                        <a:pt x="1126" y="0"/>
                      </a:moveTo>
                      <a:cubicBezTo>
                        <a:pt x="509" y="0"/>
                        <a:pt x="0" y="509"/>
                        <a:pt x="0" y="1126"/>
                      </a:cubicBezTo>
                      <a:cubicBezTo>
                        <a:pt x="0" y="1744"/>
                        <a:pt x="509" y="2253"/>
                        <a:pt x="1126" y="2253"/>
                      </a:cubicBezTo>
                      <a:cubicBezTo>
                        <a:pt x="1762" y="2253"/>
                        <a:pt x="2252" y="1744"/>
                        <a:pt x="2252" y="1126"/>
                      </a:cubicBezTo>
                      <a:cubicBezTo>
                        <a:pt x="2252" y="509"/>
                        <a:pt x="1762" y="0"/>
                        <a:pt x="1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2" name="Google Shape;1232;p44"/>
                <p:cNvSpPr/>
                <p:nvPr/>
              </p:nvSpPr>
              <p:spPr>
                <a:xfrm flipH="1">
                  <a:off x="7757790" y="3636410"/>
                  <a:ext cx="77126" cy="73944"/>
                </a:xfrm>
                <a:custGeom>
                  <a:avLst/>
                  <a:gdLst/>
                  <a:ahLst/>
                  <a:cxnLst/>
                  <a:rect l="l" t="t" r="r" b="b"/>
                  <a:pathLst>
                    <a:path w="1091" h="1046" extrusionOk="0">
                      <a:moveTo>
                        <a:pt x="191" y="1"/>
                      </a:moveTo>
                      <a:cubicBezTo>
                        <a:pt x="155" y="1"/>
                        <a:pt x="119" y="14"/>
                        <a:pt x="91" y="42"/>
                      </a:cubicBezTo>
                      <a:lnTo>
                        <a:pt x="55" y="60"/>
                      </a:lnTo>
                      <a:cubicBezTo>
                        <a:pt x="1" y="114"/>
                        <a:pt x="1" y="205"/>
                        <a:pt x="55" y="260"/>
                      </a:cubicBezTo>
                      <a:lnTo>
                        <a:pt x="800" y="1004"/>
                      </a:lnTo>
                      <a:cubicBezTo>
                        <a:pt x="827" y="1032"/>
                        <a:pt x="863" y="1045"/>
                        <a:pt x="900" y="1045"/>
                      </a:cubicBezTo>
                      <a:cubicBezTo>
                        <a:pt x="936" y="1045"/>
                        <a:pt x="972" y="1032"/>
                        <a:pt x="1000" y="1004"/>
                      </a:cubicBezTo>
                      <a:lnTo>
                        <a:pt x="1036" y="986"/>
                      </a:lnTo>
                      <a:cubicBezTo>
                        <a:pt x="1090" y="932"/>
                        <a:pt x="1090" y="841"/>
                        <a:pt x="1036" y="786"/>
                      </a:cubicBezTo>
                      <a:lnTo>
                        <a:pt x="291" y="42"/>
                      </a:lnTo>
                      <a:cubicBezTo>
                        <a:pt x="264" y="14"/>
                        <a:pt x="228" y="1"/>
                        <a:pt x="1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3" name="Google Shape;1233;p44"/>
                <p:cNvSpPr/>
                <p:nvPr/>
              </p:nvSpPr>
              <p:spPr>
                <a:xfrm flipH="1">
                  <a:off x="7560066" y="3673664"/>
                  <a:ext cx="75853" cy="74086"/>
                </a:xfrm>
                <a:custGeom>
                  <a:avLst/>
                  <a:gdLst/>
                  <a:ahLst/>
                  <a:cxnLst/>
                  <a:rect l="l" t="t" r="r" b="b"/>
                  <a:pathLst>
                    <a:path w="1073" h="1048" extrusionOk="0">
                      <a:moveTo>
                        <a:pt x="173" y="1"/>
                      </a:moveTo>
                      <a:cubicBezTo>
                        <a:pt x="137" y="1"/>
                        <a:pt x="101" y="14"/>
                        <a:pt x="74" y="41"/>
                      </a:cubicBezTo>
                      <a:lnTo>
                        <a:pt x="55" y="60"/>
                      </a:lnTo>
                      <a:cubicBezTo>
                        <a:pt x="1" y="114"/>
                        <a:pt x="1" y="205"/>
                        <a:pt x="55" y="259"/>
                      </a:cubicBezTo>
                      <a:lnTo>
                        <a:pt x="800" y="1004"/>
                      </a:lnTo>
                      <a:cubicBezTo>
                        <a:pt x="830" y="1034"/>
                        <a:pt x="866" y="1048"/>
                        <a:pt x="901" y="1048"/>
                      </a:cubicBezTo>
                      <a:cubicBezTo>
                        <a:pt x="929" y="1048"/>
                        <a:pt x="957" y="1039"/>
                        <a:pt x="982" y="1022"/>
                      </a:cubicBezTo>
                      <a:lnTo>
                        <a:pt x="1018" y="986"/>
                      </a:lnTo>
                      <a:cubicBezTo>
                        <a:pt x="1073" y="931"/>
                        <a:pt x="1073" y="841"/>
                        <a:pt x="1018" y="786"/>
                      </a:cubicBezTo>
                      <a:lnTo>
                        <a:pt x="273" y="41"/>
                      </a:lnTo>
                      <a:cubicBezTo>
                        <a:pt x="246" y="14"/>
                        <a:pt x="210" y="1"/>
                        <a:pt x="1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4" name="Google Shape;1234;p44"/>
                <p:cNvSpPr/>
                <p:nvPr/>
              </p:nvSpPr>
              <p:spPr>
                <a:xfrm flipH="1">
                  <a:off x="7535678" y="3414296"/>
                  <a:ext cx="75782" cy="73874"/>
                </a:xfrm>
                <a:custGeom>
                  <a:avLst/>
                  <a:gdLst/>
                  <a:ahLst/>
                  <a:cxnLst/>
                  <a:rect l="l" t="t" r="r" b="b"/>
                  <a:pathLst>
                    <a:path w="1072" h="1045" extrusionOk="0">
                      <a:moveTo>
                        <a:pt x="173" y="0"/>
                      </a:moveTo>
                      <a:cubicBezTo>
                        <a:pt x="136" y="0"/>
                        <a:pt x="100" y="14"/>
                        <a:pt x="73" y="41"/>
                      </a:cubicBezTo>
                      <a:lnTo>
                        <a:pt x="55" y="60"/>
                      </a:lnTo>
                      <a:cubicBezTo>
                        <a:pt x="0" y="114"/>
                        <a:pt x="0" y="205"/>
                        <a:pt x="55" y="259"/>
                      </a:cubicBezTo>
                      <a:lnTo>
                        <a:pt x="799" y="1004"/>
                      </a:lnTo>
                      <a:cubicBezTo>
                        <a:pt x="826" y="1031"/>
                        <a:pt x="863" y="1045"/>
                        <a:pt x="899" y="1045"/>
                      </a:cubicBezTo>
                      <a:cubicBezTo>
                        <a:pt x="935" y="1045"/>
                        <a:pt x="972" y="1031"/>
                        <a:pt x="999" y="1004"/>
                      </a:cubicBezTo>
                      <a:lnTo>
                        <a:pt x="1017" y="986"/>
                      </a:lnTo>
                      <a:cubicBezTo>
                        <a:pt x="1072" y="931"/>
                        <a:pt x="1072" y="841"/>
                        <a:pt x="1017" y="786"/>
                      </a:cubicBezTo>
                      <a:lnTo>
                        <a:pt x="272" y="41"/>
                      </a:lnTo>
                      <a:cubicBezTo>
                        <a:pt x="245" y="14"/>
                        <a:pt x="209" y="0"/>
                        <a:pt x="1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5" name="Google Shape;1235;p44"/>
                <p:cNvSpPr/>
                <p:nvPr/>
              </p:nvSpPr>
              <p:spPr>
                <a:xfrm flipH="1">
                  <a:off x="7662781" y="3494036"/>
                  <a:ext cx="78398" cy="72318"/>
                </a:xfrm>
                <a:custGeom>
                  <a:avLst/>
                  <a:gdLst/>
                  <a:ahLst/>
                  <a:cxnLst/>
                  <a:rect l="l" t="t" r="r" b="b"/>
                  <a:pathLst>
                    <a:path w="1109" h="1023" extrusionOk="0">
                      <a:moveTo>
                        <a:pt x="928" y="1"/>
                      </a:moveTo>
                      <a:cubicBezTo>
                        <a:pt x="894" y="1"/>
                        <a:pt x="861" y="14"/>
                        <a:pt x="836" y="39"/>
                      </a:cubicBezTo>
                      <a:lnTo>
                        <a:pt x="55" y="748"/>
                      </a:lnTo>
                      <a:cubicBezTo>
                        <a:pt x="0" y="802"/>
                        <a:pt x="0" y="893"/>
                        <a:pt x="37" y="948"/>
                      </a:cubicBezTo>
                      <a:lnTo>
                        <a:pt x="73" y="966"/>
                      </a:lnTo>
                      <a:cubicBezTo>
                        <a:pt x="102" y="1005"/>
                        <a:pt x="137" y="1023"/>
                        <a:pt x="174" y="1023"/>
                      </a:cubicBezTo>
                      <a:cubicBezTo>
                        <a:pt x="206" y="1023"/>
                        <a:pt x="239" y="1009"/>
                        <a:pt x="273" y="984"/>
                      </a:cubicBezTo>
                      <a:lnTo>
                        <a:pt x="1054" y="276"/>
                      </a:lnTo>
                      <a:cubicBezTo>
                        <a:pt x="1108" y="221"/>
                        <a:pt x="1108" y="130"/>
                        <a:pt x="1054" y="76"/>
                      </a:cubicBezTo>
                      <a:lnTo>
                        <a:pt x="1036" y="58"/>
                      </a:lnTo>
                      <a:cubicBezTo>
                        <a:pt x="1007" y="19"/>
                        <a:pt x="967" y="1"/>
                        <a:pt x="9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6" name="Google Shape;1236;p44"/>
                <p:cNvSpPr/>
                <p:nvPr/>
              </p:nvSpPr>
              <p:spPr>
                <a:xfrm flipH="1">
                  <a:off x="7470147" y="3572221"/>
                  <a:ext cx="79741" cy="72036"/>
                </a:xfrm>
                <a:custGeom>
                  <a:avLst/>
                  <a:gdLst/>
                  <a:ahLst/>
                  <a:cxnLst/>
                  <a:rect l="l" t="t" r="r" b="b"/>
                  <a:pathLst>
                    <a:path w="1128" h="1019" extrusionOk="0">
                      <a:moveTo>
                        <a:pt x="954" y="1"/>
                      </a:moveTo>
                      <a:cubicBezTo>
                        <a:pt x="918" y="1"/>
                        <a:pt x="882" y="14"/>
                        <a:pt x="855" y="41"/>
                      </a:cubicBezTo>
                      <a:lnTo>
                        <a:pt x="74" y="750"/>
                      </a:lnTo>
                      <a:cubicBezTo>
                        <a:pt x="19" y="804"/>
                        <a:pt x="1" y="895"/>
                        <a:pt x="55" y="950"/>
                      </a:cubicBezTo>
                      <a:lnTo>
                        <a:pt x="92" y="968"/>
                      </a:lnTo>
                      <a:cubicBezTo>
                        <a:pt x="113" y="999"/>
                        <a:pt x="152" y="1019"/>
                        <a:pt x="192" y="1019"/>
                      </a:cubicBezTo>
                      <a:cubicBezTo>
                        <a:pt x="221" y="1019"/>
                        <a:pt x="251" y="1009"/>
                        <a:pt x="273" y="986"/>
                      </a:cubicBezTo>
                      <a:lnTo>
                        <a:pt x="1054" y="278"/>
                      </a:lnTo>
                      <a:cubicBezTo>
                        <a:pt x="1127" y="223"/>
                        <a:pt x="1127" y="132"/>
                        <a:pt x="1073" y="78"/>
                      </a:cubicBezTo>
                      <a:lnTo>
                        <a:pt x="1054" y="41"/>
                      </a:lnTo>
                      <a:cubicBezTo>
                        <a:pt x="1027" y="14"/>
                        <a:pt x="991" y="1"/>
                        <a:pt x="9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7" name="Google Shape;1237;p44"/>
                <p:cNvSpPr/>
                <p:nvPr/>
              </p:nvSpPr>
              <p:spPr>
                <a:xfrm flipH="1">
                  <a:off x="7751357" y="3427162"/>
                  <a:ext cx="78398" cy="71470"/>
                </a:xfrm>
                <a:custGeom>
                  <a:avLst/>
                  <a:gdLst/>
                  <a:ahLst/>
                  <a:cxnLst/>
                  <a:rect l="l" t="t" r="r" b="b"/>
                  <a:pathLst>
                    <a:path w="1109" h="1011" extrusionOk="0">
                      <a:moveTo>
                        <a:pt x="945" y="0"/>
                      </a:moveTo>
                      <a:cubicBezTo>
                        <a:pt x="913" y="0"/>
                        <a:pt x="881" y="14"/>
                        <a:pt x="854" y="41"/>
                      </a:cubicBezTo>
                      <a:lnTo>
                        <a:pt x="55" y="749"/>
                      </a:lnTo>
                      <a:cubicBezTo>
                        <a:pt x="0" y="804"/>
                        <a:pt x="0" y="895"/>
                        <a:pt x="55" y="949"/>
                      </a:cubicBezTo>
                      <a:lnTo>
                        <a:pt x="73" y="967"/>
                      </a:lnTo>
                      <a:cubicBezTo>
                        <a:pt x="103" y="997"/>
                        <a:pt x="144" y="1011"/>
                        <a:pt x="184" y="1011"/>
                      </a:cubicBezTo>
                      <a:cubicBezTo>
                        <a:pt x="216" y="1011"/>
                        <a:pt x="248" y="1002"/>
                        <a:pt x="273" y="985"/>
                      </a:cubicBezTo>
                      <a:lnTo>
                        <a:pt x="1054" y="259"/>
                      </a:lnTo>
                      <a:cubicBezTo>
                        <a:pt x="1108" y="223"/>
                        <a:pt x="1108" y="132"/>
                        <a:pt x="1072" y="77"/>
                      </a:cubicBezTo>
                      <a:lnTo>
                        <a:pt x="1036" y="41"/>
                      </a:lnTo>
                      <a:cubicBezTo>
                        <a:pt x="1008" y="14"/>
                        <a:pt x="976" y="0"/>
                        <a:pt x="9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8" name="Google Shape;1238;p44"/>
                <p:cNvSpPr/>
                <p:nvPr/>
              </p:nvSpPr>
              <p:spPr>
                <a:xfrm flipH="1">
                  <a:off x="7399526" y="4486762"/>
                  <a:ext cx="39941" cy="39871"/>
                </a:xfrm>
                <a:custGeom>
                  <a:avLst/>
                  <a:gdLst/>
                  <a:ahLst/>
                  <a:cxnLst/>
                  <a:rect l="l" t="t" r="r" b="b"/>
                  <a:pathLst>
                    <a:path w="565" h="564" extrusionOk="0">
                      <a:moveTo>
                        <a:pt x="273" y="1"/>
                      </a:moveTo>
                      <a:cubicBezTo>
                        <a:pt x="128" y="1"/>
                        <a:pt x="1" y="128"/>
                        <a:pt x="1" y="273"/>
                      </a:cubicBezTo>
                      <a:cubicBezTo>
                        <a:pt x="1" y="437"/>
                        <a:pt x="128" y="564"/>
                        <a:pt x="273" y="564"/>
                      </a:cubicBezTo>
                      <a:cubicBezTo>
                        <a:pt x="437" y="564"/>
                        <a:pt x="564" y="437"/>
                        <a:pt x="564" y="273"/>
                      </a:cubicBezTo>
                      <a:cubicBezTo>
                        <a:pt x="564" y="128"/>
                        <a:pt x="437" y="1"/>
                        <a:pt x="2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9" name="Google Shape;1239;p44"/>
                <p:cNvSpPr/>
                <p:nvPr/>
              </p:nvSpPr>
              <p:spPr>
                <a:xfrm flipH="1">
                  <a:off x="7394436" y="3228376"/>
                  <a:ext cx="54645" cy="69491"/>
                </a:xfrm>
                <a:custGeom>
                  <a:avLst/>
                  <a:gdLst/>
                  <a:ahLst/>
                  <a:cxnLst/>
                  <a:rect l="l" t="t" r="r" b="b"/>
                  <a:pathLst>
                    <a:path w="773" h="983" extrusionOk="0">
                      <a:moveTo>
                        <a:pt x="84" y="0"/>
                      </a:moveTo>
                      <a:cubicBezTo>
                        <a:pt x="45" y="0"/>
                        <a:pt x="1" y="51"/>
                        <a:pt x="28" y="92"/>
                      </a:cubicBezTo>
                      <a:lnTo>
                        <a:pt x="664" y="964"/>
                      </a:lnTo>
                      <a:cubicBezTo>
                        <a:pt x="682" y="982"/>
                        <a:pt x="700" y="982"/>
                        <a:pt x="718" y="982"/>
                      </a:cubicBezTo>
                      <a:cubicBezTo>
                        <a:pt x="718" y="982"/>
                        <a:pt x="736" y="982"/>
                        <a:pt x="755" y="964"/>
                      </a:cubicBezTo>
                      <a:cubicBezTo>
                        <a:pt x="773" y="946"/>
                        <a:pt x="773" y="909"/>
                        <a:pt x="755" y="891"/>
                      </a:cubicBezTo>
                      <a:lnTo>
                        <a:pt x="119" y="19"/>
                      </a:lnTo>
                      <a:cubicBezTo>
                        <a:pt x="110" y="6"/>
                        <a:pt x="97" y="0"/>
                        <a:pt x="84"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0" name="Google Shape;1240;p44"/>
                <p:cNvSpPr/>
                <p:nvPr/>
              </p:nvSpPr>
              <p:spPr>
                <a:xfrm flipH="1">
                  <a:off x="7150481" y="4393943"/>
                  <a:ext cx="32165" cy="61290"/>
                </a:xfrm>
                <a:custGeom>
                  <a:avLst/>
                  <a:gdLst/>
                  <a:ahLst/>
                  <a:cxnLst/>
                  <a:rect l="l" t="t" r="r" b="b"/>
                  <a:pathLst>
                    <a:path w="455" h="867" extrusionOk="0">
                      <a:moveTo>
                        <a:pt x="352" y="1"/>
                      </a:moveTo>
                      <a:cubicBezTo>
                        <a:pt x="309" y="1"/>
                        <a:pt x="270" y="31"/>
                        <a:pt x="255" y="60"/>
                      </a:cubicBezTo>
                      <a:lnTo>
                        <a:pt x="19" y="751"/>
                      </a:lnTo>
                      <a:cubicBezTo>
                        <a:pt x="1" y="787"/>
                        <a:pt x="19" y="841"/>
                        <a:pt x="73" y="859"/>
                      </a:cubicBezTo>
                      <a:cubicBezTo>
                        <a:pt x="82" y="864"/>
                        <a:pt x="93" y="866"/>
                        <a:pt x="103" y="866"/>
                      </a:cubicBezTo>
                      <a:cubicBezTo>
                        <a:pt x="135" y="866"/>
                        <a:pt x="169" y="846"/>
                        <a:pt x="182" y="805"/>
                      </a:cubicBezTo>
                      <a:lnTo>
                        <a:pt x="437" y="133"/>
                      </a:lnTo>
                      <a:cubicBezTo>
                        <a:pt x="455" y="78"/>
                        <a:pt x="418" y="24"/>
                        <a:pt x="382" y="6"/>
                      </a:cubicBezTo>
                      <a:cubicBezTo>
                        <a:pt x="372" y="2"/>
                        <a:pt x="362"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1" name="Google Shape;1241;p44"/>
                <p:cNvSpPr/>
                <p:nvPr/>
              </p:nvSpPr>
              <p:spPr>
                <a:xfrm flipH="1">
                  <a:off x="7177131" y="4394014"/>
                  <a:ext cx="32448" cy="61220"/>
                </a:xfrm>
                <a:custGeom>
                  <a:avLst/>
                  <a:gdLst/>
                  <a:ahLst/>
                  <a:cxnLst/>
                  <a:rect l="l" t="t" r="r" b="b"/>
                  <a:pathLst>
                    <a:path w="459" h="866" extrusionOk="0">
                      <a:moveTo>
                        <a:pt x="345" y="1"/>
                      </a:moveTo>
                      <a:cubicBezTo>
                        <a:pt x="310" y="1"/>
                        <a:pt x="275" y="19"/>
                        <a:pt x="255" y="59"/>
                      </a:cubicBezTo>
                      <a:lnTo>
                        <a:pt x="18" y="750"/>
                      </a:lnTo>
                      <a:cubicBezTo>
                        <a:pt x="0" y="786"/>
                        <a:pt x="18" y="840"/>
                        <a:pt x="73" y="858"/>
                      </a:cubicBezTo>
                      <a:cubicBezTo>
                        <a:pt x="87" y="863"/>
                        <a:pt x="100" y="865"/>
                        <a:pt x="113" y="865"/>
                      </a:cubicBezTo>
                      <a:cubicBezTo>
                        <a:pt x="152" y="865"/>
                        <a:pt x="186" y="845"/>
                        <a:pt x="200" y="804"/>
                      </a:cubicBezTo>
                      <a:lnTo>
                        <a:pt x="436" y="132"/>
                      </a:lnTo>
                      <a:cubicBezTo>
                        <a:pt x="459" y="52"/>
                        <a:pt x="403" y="1"/>
                        <a:pt x="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42" name="Google Shape;1242;p44"/>
              <p:cNvSpPr/>
              <p:nvPr/>
            </p:nvSpPr>
            <p:spPr>
              <a:xfrm>
                <a:off x="2211649" y="1405077"/>
                <a:ext cx="1308927" cy="1624980"/>
              </a:xfrm>
              <a:custGeom>
                <a:avLst/>
                <a:gdLst/>
                <a:ahLst/>
                <a:cxnLst/>
                <a:rect l="l" t="t" r="r" b="b"/>
                <a:pathLst>
                  <a:path w="15582" h="19345" extrusionOk="0">
                    <a:moveTo>
                      <a:pt x="8528" y="1"/>
                    </a:moveTo>
                    <a:cubicBezTo>
                      <a:pt x="7651" y="1"/>
                      <a:pt x="6752" y="167"/>
                      <a:pt x="5868" y="527"/>
                    </a:cubicBezTo>
                    <a:cubicBezTo>
                      <a:pt x="1236" y="2416"/>
                      <a:pt x="1" y="8410"/>
                      <a:pt x="3506" y="11988"/>
                    </a:cubicBezTo>
                    <a:cubicBezTo>
                      <a:pt x="4215" y="14440"/>
                      <a:pt x="4941" y="16892"/>
                      <a:pt x="5668" y="19344"/>
                    </a:cubicBezTo>
                    <a:lnTo>
                      <a:pt x="11389" y="19344"/>
                    </a:lnTo>
                    <a:cubicBezTo>
                      <a:pt x="12188" y="16819"/>
                      <a:pt x="12988" y="14295"/>
                      <a:pt x="13769" y="11770"/>
                    </a:cubicBezTo>
                    <a:lnTo>
                      <a:pt x="13732" y="11770"/>
                    </a:lnTo>
                    <a:cubicBezTo>
                      <a:pt x="14913" y="10480"/>
                      <a:pt x="15567" y="8809"/>
                      <a:pt x="15567" y="7084"/>
                    </a:cubicBezTo>
                    <a:cubicBezTo>
                      <a:pt x="15582" y="3024"/>
                      <a:pt x="12261" y="1"/>
                      <a:pt x="85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3" name="Google Shape;1243;p44"/>
              <p:cNvSpPr/>
              <p:nvPr/>
            </p:nvSpPr>
            <p:spPr>
              <a:xfrm>
                <a:off x="2411571" y="1459930"/>
                <a:ext cx="1196280" cy="1609776"/>
              </a:xfrm>
              <a:custGeom>
                <a:avLst/>
                <a:gdLst/>
                <a:ahLst/>
                <a:cxnLst/>
                <a:rect l="l" t="t" r="r" b="b"/>
                <a:pathLst>
                  <a:path w="14241" h="19164" extrusionOk="0">
                    <a:moveTo>
                      <a:pt x="7138" y="164"/>
                    </a:moveTo>
                    <a:cubicBezTo>
                      <a:pt x="10916" y="164"/>
                      <a:pt x="14004" y="3198"/>
                      <a:pt x="14077" y="6994"/>
                    </a:cubicBezTo>
                    <a:cubicBezTo>
                      <a:pt x="14077" y="8683"/>
                      <a:pt x="13423" y="10318"/>
                      <a:pt x="12279" y="11553"/>
                    </a:cubicBezTo>
                    <a:cubicBezTo>
                      <a:pt x="12261" y="11571"/>
                      <a:pt x="12242" y="11607"/>
                      <a:pt x="12261" y="11644"/>
                    </a:cubicBezTo>
                    <a:lnTo>
                      <a:pt x="12261" y="11662"/>
                    </a:lnTo>
                    <a:lnTo>
                      <a:pt x="9917" y="19000"/>
                    </a:lnTo>
                    <a:lnTo>
                      <a:pt x="4323" y="19000"/>
                    </a:lnTo>
                    <a:lnTo>
                      <a:pt x="2180" y="11843"/>
                    </a:lnTo>
                    <a:cubicBezTo>
                      <a:pt x="2198" y="11807"/>
                      <a:pt x="2180" y="11789"/>
                      <a:pt x="2162" y="11771"/>
                    </a:cubicBezTo>
                    <a:cubicBezTo>
                      <a:pt x="890" y="10499"/>
                      <a:pt x="182" y="8774"/>
                      <a:pt x="182" y="6994"/>
                    </a:cubicBezTo>
                    <a:cubicBezTo>
                      <a:pt x="254" y="3198"/>
                      <a:pt x="3342" y="164"/>
                      <a:pt x="7138" y="164"/>
                    </a:cubicBezTo>
                    <a:close/>
                    <a:moveTo>
                      <a:pt x="7120" y="1"/>
                    </a:moveTo>
                    <a:cubicBezTo>
                      <a:pt x="3233" y="1"/>
                      <a:pt x="73" y="3107"/>
                      <a:pt x="0" y="6994"/>
                    </a:cubicBezTo>
                    <a:cubicBezTo>
                      <a:pt x="0" y="8810"/>
                      <a:pt x="727" y="10554"/>
                      <a:pt x="2016" y="11862"/>
                    </a:cubicBezTo>
                    <a:lnTo>
                      <a:pt x="4178" y="19109"/>
                    </a:lnTo>
                    <a:cubicBezTo>
                      <a:pt x="4196" y="19145"/>
                      <a:pt x="4232" y="19163"/>
                      <a:pt x="4269" y="19163"/>
                    </a:cubicBezTo>
                    <a:lnTo>
                      <a:pt x="9990" y="19163"/>
                    </a:lnTo>
                    <a:cubicBezTo>
                      <a:pt x="10026" y="19163"/>
                      <a:pt x="10063" y="19145"/>
                      <a:pt x="10063" y="19109"/>
                    </a:cubicBezTo>
                    <a:lnTo>
                      <a:pt x="12460" y="11644"/>
                    </a:lnTo>
                    <a:cubicBezTo>
                      <a:pt x="12460" y="11625"/>
                      <a:pt x="12460" y="11625"/>
                      <a:pt x="12460" y="11607"/>
                    </a:cubicBezTo>
                    <a:cubicBezTo>
                      <a:pt x="13605" y="10336"/>
                      <a:pt x="14240" y="8701"/>
                      <a:pt x="14240" y="6994"/>
                    </a:cubicBezTo>
                    <a:cubicBezTo>
                      <a:pt x="14168" y="3107"/>
                      <a:pt x="11007" y="1"/>
                      <a:pt x="712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4" name="Google Shape;1244;p44"/>
              <p:cNvSpPr/>
              <p:nvPr/>
            </p:nvSpPr>
            <p:spPr>
              <a:xfrm>
                <a:off x="2771093" y="3089391"/>
                <a:ext cx="557525" cy="75012"/>
              </a:xfrm>
              <a:custGeom>
                <a:avLst/>
                <a:gdLst/>
                <a:ahLst/>
                <a:cxnLst/>
                <a:rect l="l" t="t" r="r" b="b"/>
                <a:pathLst>
                  <a:path w="6637" h="893" extrusionOk="0">
                    <a:moveTo>
                      <a:pt x="576" y="126"/>
                    </a:moveTo>
                    <a:cubicBezTo>
                      <a:pt x="591" y="126"/>
                      <a:pt x="608" y="127"/>
                      <a:pt x="624" y="129"/>
                    </a:cubicBezTo>
                    <a:lnTo>
                      <a:pt x="6092" y="129"/>
                    </a:lnTo>
                    <a:cubicBezTo>
                      <a:pt x="6491" y="147"/>
                      <a:pt x="6491" y="746"/>
                      <a:pt x="6092" y="764"/>
                    </a:cubicBezTo>
                    <a:lnTo>
                      <a:pt x="624" y="764"/>
                    </a:lnTo>
                    <a:cubicBezTo>
                      <a:pt x="608" y="766"/>
                      <a:pt x="591" y="767"/>
                      <a:pt x="576" y="767"/>
                    </a:cubicBezTo>
                    <a:cubicBezTo>
                      <a:pt x="168" y="767"/>
                      <a:pt x="168" y="126"/>
                      <a:pt x="576" y="126"/>
                    </a:cubicBezTo>
                    <a:close/>
                    <a:moveTo>
                      <a:pt x="590" y="0"/>
                    </a:moveTo>
                    <a:cubicBezTo>
                      <a:pt x="0" y="0"/>
                      <a:pt x="0" y="893"/>
                      <a:pt x="590" y="893"/>
                    </a:cubicBezTo>
                    <a:cubicBezTo>
                      <a:pt x="601" y="893"/>
                      <a:pt x="613" y="892"/>
                      <a:pt x="624" y="892"/>
                    </a:cubicBezTo>
                    <a:lnTo>
                      <a:pt x="6092" y="892"/>
                    </a:lnTo>
                    <a:cubicBezTo>
                      <a:pt x="6636" y="837"/>
                      <a:pt x="6636" y="38"/>
                      <a:pt x="6092" y="1"/>
                    </a:cubicBezTo>
                    <a:lnTo>
                      <a:pt x="624" y="1"/>
                    </a:lnTo>
                    <a:cubicBezTo>
                      <a:pt x="613" y="1"/>
                      <a:pt x="601" y="0"/>
                      <a:pt x="590"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5" name="Google Shape;1245;p44"/>
              <p:cNvSpPr/>
              <p:nvPr/>
            </p:nvSpPr>
            <p:spPr>
              <a:xfrm>
                <a:off x="2773109" y="3153568"/>
                <a:ext cx="558533" cy="74844"/>
              </a:xfrm>
              <a:custGeom>
                <a:avLst/>
                <a:gdLst/>
                <a:ahLst/>
                <a:cxnLst/>
                <a:rect l="l" t="t" r="r" b="b"/>
                <a:pathLst>
                  <a:path w="6649" h="891" extrusionOk="0">
                    <a:moveTo>
                      <a:pt x="6068" y="128"/>
                    </a:moveTo>
                    <a:cubicBezTo>
                      <a:pt x="6485" y="128"/>
                      <a:pt x="6485" y="763"/>
                      <a:pt x="6068" y="763"/>
                    </a:cubicBezTo>
                    <a:lnTo>
                      <a:pt x="600" y="763"/>
                    </a:lnTo>
                    <a:cubicBezTo>
                      <a:pt x="164" y="763"/>
                      <a:pt x="164" y="128"/>
                      <a:pt x="600" y="128"/>
                    </a:cubicBezTo>
                    <a:close/>
                    <a:moveTo>
                      <a:pt x="600" y="0"/>
                    </a:moveTo>
                    <a:cubicBezTo>
                      <a:pt x="1" y="0"/>
                      <a:pt x="1" y="890"/>
                      <a:pt x="600" y="890"/>
                    </a:cubicBezTo>
                    <a:lnTo>
                      <a:pt x="6068" y="890"/>
                    </a:lnTo>
                    <a:cubicBezTo>
                      <a:pt x="6649" y="890"/>
                      <a:pt x="6649" y="0"/>
                      <a:pt x="6068"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6" name="Google Shape;1246;p44"/>
              <p:cNvSpPr/>
              <p:nvPr/>
            </p:nvSpPr>
            <p:spPr>
              <a:xfrm>
                <a:off x="2771093" y="3217577"/>
                <a:ext cx="557525" cy="75012"/>
              </a:xfrm>
              <a:custGeom>
                <a:avLst/>
                <a:gdLst/>
                <a:ahLst/>
                <a:cxnLst/>
                <a:rect l="l" t="t" r="r" b="b"/>
                <a:pathLst>
                  <a:path w="6637" h="893" extrusionOk="0">
                    <a:moveTo>
                      <a:pt x="576" y="126"/>
                    </a:moveTo>
                    <a:cubicBezTo>
                      <a:pt x="592" y="126"/>
                      <a:pt x="608" y="126"/>
                      <a:pt x="624" y="128"/>
                    </a:cubicBezTo>
                    <a:lnTo>
                      <a:pt x="6092" y="128"/>
                    </a:lnTo>
                    <a:cubicBezTo>
                      <a:pt x="6491" y="147"/>
                      <a:pt x="6491" y="746"/>
                      <a:pt x="6092" y="782"/>
                    </a:cubicBezTo>
                    <a:lnTo>
                      <a:pt x="624" y="782"/>
                    </a:lnTo>
                    <a:cubicBezTo>
                      <a:pt x="613" y="783"/>
                      <a:pt x="602" y="784"/>
                      <a:pt x="591" y="784"/>
                    </a:cubicBezTo>
                    <a:cubicBezTo>
                      <a:pt x="168" y="784"/>
                      <a:pt x="163" y="126"/>
                      <a:pt x="576" y="126"/>
                    </a:cubicBezTo>
                    <a:close/>
                    <a:moveTo>
                      <a:pt x="590" y="0"/>
                    </a:moveTo>
                    <a:cubicBezTo>
                      <a:pt x="0" y="0"/>
                      <a:pt x="0" y="892"/>
                      <a:pt x="590" y="892"/>
                    </a:cubicBezTo>
                    <a:cubicBezTo>
                      <a:pt x="601" y="892"/>
                      <a:pt x="613" y="892"/>
                      <a:pt x="624" y="891"/>
                    </a:cubicBezTo>
                    <a:lnTo>
                      <a:pt x="6092" y="891"/>
                    </a:lnTo>
                    <a:cubicBezTo>
                      <a:pt x="6636" y="855"/>
                      <a:pt x="6636" y="56"/>
                      <a:pt x="6092" y="1"/>
                    </a:cubicBezTo>
                    <a:lnTo>
                      <a:pt x="624" y="1"/>
                    </a:lnTo>
                    <a:cubicBezTo>
                      <a:pt x="613" y="1"/>
                      <a:pt x="601" y="0"/>
                      <a:pt x="590"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7" name="Google Shape;1247;p44"/>
              <p:cNvSpPr/>
              <p:nvPr/>
            </p:nvSpPr>
            <p:spPr>
              <a:xfrm>
                <a:off x="2771093" y="3283098"/>
                <a:ext cx="557525" cy="73584"/>
              </a:xfrm>
              <a:custGeom>
                <a:avLst/>
                <a:gdLst/>
                <a:ahLst/>
                <a:cxnLst/>
                <a:rect l="l" t="t" r="r" b="b"/>
                <a:pathLst>
                  <a:path w="6637" h="876" extrusionOk="0">
                    <a:moveTo>
                      <a:pt x="591" y="110"/>
                    </a:moveTo>
                    <a:cubicBezTo>
                      <a:pt x="602" y="110"/>
                      <a:pt x="613" y="110"/>
                      <a:pt x="624" y="111"/>
                    </a:cubicBezTo>
                    <a:lnTo>
                      <a:pt x="6092" y="111"/>
                    </a:lnTo>
                    <a:cubicBezTo>
                      <a:pt x="6491" y="148"/>
                      <a:pt x="6491" y="729"/>
                      <a:pt x="6092" y="765"/>
                    </a:cubicBezTo>
                    <a:lnTo>
                      <a:pt x="624" y="765"/>
                    </a:lnTo>
                    <a:cubicBezTo>
                      <a:pt x="613" y="766"/>
                      <a:pt x="602" y="766"/>
                      <a:pt x="591" y="766"/>
                    </a:cubicBezTo>
                    <a:cubicBezTo>
                      <a:pt x="163" y="766"/>
                      <a:pt x="163" y="110"/>
                      <a:pt x="591" y="110"/>
                    </a:cubicBezTo>
                    <a:close/>
                    <a:moveTo>
                      <a:pt x="573" y="0"/>
                    </a:moveTo>
                    <a:cubicBezTo>
                      <a:pt x="0" y="0"/>
                      <a:pt x="6" y="875"/>
                      <a:pt x="590" y="875"/>
                    </a:cubicBezTo>
                    <a:cubicBezTo>
                      <a:pt x="601" y="875"/>
                      <a:pt x="613" y="875"/>
                      <a:pt x="624" y="874"/>
                    </a:cubicBezTo>
                    <a:lnTo>
                      <a:pt x="6092" y="874"/>
                    </a:lnTo>
                    <a:cubicBezTo>
                      <a:pt x="6636" y="838"/>
                      <a:pt x="6636" y="39"/>
                      <a:pt x="6092" y="2"/>
                    </a:cubicBezTo>
                    <a:lnTo>
                      <a:pt x="624" y="2"/>
                    </a:lnTo>
                    <a:cubicBezTo>
                      <a:pt x="607" y="1"/>
                      <a:pt x="590" y="0"/>
                      <a:pt x="57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8" name="Google Shape;1248;p44"/>
              <p:cNvSpPr/>
              <p:nvPr/>
            </p:nvSpPr>
            <p:spPr>
              <a:xfrm>
                <a:off x="2694317" y="2430483"/>
                <a:ext cx="213198" cy="575148"/>
              </a:xfrm>
              <a:custGeom>
                <a:avLst/>
                <a:gdLst/>
                <a:ahLst/>
                <a:cxnLst/>
                <a:rect l="l" t="t" r="r" b="b"/>
                <a:pathLst>
                  <a:path w="2538" h="6847" extrusionOk="0">
                    <a:moveTo>
                      <a:pt x="81" y="1"/>
                    </a:moveTo>
                    <a:cubicBezTo>
                      <a:pt x="45" y="1"/>
                      <a:pt x="0" y="41"/>
                      <a:pt x="13" y="90"/>
                    </a:cubicBezTo>
                    <a:lnTo>
                      <a:pt x="2428" y="6810"/>
                    </a:lnTo>
                    <a:cubicBezTo>
                      <a:pt x="2428" y="6828"/>
                      <a:pt x="2446" y="6846"/>
                      <a:pt x="2465" y="6846"/>
                    </a:cubicBezTo>
                    <a:lnTo>
                      <a:pt x="2483" y="6846"/>
                    </a:lnTo>
                    <a:cubicBezTo>
                      <a:pt x="2519" y="6828"/>
                      <a:pt x="2537" y="6810"/>
                      <a:pt x="2519" y="6774"/>
                    </a:cubicBezTo>
                    <a:lnTo>
                      <a:pt x="122" y="35"/>
                    </a:lnTo>
                    <a:cubicBezTo>
                      <a:pt x="115" y="11"/>
                      <a:pt x="99" y="1"/>
                      <a:pt x="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9" name="Google Shape;1249;p44"/>
              <p:cNvSpPr/>
              <p:nvPr/>
            </p:nvSpPr>
            <p:spPr>
              <a:xfrm>
                <a:off x="2692805" y="2313217"/>
                <a:ext cx="310809" cy="137004"/>
              </a:xfrm>
              <a:custGeom>
                <a:avLst/>
                <a:gdLst/>
                <a:ahLst/>
                <a:cxnLst/>
                <a:rect l="l" t="t" r="r" b="b"/>
                <a:pathLst>
                  <a:path w="3700" h="1631" extrusionOk="0">
                    <a:moveTo>
                      <a:pt x="3636" y="1"/>
                    </a:moveTo>
                    <a:cubicBezTo>
                      <a:pt x="3604" y="1"/>
                      <a:pt x="3572" y="23"/>
                      <a:pt x="3572" y="69"/>
                    </a:cubicBezTo>
                    <a:cubicBezTo>
                      <a:pt x="3572" y="87"/>
                      <a:pt x="3536" y="868"/>
                      <a:pt x="2392" y="1304"/>
                    </a:cubicBezTo>
                    <a:cubicBezTo>
                      <a:pt x="1963" y="1440"/>
                      <a:pt x="1522" y="1510"/>
                      <a:pt x="1080" y="1510"/>
                    </a:cubicBezTo>
                    <a:cubicBezTo>
                      <a:pt x="754" y="1510"/>
                      <a:pt x="427" y="1472"/>
                      <a:pt x="103" y="1395"/>
                    </a:cubicBezTo>
                    <a:cubicBezTo>
                      <a:pt x="98" y="1394"/>
                      <a:pt x="94" y="1393"/>
                      <a:pt x="89" y="1393"/>
                    </a:cubicBezTo>
                    <a:cubicBezTo>
                      <a:pt x="26" y="1393"/>
                      <a:pt x="0" y="1505"/>
                      <a:pt x="85" y="1522"/>
                    </a:cubicBezTo>
                    <a:cubicBezTo>
                      <a:pt x="412" y="1595"/>
                      <a:pt x="757" y="1631"/>
                      <a:pt x="1102" y="1631"/>
                    </a:cubicBezTo>
                    <a:cubicBezTo>
                      <a:pt x="1556" y="1631"/>
                      <a:pt x="2010" y="1540"/>
                      <a:pt x="2428" y="1395"/>
                    </a:cubicBezTo>
                    <a:cubicBezTo>
                      <a:pt x="3645" y="941"/>
                      <a:pt x="3700" y="105"/>
                      <a:pt x="3700" y="69"/>
                    </a:cubicBezTo>
                    <a:cubicBezTo>
                      <a:pt x="3700" y="23"/>
                      <a:pt x="3668" y="1"/>
                      <a:pt x="3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0" name="Google Shape;1250;p44"/>
              <p:cNvSpPr/>
              <p:nvPr/>
            </p:nvSpPr>
            <p:spPr>
              <a:xfrm>
                <a:off x="3088952" y="2431239"/>
                <a:ext cx="212190" cy="574392"/>
              </a:xfrm>
              <a:custGeom>
                <a:avLst/>
                <a:gdLst/>
                <a:ahLst/>
                <a:cxnLst/>
                <a:rect l="l" t="t" r="r" b="b"/>
                <a:pathLst>
                  <a:path w="2526" h="6838" extrusionOk="0">
                    <a:moveTo>
                      <a:pt x="2461" y="1"/>
                    </a:moveTo>
                    <a:cubicBezTo>
                      <a:pt x="2436" y="1"/>
                      <a:pt x="2417" y="18"/>
                      <a:pt x="2417" y="44"/>
                    </a:cubicBezTo>
                    <a:lnTo>
                      <a:pt x="19" y="6765"/>
                    </a:lnTo>
                    <a:cubicBezTo>
                      <a:pt x="1" y="6801"/>
                      <a:pt x="19" y="6819"/>
                      <a:pt x="55" y="6837"/>
                    </a:cubicBezTo>
                    <a:lnTo>
                      <a:pt x="73" y="6837"/>
                    </a:lnTo>
                    <a:cubicBezTo>
                      <a:pt x="92" y="6837"/>
                      <a:pt x="110" y="6837"/>
                      <a:pt x="128" y="6819"/>
                    </a:cubicBezTo>
                    <a:lnTo>
                      <a:pt x="2525" y="81"/>
                    </a:lnTo>
                    <a:cubicBezTo>
                      <a:pt x="2525" y="62"/>
                      <a:pt x="2507" y="26"/>
                      <a:pt x="2489" y="8"/>
                    </a:cubicBezTo>
                    <a:cubicBezTo>
                      <a:pt x="2479" y="3"/>
                      <a:pt x="2470" y="1"/>
                      <a:pt x="24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1" name="Google Shape;1251;p44"/>
              <p:cNvSpPr/>
              <p:nvPr/>
            </p:nvSpPr>
            <p:spPr>
              <a:xfrm>
                <a:off x="2992855" y="2312881"/>
                <a:ext cx="308289" cy="137340"/>
              </a:xfrm>
              <a:custGeom>
                <a:avLst/>
                <a:gdLst/>
                <a:ahLst/>
                <a:cxnLst/>
                <a:rect l="l" t="t" r="r" b="b"/>
                <a:pathLst>
                  <a:path w="3670" h="1635" extrusionOk="0">
                    <a:moveTo>
                      <a:pt x="55" y="0"/>
                    </a:moveTo>
                    <a:cubicBezTo>
                      <a:pt x="37" y="18"/>
                      <a:pt x="0" y="37"/>
                      <a:pt x="0" y="73"/>
                    </a:cubicBezTo>
                    <a:cubicBezTo>
                      <a:pt x="19" y="109"/>
                      <a:pt x="55" y="945"/>
                      <a:pt x="1272" y="1399"/>
                    </a:cubicBezTo>
                    <a:cubicBezTo>
                      <a:pt x="1690" y="1562"/>
                      <a:pt x="2144" y="1635"/>
                      <a:pt x="2616" y="1635"/>
                    </a:cubicBezTo>
                    <a:cubicBezTo>
                      <a:pt x="2943" y="1635"/>
                      <a:pt x="3288" y="1599"/>
                      <a:pt x="3633" y="1508"/>
                    </a:cubicBezTo>
                    <a:cubicBezTo>
                      <a:pt x="3651" y="1508"/>
                      <a:pt x="3669" y="1471"/>
                      <a:pt x="3669" y="1453"/>
                    </a:cubicBezTo>
                    <a:cubicBezTo>
                      <a:pt x="3651" y="1417"/>
                      <a:pt x="3633" y="1399"/>
                      <a:pt x="3597" y="1399"/>
                    </a:cubicBezTo>
                    <a:cubicBezTo>
                      <a:pt x="3279" y="1475"/>
                      <a:pt x="2958" y="1512"/>
                      <a:pt x="2638" y="1512"/>
                    </a:cubicBezTo>
                    <a:cubicBezTo>
                      <a:pt x="2189" y="1512"/>
                      <a:pt x="1743" y="1438"/>
                      <a:pt x="1308" y="1290"/>
                    </a:cubicBezTo>
                    <a:cubicBezTo>
                      <a:pt x="164" y="872"/>
                      <a:pt x="128" y="91"/>
                      <a:pt x="128" y="55"/>
                    </a:cubicBezTo>
                    <a:cubicBezTo>
                      <a:pt x="128" y="37"/>
                      <a:pt x="91" y="0"/>
                      <a:pt x="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2" name="Google Shape;1252;p44"/>
              <p:cNvSpPr/>
              <p:nvPr/>
            </p:nvSpPr>
            <p:spPr>
              <a:xfrm>
                <a:off x="2696837" y="1945878"/>
                <a:ext cx="604314" cy="170268"/>
              </a:xfrm>
              <a:custGeom>
                <a:avLst/>
                <a:gdLst/>
                <a:ahLst/>
                <a:cxnLst/>
                <a:rect l="l" t="t" r="r" b="b"/>
                <a:pathLst>
                  <a:path w="7194" h="2027" extrusionOk="0">
                    <a:moveTo>
                      <a:pt x="7121" y="1"/>
                    </a:moveTo>
                    <a:cubicBezTo>
                      <a:pt x="7107" y="1"/>
                      <a:pt x="7094" y="10"/>
                      <a:pt x="7085" y="28"/>
                    </a:cubicBezTo>
                    <a:cubicBezTo>
                      <a:pt x="6848" y="319"/>
                      <a:pt x="5631" y="1845"/>
                      <a:pt x="3506" y="1899"/>
                    </a:cubicBezTo>
                    <a:cubicBezTo>
                      <a:pt x="3425" y="1904"/>
                      <a:pt x="3344" y="1906"/>
                      <a:pt x="3263" y="1906"/>
                    </a:cubicBezTo>
                    <a:cubicBezTo>
                      <a:pt x="2063" y="1906"/>
                      <a:pt x="928" y="1404"/>
                      <a:pt x="128" y="519"/>
                    </a:cubicBezTo>
                    <a:lnTo>
                      <a:pt x="92" y="500"/>
                    </a:lnTo>
                    <a:cubicBezTo>
                      <a:pt x="82" y="491"/>
                      <a:pt x="69" y="487"/>
                      <a:pt x="55" y="487"/>
                    </a:cubicBezTo>
                    <a:cubicBezTo>
                      <a:pt x="42" y="487"/>
                      <a:pt x="28" y="491"/>
                      <a:pt x="19" y="500"/>
                    </a:cubicBezTo>
                    <a:cubicBezTo>
                      <a:pt x="1" y="519"/>
                      <a:pt x="1" y="555"/>
                      <a:pt x="19" y="573"/>
                    </a:cubicBezTo>
                    <a:lnTo>
                      <a:pt x="37" y="609"/>
                    </a:lnTo>
                    <a:cubicBezTo>
                      <a:pt x="876" y="1520"/>
                      <a:pt x="2066" y="2027"/>
                      <a:pt x="3296" y="2027"/>
                    </a:cubicBezTo>
                    <a:cubicBezTo>
                      <a:pt x="3318" y="2027"/>
                      <a:pt x="3339" y="2026"/>
                      <a:pt x="3361" y="2026"/>
                    </a:cubicBezTo>
                    <a:lnTo>
                      <a:pt x="3506" y="2026"/>
                    </a:lnTo>
                    <a:cubicBezTo>
                      <a:pt x="5686" y="1972"/>
                      <a:pt x="6939" y="410"/>
                      <a:pt x="7175" y="101"/>
                    </a:cubicBezTo>
                    <a:cubicBezTo>
                      <a:pt x="7193" y="83"/>
                      <a:pt x="7175" y="46"/>
                      <a:pt x="7157" y="28"/>
                    </a:cubicBezTo>
                    <a:cubicBezTo>
                      <a:pt x="7148" y="10"/>
                      <a:pt x="7134" y="1"/>
                      <a:pt x="7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3" name="Google Shape;1253;p44"/>
              <p:cNvSpPr/>
              <p:nvPr/>
            </p:nvSpPr>
            <p:spPr>
              <a:xfrm>
                <a:off x="2846358" y="1803244"/>
                <a:ext cx="296109" cy="314412"/>
              </a:xfrm>
              <a:custGeom>
                <a:avLst/>
                <a:gdLst/>
                <a:ahLst/>
                <a:cxnLst/>
                <a:rect l="l" t="t" r="r" b="b"/>
                <a:pathLst>
                  <a:path w="3525" h="3743" extrusionOk="0">
                    <a:moveTo>
                      <a:pt x="1763" y="1"/>
                    </a:moveTo>
                    <a:cubicBezTo>
                      <a:pt x="800" y="1"/>
                      <a:pt x="1" y="836"/>
                      <a:pt x="1" y="1871"/>
                    </a:cubicBezTo>
                    <a:cubicBezTo>
                      <a:pt x="1" y="2907"/>
                      <a:pt x="800" y="3742"/>
                      <a:pt x="1763" y="3742"/>
                    </a:cubicBezTo>
                    <a:cubicBezTo>
                      <a:pt x="2743" y="3742"/>
                      <a:pt x="3524" y="2907"/>
                      <a:pt x="3524" y="1871"/>
                    </a:cubicBezTo>
                    <a:cubicBezTo>
                      <a:pt x="3524" y="836"/>
                      <a:pt x="2743" y="1"/>
                      <a:pt x="1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54" name="Google Shape;1254;p44"/>
            <p:cNvGrpSpPr/>
            <p:nvPr/>
          </p:nvGrpSpPr>
          <p:grpSpPr>
            <a:xfrm>
              <a:off x="5392874" y="1145503"/>
              <a:ext cx="2885862" cy="2057533"/>
              <a:chOff x="5392874" y="1145503"/>
              <a:chExt cx="2885862" cy="2057533"/>
            </a:xfrm>
          </p:grpSpPr>
          <p:sp>
            <p:nvSpPr>
              <p:cNvPr id="1255" name="Google Shape;1255;p44"/>
              <p:cNvSpPr/>
              <p:nvPr/>
            </p:nvSpPr>
            <p:spPr>
              <a:xfrm>
                <a:off x="8147967" y="214744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6" name="Google Shape;1256;p44"/>
              <p:cNvSpPr/>
              <p:nvPr/>
            </p:nvSpPr>
            <p:spPr>
              <a:xfrm>
                <a:off x="6006717" y="307227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7" name="Google Shape;1257;p44"/>
              <p:cNvSpPr/>
              <p:nvPr/>
            </p:nvSpPr>
            <p:spPr>
              <a:xfrm>
                <a:off x="7935524" y="114550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8" name="Google Shape;1258;p44"/>
              <p:cNvSpPr/>
              <p:nvPr/>
            </p:nvSpPr>
            <p:spPr>
              <a:xfrm>
                <a:off x="6570474" y="129757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9" name="Google Shape;1259;p44"/>
              <p:cNvSpPr/>
              <p:nvPr/>
            </p:nvSpPr>
            <p:spPr>
              <a:xfrm>
                <a:off x="6137474" y="154185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0" name="Google Shape;1260;p44"/>
              <p:cNvSpPr/>
              <p:nvPr/>
            </p:nvSpPr>
            <p:spPr>
              <a:xfrm>
                <a:off x="5392874" y="30202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426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32996"/>
        </a:solidFill>
        <a:effectLst/>
      </p:bgPr>
    </p:bg>
    <p:spTree>
      <p:nvGrpSpPr>
        <p:cNvPr id="1" name="Shape 1264"/>
        <p:cNvGrpSpPr/>
        <p:nvPr/>
      </p:nvGrpSpPr>
      <p:grpSpPr>
        <a:xfrm>
          <a:off x="0" y="0"/>
          <a:ext cx="0" cy="0"/>
          <a:chOff x="0" y="0"/>
          <a:chExt cx="0" cy="0"/>
        </a:xfrm>
      </p:grpSpPr>
      <p:sp>
        <p:nvSpPr>
          <p:cNvPr id="1266" name="Google Shape;1266;p45"/>
          <p:cNvSpPr/>
          <p:nvPr/>
        </p:nvSpPr>
        <p:spPr>
          <a:xfrm>
            <a:off x="3096004" y="1569075"/>
            <a:ext cx="598492" cy="101046"/>
          </a:xfrm>
          <a:custGeom>
            <a:avLst/>
            <a:gdLst/>
            <a:ahLst/>
            <a:cxnLst/>
            <a:rect l="l" t="t" r="r" b="b"/>
            <a:pathLst>
              <a:path w="7321" h="1236" extrusionOk="0">
                <a:moveTo>
                  <a:pt x="1" y="0"/>
                </a:moveTo>
                <a:lnTo>
                  <a:pt x="873" y="1235"/>
                </a:lnTo>
                <a:lnTo>
                  <a:pt x="6449" y="1235"/>
                </a:lnTo>
                <a:lnTo>
                  <a:pt x="732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7" name="Google Shape;1267;p45"/>
          <p:cNvSpPr txBox="1">
            <a:spLocks noGrp="1"/>
          </p:cNvSpPr>
          <p:nvPr>
            <p:ph type="title"/>
          </p:nvPr>
        </p:nvSpPr>
        <p:spPr>
          <a:xfrm>
            <a:off x="3890763" y="1771877"/>
            <a:ext cx="5007052" cy="1669709"/>
          </a:xfrm>
          <a:prstGeom prst="rect">
            <a:avLst/>
          </a:prstGeom>
        </p:spPr>
        <p:txBody>
          <a:bodyPr spcFirstLastPara="1" wrap="square" lIns="91425" tIns="0" rIns="91425" bIns="91425" anchor="t" anchorCtr="0">
            <a:noAutofit/>
          </a:bodyPr>
          <a:lstStyle/>
          <a:p>
            <a:pPr marL="0" lvl="0" indent="0" algn="r" rtl="0">
              <a:spcBef>
                <a:spcPts val="0"/>
              </a:spcBef>
              <a:spcAft>
                <a:spcPts val="0"/>
              </a:spcAft>
              <a:buNone/>
            </a:pPr>
            <a:r>
              <a:rPr lang="en" sz="5400" dirty="0"/>
              <a:t>Wat is verhoudings?</a:t>
            </a:r>
            <a:endParaRPr sz="5400" dirty="0"/>
          </a:p>
        </p:txBody>
      </p:sp>
      <p:sp>
        <p:nvSpPr>
          <p:cNvPr id="1270" name="Google Shape;1270;p45"/>
          <p:cNvSpPr/>
          <p:nvPr/>
        </p:nvSpPr>
        <p:spPr>
          <a:xfrm>
            <a:off x="2919747" y="1791604"/>
            <a:ext cx="367466" cy="27060"/>
          </a:xfrm>
          <a:custGeom>
            <a:avLst/>
            <a:gdLst/>
            <a:ahLst/>
            <a:cxnLst/>
            <a:rect l="l" t="t" r="r" b="b"/>
            <a:pathLst>
              <a:path w="4495" h="331" extrusionOk="0">
                <a:moveTo>
                  <a:pt x="201" y="0"/>
                </a:moveTo>
                <a:cubicBezTo>
                  <a:pt x="1" y="0"/>
                  <a:pt x="6" y="330"/>
                  <a:pt x="215" y="330"/>
                </a:cubicBezTo>
                <a:cubicBezTo>
                  <a:pt x="221" y="330"/>
                  <a:pt x="226" y="330"/>
                  <a:pt x="231" y="330"/>
                </a:cubicBezTo>
                <a:lnTo>
                  <a:pt x="4264" y="330"/>
                </a:lnTo>
                <a:cubicBezTo>
                  <a:pt x="4269" y="330"/>
                  <a:pt x="4275" y="330"/>
                  <a:pt x="4280" y="330"/>
                </a:cubicBezTo>
                <a:cubicBezTo>
                  <a:pt x="4490" y="330"/>
                  <a:pt x="4494" y="0"/>
                  <a:pt x="4295" y="0"/>
                </a:cubicBezTo>
                <a:cubicBezTo>
                  <a:pt x="4285" y="0"/>
                  <a:pt x="4275" y="1"/>
                  <a:pt x="4264" y="3"/>
                </a:cubicBezTo>
                <a:lnTo>
                  <a:pt x="231" y="3"/>
                </a:lnTo>
                <a:cubicBezTo>
                  <a:pt x="221" y="1"/>
                  <a:pt x="210"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1" name="Google Shape;1271;p45"/>
          <p:cNvSpPr/>
          <p:nvPr/>
        </p:nvSpPr>
        <p:spPr>
          <a:xfrm>
            <a:off x="4142099" y="2831640"/>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72" name="Google Shape;1272;p45"/>
          <p:cNvGrpSpPr/>
          <p:nvPr/>
        </p:nvGrpSpPr>
        <p:grpSpPr>
          <a:xfrm>
            <a:off x="1323340" y="1558405"/>
            <a:ext cx="2984287" cy="2512491"/>
            <a:chOff x="1685375" y="1560164"/>
            <a:chExt cx="2984287" cy="2512491"/>
          </a:xfrm>
        </p:grpSpPr>
        <p:grpSp>
          <p:nvGrpSpPr>
            <p:cNvPr id="1273" name="Google Shape;1273;p45"/>
            <p:cNvGrpSpPr/>
            <p:nvPr/>
          </p:nvGrpSpPr>
          <p:grpSpPr>
            <a:xfrm>
              <a:off x="1685375" y="1560164"/>
              <a:ext cx="2649145" cy="2512491"/>
              <a:chOff x="1685375" y="1560164"/>
              <a:chExt cx="2649145" cy="2512491"/>
            </a:xfrm>
          </p:grpSpPr>
          <p:sp>
            <p:nvSpPr>
              <p:cNvPr id="1274" name="Google Shape;1274;p45"/>
              <p:cNvSpPr/>
              <p:nvPr/>
            </p:nvSpPr>
            <p:spPr>
              <a:xfrm>
                <a:off x="2864401" y="1741327"/>
                <a:ext cx="455920" cy="357667"/>
              </a:xfrm>
              <a:custGeom>
                <a:avLst/>
                <a:gdLst/>
                <a:ahLst/>
                <a:cxnLst/>
                <a:rect l="l" t="t" r="r" b="b"/>
                <a:pathLst>
                  <a:path w="5577" h="4375" extrusionOk="0">
                    <a:moveTo>
                      <a:pt x="236" y="0"/>
                    </a:moveTo>
                    <a:cubicBezTo>
                      <a:pt x="109" y="0"/>
                      <a:pt x="0" y="91"/>
                      <a:pt x="0" y="218"/>
                    </a:cubicBezTo>
                    <a:lnTo>
                      <a:pt x="0" y="3270"/>
                    </a:lnTo>
                    <a:cubicBezTo>
                      <a:pt x="0" y="3397"/>
                      <a:pt x="109" y="3488"/>
                      <a:pt x="236" y="3488"/>
                    </a:cubicBezTo>
                    <a:lnTo>
                      <a:pt x="3633" y="3488"/>
                    </a:lnTo>
                    <a:cubicBezTo>
                      <a:pt x="3687" y="3488"/>
                      <a:pt x="3742" y="3524"/>
                      <a:pt x="3796" y="3578"/>
                    </a:cubicBezTo>
                    <a:lnTo>
                      <a:pt x="4432" y="4305"/>
                    </a:lnTo>
                    <a:cubicBezTo>
                      <a:pt x="4479" y="4352"/>
                      <a:pt x="4539" y="4374"/>
                      <a:pt x="4597" y="4374"/>
                    </a:cubicBezTo>
                    <a:cubicBezTo>
                      <a:pt x="4696" y="4374"/>
                      <a:pt x="4791" y="4310"/>
                      <a:pt x="4814" y="4196"/>
                    </a:cubicBezTo>
                    <a:lnTo>
                      <a:pt x="4904" y="3687"/>
                    </a:lnTo>
                    <a:cubicBezTo>
                      <a:pt x="4923" y="3560"/>
                      <a:pt x="5013" y="3488"/>
                      <a:pt x="5122" y="3488"/>
                    </a:cubicBezTo>
                    <a:lnTo>
                      <a:pt x="5359" y="3488"/>
                    </a:lnTo>
                    <a:cubicBezTo>
                      <a:pt x="5486" y="3488"/>
                      <a:pt x="5576" y="3397"/>
                      <a:pt x="5576" y="3270"/>
                    </a:cubicBezTo>
                    <a:lnTo>
                      <a:pt x="5576" y="218"/>
                    </a:lnTo>
                    <a:cubicBezTo>
                      <a:pt x="5576" y="91"/>
                      <a:pt x="5486" y="0"/>
                      <a:pt x="535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75" name="Google Shape;1275;p45"/>
              <p:cNvGrpSpPr/>
              <p:nvPr/>
            </p:nvGrpSpPr>
            <p:grpSpPr>
              <a:xfrm>
                <a:off x="2671303" y="1560164"/>
                <a:ext cx="1447874" cy="2380388"/>
                <a:chOff x="2823703" y="1712564"/>
                <a:chExt cx="1447874" cy="2380388"/>
              </a:xfrm>
            </p:grpSpPr>
            <p:sp>
              <p:nvSpPr>
                <p:cNvPr id="1276" name="Google Shape;1276;p45"/>
                <p:cNvSpPr/>
                <p:nvPr/>
              </p:nvSpPr>
              <p:spPr>
                <a:xfrm>
                  <a:off x="3236550" y="3028038"/>
                  <a:ext cx="902847" cy="773869"/>
                </a:xfrm>
                <a:custGeom>
                  <a:avLst/>
                  <a:gdLst/>
                  <a:ahLst/>
                  <a:cxnLst/>
                  <a:rect l="l" t="t" r="r" b="b"/>
                  <a:pathLst>
                    <a:path w="11044" h="9466" extrusionOk="0">
                      <a:moveTo>
                        <a:pt x="6321" y="238"/>
                      </a:moveTo>
                      <a:cubicBezTo>
                        <a:pt x="8792" y="238"/>
                        <a:pt x="10808" y="2254"/>
                        <a:pt x="10808" y="4743"/>
                      </a:cubicBezTo>
                      <a:cubicBezTo>
                        <a:pt x="10808" y="7448"/>
                        <a:pt x="8585" y="9246"/>
                        <a:pt x="6270" y="9246"/>
                      </a:cubicBezTo>
                      <a:cubicBezTo>
                        <a:pt x="5165" y="9246"/>
                        <a:pt x="4040" y="8837"/>
                        <a:pt x="3125" y="7921"/>
                      </a:cubicBezTo>
                      <a:cubicBezTo>
                        <a:pt x="291" y="5088"/>
                        <a:pt x="2307" y="238"/>
                        <a:pt x="6321" y="238"/>
                      </a:cubicBezTo>
                      <a:close/>
                      <a:moveTo>
                        <a:pt x="6264" y="0"/>
                      </a:moveTo>
                      <a:cubicBezTo>
                        <a:pt x="5103" y="0"/>
                        <a:pt x="3922" y="428"/>
                        <a:pt x="2961" y="1383"/>
                      </a:cubicBezTo>
                      <a:cubicBezTo>
                        <a:pt x="0" y="4361"/>
                        <a:pt x="2107" y="9465"/>
                        <a:pt x="6321" y="9465"/>
                      </a:cubicBezTo>
                      <a:cubicBezTo>
                        <a:pt x="8919" y="9465"/>
                        <a:pt x="11044" y="7340"/>
                        <a:pt x="11044" y="4743"/>
                      </a:cubicBezTo>
                      <a:cubicBezTo>
                        <a:pt x="11044" y="1888"/>
                        <a:pt x="8701" y="0"/>
                        <a:pt x="626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7" name="Google Shape;1277;p45"/>
                <p:cNvSpPr/>
                <p:nvPr/>
              </p:nvSpPr>
              <p:spPr>
                <a:xfrm>
                  <a:off x="3321163" y="3091805"/>
                  <a:ext cx="752918" cy="644782"/>
                </a:xfrm>
                <a:custGeom>
                  <a:avLst/>
                  <a:gdLst/>
                  <a:ahLst/>
                  <a:cxnLst/>
                  <a:rect l="l" t="t" r="r" b="b"/>
                  <a:pathLst>
                    <a:path w="9210" h="7887" extrusionOk="0">
                      <a:moveTo>
                        <a:pt x="5286" y="239"/>
                      </a:moveTo>
                      <a:cubicBezTo>
                        <a:pt x="7321" y="239"/>
                        <a:pt x="8992" y="1910"/>
                        <a:pt x="8992" y="3963"/>
                      </a:cubicBezTo>
                      <a:cubicBezTo>
                        <a:pt x="8992" y="6198"/>
                        <a:pt x="7165" y="7677"/>
                        <a:pt x="5258" y="7677"/>
                      </a:cubicBezTo>
                      <a:cubicBezTo>
                        <a:pt x="4344" y="7677"/>
                        <a:pt x="3412" y="7337"/>
                        <a:pt x="2653" y="6578"/>
                      </a:cubicBezTo>
                      <a:cubicBezTo>
                        <a:pt x="310" y="4235"/>
                        <a:pt x="1962" y="239"/>
                        <a:pt x="5286" y="239"/>
                      </a:cubicBezTo>
                      <a:close/>
                      <a:moveTo>
                        <a:pt x="5250" y="0"/>
                      </a:moveTo>
                      <a:cubicBezTo>
                        <a:pt x="4282" y="0"/>
                        <a:pt x="3295" y="360"/>
                        <a:pt x="2489" y="1166"/>
                      </a:cubicBezTo>
                      <a:cubicBezTo>
                        <a:pt x="1" y="3654"/>
                        <a:pt x="1763" y="7886"/>
                        <a:pt x="5286" y="7886"/>
                      </a:cubicBezTo>
                      <a:cubicBezTo>
                        <a:pt x="7448" y="7886"/>
                        <a:pt x="9210" y="6124"/>
                        <a:pt x="9210" y="3945"/>
                      </a:cubicBezTo>
                      <a:cubicBezTo>
                        <a:pt x="9210" y="1574"/>
                        <a:pt x="7274" y="0"/>
                        <a:pt x="525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8" name="Google Shape;1278;p45"/>
                <p:cNvSpPr/>
                <p:nvPr/>
              </p:nvSpPr>
              <p:spPr>
                <a:xfrm>
                  <a:off x="3417712" y="3163828"/>
                  <a:ext cx="585085" cy="501470"/>
                </a:xfrm>
                <a:custGeom>
                  <a:avLst/>
                  <a:gdLst/>
                  <a:ahLst/>
                  <a:cxnLst/>
                  <a:rect l="l" t="t" r="r" b="b"/>
                  <a:pathLst>
                    <a:path w="7157" h="6134" extrusionOk="0">
                      <a:moveTo>
                        <a:pt x="4083" y="248"/>
                      </a:moveTo>
                      <a:cubicBezTo>
                        <a:pt x="4090" y="248"/>
                        <a:pt x="4098" y="248"/>
                        <a:pt x="4105" y="248"/>
                      </a:cubicBezTo>
                      <a:cubicBezTo>
                        <a:pt x="5667" y="248"/>
                        <a:pt x="6921" y="1502"/>
                        <a:pt x="6921" y="3082"/>
                      </a:cubicBezTo>
                      <a:cubicBezTo>
                        <a:pt x="6921" y="4789"/>
                        <a:pt x="5526" y="5915"/>
                        <a:pt x="4072" y="5915"/>
                      </a:cubicBezTo>
                      <a:cubicBezTo>
                        <a:pt x="3376" y="5915"/>
                        <a:pt x="2666" y="5656"/>
                        <a:pt x="2089" y="5080"/>
                      </a:cubicBezTo>
                      <a:cubicBezTo>
                        <a:pt x="315" y="3287"/>
                        <a:pt x="1555" y="248"/>
                        <a:pt x="4083" y="248"/>
                      </a:cubicBezTo>
                      <a:close/>
                      <a:moveTo>
                        <a:pt x="4069" y="1"/>
                      </a:moveTo>
                      <a:cubicBezTo>
                        <a:pt x="3316" y="1"/>
                        <a:pt x="2549" y="279"/>
                        <a:pt x="1926" y="902"/>
                      </a:cubicBezTo>
                      <a:cubicBezTo>
                        <a:pt x="0" y="2828"/>
                        <a:pt x="1363" y="6133"/>
                        <a:pt x="4105" y="6133"/>
                      </a:cubicBezTo>
                      <a:cubicBezTo>
                        <a:pt x="5776" y="6133"/>
                        <a:pt x="7157" y="4753"/>
                        <a:pt x="7157" y="3064"/>
                      </a:cubicBezTo>
                      <a:cubicBezTo>
                        <a:pt x="7157" y="1220"/>
                        <a:pt x="5644" y="1"/>
                        <a:pt x="406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9" name="Google Shape;1279;p45"/>
                <p:cNvSpPr/>
                <p:nvPr/>
              </p:nvSpPr>
              <p:spPr>
                <a:xfrm>
                  <a:off x="3517204" y="3238795"/>
                  <a:ext cx="411366" cy="352272"/>
                </a:xfrm>
                <a:custGeom>
                  <a:avLst/>
                  <a:gdLst/>
                  <a:ahLst/>
                  <a:cxnLst/>
                  <a:rect l="l" t="t" r="r" b="b"/>
                  <a:pathLst>
                    <a:path w="5032" h="4309" extrusionOk="0">
                      <a:moveTo>
                        <a:pt x="2888" y="239"/>
                      </a:moveTo>
                      <a:cubicBezTo>
                        <a:pt x="3942" y="239"/>
                        <a:pt x="4796" y="1093"/>
                        <a:pt x="4796" y="2147"/>
                      </a:cubicBezTo>
                      <a:cubicBezTo>
                        <a:pt x="4796" y="3313"/>
                        <a:pt x="3850" y="4080"/>
                        <a:pt x="2867" y="4080"/>
                      </a:cubicBezTo>
                      <a:cubicBezTo>
                        <a:pt x="2395" y="4080"/>
                        <a:pt x="1915" y="3904"/>
                        <a:pt x="1526" y="3509"/>
                      </a:cubicBezTo>
                      <a:cubicBezTo>
                        <a:pt x="309" y="2310"/>
                        <a:pt x="1163" y="239"/>
                        <a:pt x="2888" y="239"/>
                      </a:cubicBezTo>
                      <a:close/>
                      <a:moveTo>
                        <a:pt x="2864" y="1"/>
                      </a:moveTo>
                      <a:cubicBezTo>
                        <a:pt x="2335" y="1"/>
                        <a:pt x="1798" y="198"/>
                        <a:pt x="1363" y="639"/>
                      </a:cubicBezTo>
                      <a:cubicBezTo>
                        <a:pt x="0" y="1983"/>
                        <a:pt x="963" y="4308"/>
                        <a:pt x="2888" y="4308"/>
                      </a:cubicBezTo>
                      <a:cubicBezTo>
                        <a:pt x="4069" y="4308"/>
                        <a:pt x="5032" y="3345"/>
                        <a:pt x="5032" y="2165"/>
                      </a:cubicBezTo>
                      <a:cubicBezTo>
                        <a:pt x="5032" y="863"/>
                        <a:pt x="3968" y="1"/>
                        <a:pt x="286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0" name="Google Shape;1280;p45"/>
                <p:cNvSpPr/>
                <p:nvPr/>
              </p:nvSpPr>
              <p:spPr>
                <a:xfrm>
                  <a:off x="2823703" y="1712564"/>
                  <a:ext cx="1447874" cy="2380388"/>
                </a:xfrm>
                <a:custGeom>
                  <a:avLst/>
                  <a:gdLst/>
                  <a:ahLst/>
                  <a:cxnLst/>
                  <a:rect l="l" t="t" r="r" b="b"/>
                  <a:pathLst>
                    <a:path w="17711" h="29117" extrusionOk="0">
                      <a:moveTo>
                        <a:pt x="16366" y="218"/>
                      </a:moveTo>
                      <a:cubicBezTo>
                        <a:pt x="16984" y="218"/>
                        <a:pt x="17474" y="709"/>
                        <a:pt x="17474" y="1326"/>
                      </a:cubicBezTo>
                      <a:lnTo>
                        <a:pt x="17474" y="27772"/>
                      </a:lnTo>
                      <a:cubicBezTo>
                        <a:pt x="17474" y="28390"/>
                        <a:pt x="16984" y="28880"/>
                        <a:pt x="16366" y="28880"/>
                      </a:cubicBezTo>
                      <a:lnTo>
                        <a:pt x="1345" y="28880"/>
                      </a:lnTo>
                      <a:cubicBezTo>
                        <a:pt x="728" y="28880"/>
                        <a:pt x="237" y="28390"/>
                        <a:pt x="237" y="27772"/>
                      </a:cubicBezTo>
                      <a:lnTo>
                        <a:pt x="237" y="1326"/>
                      </a:lnTo>
                      <a:cubicBezTo>
                        <a:pt x="237" y="709"/>
                        <a:pt x="728" y="218"/>
                        <a:pt x="1345" y="218"/>
                      </a:cubicBezTo>
                      <a:close/>
                      <a:moveTo>
                        <a:pt x="1345" y="0"/>
                      </a:moveTo>
                      <a:cubicBezTo>
                        <a:pt x="600" y="0"/>
                        <a:pt x="19" y="581"/>
                        <a:pt x="1" y="1326"/>
                      </a:cubicBezTo>
                      <a:lnTo>
                        <a:pt x="1" y="27772"/>
                      </a:lnTo>
                      <a:cubicBezTo>
                        <a:pt x="19" y="28517"/>
                        <a:pt x="600" y="29098"/>
                        <a:pt x="1345" y="29116"/>
                      </a:cubicBezTo>
                      <a:lnTo>
                        <a:pt x="16385" y="29116"/>
                      </a:lnTo>
                      <a:cubicBezTo>
                        <a:pt x="17111" y="29116"/>
                        <a:pt x="17711" y="28517"/>
                        <a:pt x="17711" y="27772"/>
                      </a:cubicBezTo>
                      <a:lnTo>
                        <a:pt x="17711" y="1326"/>
                      </a:lnTo>
                      <a:cubicBezTo>
                        <a:pt x="17711" y="581"/>
                        <a:pt x="17111" y="0"/>
                        <a:pt x="1636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1" name="Google Shape;1281;p45"/>
                <p:cNvSpPr/>
                <p:nvPr/>
              </p:nvSpPr>
              <p:spPr>
                <a:xfrm>
                  <a:off x="3248404" y="1721475"/>
                  <a:ext cx="598492" cy="101046"/>
                </a:xfrm>
                <a:custGeom>
                  <a:avLst/>
                  <a:gdLst/>
                  <a:ahLst/>
                  <a:cxnLst/>
                  <a:rect l="l" t="t" r="r" b="b"/>
                  <a:pathLst>
                    <a:path w="7321" h="1236" extrusionOk="0">
                      <a:moveTo>
                        <a:pt x="1" y="0"/>
                      </a:moveTo>
                      <a:lnTo>
                        <a:pt x="873" y="1235"/>
                      </a:lnTo>
                      <a:lnTo>
                        <a:pt x="6449" y="1235"/>
                      </a:lnTo>
                      <a:lnTo>
                        <a:pt x="732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2" name="Google Shape;1282;p45"/>
                <p:cNvSpPr/>
                <p:nvPr/>
              </p:nvSpPr>
              <p:spPr>
                <a:xfrm>
                  <a:off x="3656755" y="3342948"/>
                  <a:ext cx="167914" cy="144293"/>
                </a:xfrm>
                <a:custGeom>
                  <a:avLst/>
                  <a:gdLst/>
                  <a:ahLst/>
                  <a:cxnLst/>
                  <a:rect l="l" t="t" r="r" b="b"/>
                  <a:pathLst>
                    <a:path w="2054" h="1765" extrusionOk="0">
                      <a:moveTo>
                        <a:pt x="1181" y="1"/>
                      </a:moveTo>
                      <a:cubicBezTo>
                        <a:pt x="382" y="1"/>
                        <a:pt x="1" y="945"/>
                        <a:pt x="546" y="1508"/>
                      </a:cubicBezTo>
                      <a:cubicBezTo>
                        <a:pt x="728" y="1685"/>
                        <a:pt x="951" y="1764"/>
                        <a:pt x="1168" y="1764"/>
                      </a:cubicBezTo>
                      <a:cubicBezTo>
                        <a:pt x="1622" y="1764"/>
                        <a:pt x="2053" y="1419"/>
                        <a:pt x="2053" y="891"/>
                      </a:cubicBezTo>
                      <a:cubicBezTo>
                        <a:pt x="2053" y="400"/>
                        <a:pt x="1654" y="1"/>
                        <a:pt x="118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3" name="Google Shape;1283;p45"/>
                <p:cNvSpPr/>
                <p:nvPr/>
              </p:nvSpPr>
              <p:spPr>
                <a:xfrm>
                  <a:off x="3745864" y="3191542"/>
                  <a:ext cx="230208" cy="230215"/>
                </a:xfrm>
                <a:custGeom>
                  <a:avLst/>
                  <a:gdLst/>
                  <a:ahLst/>
                  <a:cxnLst/>
                  <a:rect l="l" t="t" r="r" b="b"/>
                  <a:pathLst>
                    <a:path w="2816" h="2816" extrusionOk="0">
                      <a:moveTo>
                        <a:pt x="2652" y="0"/>
                      </a:moveTo>
                      <a:lnTo>
                        <a:pt x="1" y="2652"/>
                      </a:lnTo>
                      <a:lnTo>
                        <a:pt x="164" y="2815"/>
                      </a:lnTo>
                      <a:lnTo>
                        <a:pt x="2816" y="145"/>
                      </a:lnTo>
                      <a:lnTo>
                        <a:pt x="265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4" name="Google Shape;1284;p45"/>
                <p:cNvSpPr/>
                <p:nvPr/>
              </p:nvSpPr>
              <p:spPr>
                <a:xfrm>
                  <a:off x="3950816" y="2968768"/>
                  <a:ext cx="248029" cy="248037"/>
                </a:xfrm>
                <a:custGeom>
                  <a:avLst/>
                  <a:gdLst/>
                  <a:ahLst/>
                  <a:cxnLst/>
                  <a:rect l="l" t="t" r="r" b="b"/>
                  <a:pathLst>
                    <a:path w="3034" h="3034" extrusionOk="0">
                      <a:moveTo>
                        <a:pt x="1653" y="1"/>
                      </a:moveTo>
                      <a:lnTo>
                        <a:pt x="400" y="1254"/>
                      </a:lnTo>
                      <a:lnTo>
                        <a:pt x="0" y="2889"/>
                      </a:lnTo>
                      <a:lnTo>
                        <a:pt x="145" y="3034"/>
                      </a:lnTo>
                      <a:lnTo>
                        <a:pt x="1780" y="2634"/>
                      </a:lnTo>
                      <a:lnTo>
                        <a:pt x="3034" y="1381"/>
                      </a:lnTo>
                      <a:lnTo>
                        <a:pt x="1653" y="1381"/>
                      </a:lnTo>
                      <a:lnTo>
                        <a:pt x="165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85" name="Google Shape;1285;p45"/>
              <p:cNvSpPr/>
              <p:nvPr/>
            </p:nvSpPr>
            <p:spPr>
              <a:xfrm>
                <a:off x="3084150" y="2875638"/>
                <a:ext cx="902847" cy="773869"/>
              </a:xfrm>
              <a:custGeom>
                <a:avLst/>
                <a:gdLst/>
                <a:ahLst/>
                <a:cxnLst/>
                <a:rect l="l" t="t" r="r" b="b"/>
                <a:pathLst>
                  <a:path w="11044" h="9466" extrusionOk="0">
                    <a:moveTo>
                      <a:pt x="6321" y="238"/>
                    </a:moveTo>
                    <a:cubicBezTo>
                      <a:pt x="8792" y="238"/>
                      <a:pt x="10808" y="2254"/>
                      <a:pt x="10808" y="4743"/>
                    </a:cubicBezTo>
                    <a:cubicBezTo>
                      <a:pt x="10808" y="7448"/>
                      <a:pt x="8585" y="9246"/>
                      <a:pt x="6270" y="9246"/>
                    </a:cubicBezTo>
                    <a:cubicBezTo>
                      <a:pt x="5165" y="9246"/>
                      <a:pt x="4040" y="8837"/>
                      <a:pt x="3125" y="7921"/>
                    </a:cubicBezTo>
                    <a:cubicBezTo>
                      <a:pt x="291" y="5088"/>
                      <a:pt x="2307" y="238"/>
                      <a:pt x="6321" y="238"/>
                    </a:cubicBezTo>
                    <a:close/>
                    <a:moveTo>
                      <a:pt x="6264" y="0"/>
                    </a:moveTo>
                    <a:cubicBezTo>
                      <a:pt x="5103" y="0"/>
                      <a:pt x="3922" y="428"/>
                      <a:pt x="2961" y="1383"/>
                    </a:cubicBezTo>
                    <a:cubicBezTo>
                      <a:pt x="0" y="4361"/>
                      <a:pt x="2107" y="9465"/>
                      <a:pt x="6321" y="9465"/>
                    </a:cubicBezTo>
                    <a:cubicBezTo>
                      <a:pt x="8919" y="9465"/>
                      <a:pt x="11044" y="7340"/>
                      <a:pt x="11044" y="4743"/>
                    </a:cubicBezTo>
                    <a:cubicBezTo>
                      <a:pt x="11044" y="1888"/>
                      <a:pt x="8701" y="0"/>
                      <a:pt x="62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6" name="Google Shape;1286;p45"/>
              <p:cNvSpPr/>
              <p:nvPr/>
            </p:nvSpPr>
            <p:spPr>
              <a:xfrm>
                <a:off x="3168763" y="2939405"/>
                <a:ext cx="752918" cy="644782"/>
              </a:xfrm>
              <a:custGeom>
                <a:avLst/>
                <a:gdLst/>
                <a:ahLst/>
                <a:cxnLst/>
                <a:rect l="l" t="t" r="r" b="b"/>
                <a:pathLst>
                  <a:path w="9210" h="7887" extrusionOk="0">
                    <a:moveTo>
                      <a:pt x="5286" y="239"/>
                    </a:moveTo>
                    <a:cubicBezTo>
                      <a:pt x="7321" y="239"/>
                      <a:pt x="8992" y="1910"/>
                      <a:pt x="8992" y="3963"/>
                    </a:cubicBezTo>
                    <a:cubicBezTo>
                      <a:pt x="8992" y="6198"/>
                      <a:pt x="7165" y="7677"/>
                      <a:pt x="5258" y="7677"/>
                    </a:cubicBezTo>
                    <a:cubicBezTo>
                      <a:pt x="4344" y="7677"/>
                      <a:pt x="3412" y="7337"/>
                      <a:pt x="2653" y="6578"/>
                    </a:cubicBezTo>
                    <a:cubicBezTo>
                      <a:pt x="310" y="4235"/>
                      <a:pt x="1962" y="239"/>
                      <a:pt x="5286" y="239"/>
                    </a:cubicBezTo>
                    <a:close/>
                    <a:moveTo>
                      <a:pt x="5250" y="0"/>
                    </a:moveTo>
                    <a:cubicBezTo>
                      <a:pt x="4282" y="0"/>
                      <a:pt x="3295" y="360"/>
                      <a:pt x="2489" y="1166"/>
                    </a:cubicBezTo>
                    <a:cubicBezTo>
                      <a:pt x="1" y="3654"/>
                      <a:pt x="1763" y="7886"/>
                      <a:pt x="5286" y="7886"/>
                    </a:cubicBezTo>
                    <a:cubicBezTo>
                      <a:pt x="7448" y="7886"/>
                      <a:pt x="9210" y="6124"/>
                      <a:pt x="9210" y="3945"/>
                    </a:cubicBezTo>
                    <a:cubicBezTo>
                      <a:pt x="9210" y="1574"/>
                      <a:pt x="7274" y="0"/>
                      <a:pt x="52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7" name="Google Shape;1287;p45"/>
              <p:cNvSpPr/>
              <p:nvPr/>
            </p:nvSpPr>
            <p:spPr>
              <a:xfrm>
                <a:off x="3265312" y="3011428"/>
                <a:ext cx="585085" cy="501470"/>
              </a:xfrm>
              <a:custGeom>
                <a:avLst/>
                <a:gdLst/>
                <a:ahLst/>
                <a:cxnLst/>
                <a:rect l="l" t="t" r="r" b="b"/>
                <a:pathLst>
                  <a:path w="7157" h="6134" extrusionOk="0">
                    <a:moveTo>
                      <a:pt x="4083" y="248"/>
                    </a:moveTo>
                    <a:cubicBezTo>
                      <a:pt x="4090" y="248"/>
                      <a:pt x="4098" y="248"/>
                      <a:pt x="4105" y="248"/>
                    </a:cubicBezTo>
                    <a:cubicBezTo>
                      <a:pt x="5667" y="248"/>
                      <a:pt x="6921" y="1502"/>
                      <a:pt x="6921" y="3082"/>
                    </a:cubicBezTo>
                    <a:cubicBezTo>
                      <a:pt x="6921" y="4789"/>
                      <a:pt x="5526" y="5915"/>
                      <a:pt x="4072" y="5915"/>
                    </a:cubicBezTo>
                    <a:cubicBezTo>
                      <a:pt x="3376" y="5915"/>
                      <a:pt x="2666" y="5656"/>
                      <a:pt x="2089" y="5080"/>
                    </a:cubicBezTo>
                    <a:cubicBezTo>
                      <a:pt x="315" y="3287"/>
                      <a:pt x="1555" y="248"/>
                      <a:pt x="4083" y="248"/>
                    </a:cubicBezTo>
                    <a:close/>
                    <a:moveTo>
                      <a:pt x="4069" y="1"/>
                    </a:moveTo>
                    <a:cubicBezTo>
                      <a:pt x="3316" y="1"/>
                      <a:pt x="2549" y="279"/>
                      <a:pt x="1926" y="902"/>
                    </a:cubicBezTo>
                    <a:cubicBezTo>
                      <a:pt x="0" y="2828"/>
                      <a:pt x="1363" y="6133"/>
                      <a:pt x="4105" y="6133"/>
                    </a:cubicBezTo>
                    <a:cubicBezTo>
                      <a:pt x="5776" y="6133"/>
                      <a:pt x="7157" y="4753"/>
                      <a:pt x="7157" y="3064"/>
                    </a:cubicBezTo>
                    <a:cubicBezTo>
                      <a:pt x="7157" y="1220"/>
                      <a:pt x="5644" y="1"/>
                      <a:pt x="4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8" name="Google Shape;1288;p45"/>
              <p:cNvSpPr/>
              <p:nvPr/>
            </p:nvSpPr>
            <p:spPr>
              <a:xfrm>
                <a:off x="3364804" y="3086395"/>
                <a:ext cx="411366" cy="352272"/>
              </a:xfrm>
              <a:custGeom>
                <a:avLst/>
                <a:gdLst/>
                <a:ahLst/>
                <a:cxnLst/>
                <a:rect l="l" t="t" r="r" b="b"/>
                <a:pathLst>
                  <a:path w="5032" h="4309" extrusionOk="0">
                    <a:moveTo>
                      <a:pt x="2888" y="239"/>
                    </a:moveTo>
                    <a:cubicBezTo>
                      <a:pt x="3942" y="239"/>
                      <a:pt x="4796" y="1093"/>
                      <a:pt x="4796" y="2147"/>
                    </a:cubicBezTo>
                    <a:cubicBezTo>
                      <a:pt x="4796" y="3313"/>
                      <a:pt x="3850" y="4080"/>
                      <a:pt x="2867" y="4080"/>
                    </a:cubicBezTo>
                    <a:cubicBezTo>
                      <a:pt x="2395" y="4080"/>
                      <a:pt x="1915" y="3904"/>
                      <a:pt x="1526" y="3509"/>
                    </a:cubicBezTo>
                    <a:cubicBezTo>
                      <a:pt x="309" y="2310"/>
                      <a:pt x="1163" y="239"/>
                      <a:pt x="2888" y="239"/>
                    </a:cubicBezTo>
                    <a:close/>
                    <a:moveTo>
                      <a:pt x="2864" y="1"/>
                    </a:moveTo>
                    <a:cubicBezTo>
                      <a:pt x="2335" y="1"/>
                      <a:pt x="1798" y="198"/>
                      <a:pt x="1363" y="639"/>
                    </a:cubicBezTo>
                    <a:cubicBezTo>
                      <a:pt x="0" y="1983"/>
                      <a:pt x="963" y="4308"/>
                      <a:pt x="2888" y="4308"/>
                    </a:cubicBezTo>
                    <a:cubicBezTo>
                      <a:pt x="4069" y="4308"/>
                      <a:pt x="5032" y="3345"/>
                      <a:pt x="5032" y="2165"/>
                    </a:cubicBezTo>
                    <a:cubicBezTo>
                      <a:pt x="5032" y="863"/>
                      <a:pt x="3968" y="1"/>
                      <a:pt x="28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9" name="Google Shape;1289;p45"/>
              <p:cNvSpPr/>
              <p:nvPr/>
            </p:nvSpPr>
            <p:spPr>
              <a:xfrm>
                <a:off x="2671303" y="1560164"/>
                <a:ext cx="1447874" cy="2380388"/>
              </a:xfrm>
              <a:custGeom>
                <a:avLst/>
                <a:gdLst/>
                <a:ahLst/>
                <a:cxnLst/>
                <a:rect l="l" t="t" r="r" b="b"/>
                <a:pathLst>
                  <a:path w="17711" h="29117" extrusionOk="0">
                    <a:moveTo>
                      <a:pt x="16366" y="218"/>
                    </a:moveTo>
                    <a:cubicBezTo>
                      <a:pt x="16984" y="218"/>
                      <a:pt x="17474" y="709"/>
                      <a:pt x="17474" y="1326"/>
                    </a:cubicBezTo>
                    <a:lnTo>
                      <a:pt x="17474" y="27772"/>
                    </a:lnTo>
                    <a:cubicBezTo>
                      <a:pt x="17474" y="28390"/>
                      <a:pt x="16984" y="28880"/>
                      <a:pt x="16366" y="28880"/>
                    </a:cubicBezTo>
                    <a:lnTo>
                      <a:pt x="1345" y="28880"/>
                    </a:lnTo>
                    <a:cubicBezTo>
                      <a:pt x="728" y="28880"/>
                      <a:pt x="237" y="28390"/>
                      <a:pt x="237" y="27772"/>
                    </a:cubicBezTo>
                    <a:lnTo>
                      <a:pt x="237" y="1326"/>
                    </a:lnTo>
                    <a:cubicBezTo>
                      <a:pt x="237" y="709"/>
                      <a:pt x="728" y="218"/>
                      <a:pt x="1345" y="218"/>
                    </a:cubicBezTo>
                    <a:close/>
                    <a:moveTo>
                      <a:pt x="1345" y="0"/>
                    </a:moveTo>
                    <a:cubicBezTo>
                      <a:pt x="600" y="0"/>
                      <a:pt x="19" y="581"/>
                      <a:pt x="1" y="1326"/>
                    </a:cubicBezTo>
                    <a:lnTo>
                      <a:pt x="1" y="27772"/>
                    </a:lnTo>
                    <a:cubicBezTo>
                      <a:pt x="19" y="28517"/>
                      <a:pt x="600" y="29098"/>
                      <a:pt x="1345" y="29116"/>
                    </a:cubicBezTo>
                    <a:lnTo>
                      <a:pt x="16385" y="29116"/>
                    </a:lnTo>
                    <a:cubicBezTo>
                      <a:pt x="17111" y="29116"/>
                      <a:pt x="17711" y="28517"/>
                      <a:pt x="17711" y="27772"/>
                    </a:cubicBezTo>
                    <a:lnTo>
                      <a:pt x="17711" y="1326"/>
                    </a:lnTo>
                    <a:cubicBezTo>
                      <a:pt x="17711" y="581"/>
                      <a:pt x="17111" y="0"/>
                      <a:pt x="163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90" name="Google Shape;1290;p45"/>
              <p:cNvGrpSpPr/>
              <p:nvPr/>
            </p:nvGrpSpPr>
            <p:grpSpPr>
              <a:xfrm>
                <a:off x="1685375" y="1887500"/>
                <a:ext cx="1700262" cy="2185155"/>
                <a:chOff x="1685375" y="1887500"/>
                <a:chExt cx="1700262" cy="2185155"/>
              </a:xfrm>
            </p:grpSpPr>
            <p:sp>
              <p:nvSpPr>
                <p:cNvPr id="1291" name="Google Shape;1291;p45"/>
                <p:cNvSpPr/>
                <p:nvPr/>
              </p:nvSpPr>
              <p:spPr>
                <a:xfrm>
                  <a:off x="1712108" y="1940311"/>
                  <a:ext cx="895408" cy="732094"/>
                </a:xfrm>
                <a:custGeom>
                  <a:avLst/>
                  <a:gdLst/>
                  <a:ahLst/>
                  <a:cxnLst/>
                  <a:rect l="l" t="t" r="r" b="b"/>
                  <a:pathLst>
                    <a:path w="10953" h="8955" extrusionOk="0">
                      <a:moveTo>
                        <a:pt x="10063" y="0"/>
                      </a:moveTo>
                      <a:cubicBezTo>
                        <a:pt x="9191" y="618"/>
                        <a:pt x="8374" y="1326"/>
                        <a:pt x="7647" y="2125"/>
                      </a:cubicBezTo>
                      <a:cubicBezTo>
                        <a:pt x="6648" y="3233"/>
                        <a:pt x="6303" y="4014"/>
                        <a:pt x="5395" y="4141"/>
                      </a:cubicBezTo>
                      <a:cubicBezTo>
                        <a:pt x="5298" y="4157"/>
                        <a:pt x="5203" y="4163"/>
                        <a:pt x="5111" y="4163"/>
                      </a:cubicBezTo>
                      <a:cubicBezTo>
                        <a:pt x="4788" y="4163"/>
                        <a:pt x="4498" y="4089"/>
                        <a:pt x="4248" y="4089"/>
                      </a:cubicBezTo>
                      <a:cubicBezTo>
                        <a:pt x="4063" y="4089"/>
                        <a:pt x="3899" y="4129"/>
                        <a:pt x="3760" y="4269"/>
                      </a:cubicBezTo>
                      <a:cubicBezTo>
                        <a:pt x="3451" y="4559"/>
                        <a:pt x="3615" y="4941"/>
                        <a:pt x="3252" y="5268"/>
                      </a:cubicBezTo>
                      <a:cubicBezTo>
                        <a:pt x="2834" y="5631"/>
                        <a:pt x="2416" y="5304"/>
                        <a:pt x="2035" y="5631"/>
                      </a:cubicBezTo>
                      <a:cubicBezTo>
                        <a:pt x="1472" y="6103"/>
                        <a:pt x="1998" y="7211"/>
                        <a:pt x="1526" y="7502"/>
                      </a:cubicBezTo>
                      <a:cubicBezTo>
                        <a:pt x="1459" y="7540"/>
                        <a:pt x="1391" y="7555"/>
                        <a:pt x="1321" y="7555"/>
                      </a:cubicBezTo>
                      <a:cubicBezTo>
                        <a:pt x="1098" y="7555"/>
                        <a:pt x="864" y="7402"/>
                        <a:pt x="634" y="7402"/>
                      </a:cubicBezTo>
                      <a:cubicBezTo>
                        <a:pt x="568" y="7402"/>
                        <a:pt x="502" y="7414"/>
                        <a:pt x="436" y="7447"/>
                      </a:cubicBezTo>
                      <a:cubicBezTo>
                        <a:pt x="55" y="7629"/>
                        <a:pt x="0" y="8301"/>
                        <a:pt x="37" y="8955"/>
                      </a:cubicBezTo>
                      <a:lnTo>
                        <a:pt x="1054" y="8955"/>
                      </a:lnTo>
                      <a:lnTo>
                        <a:pt x="1181" y="8664"/>
                      </a:lnTo>
                      <a:cubicBezTo>
                        <a:pt x="1217" y="8755"/>
                        <a:pt x="1254" y="8864"/>
                        <a:pt x="1308" y="8955"/>
                      </a:cubicBezTo>
                      <a:lnTo>
                        <a:pt x="2888" y="8955"/>
                      </a:lnTo>
                      <a:lnTo>
                        <a:pt x="2870" y="8319"/>
                      </a:lnTo>
                      <a:lnTo>
                        <a:pt x="3233" y="8955"/>
                      </a:lnTo>
                      <a:lnTo>
                        <a:pt x="10444" y="8955"/>
                      </a:lnTo>
                      <a:cubicBezTo>
                        <a:pt x="10608" y="6030"/>
                        <a:pt x="10789" y="3088"/>
                        <a:pt x="10953" y="145"/>
                      </a:cubicBezTo>
                      <a:lnTo>
                        <a:pt x="10063" y="0"/>
                      </a:lnTo>
                      <a:close/>
                    </a:path>
                  </a:pathLst>
                </a:custGeom>
                <a:solidFill>
                  <a:srgbClr val="FFCE00"/>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2" name="Google Shape;1292;p45"/>
                <p:cNvSpPr/>
                <p:nvPr/>
              </p:nvSpPr>
              <p:spPr>
                <a:xfrm>
                  <a:off x="1685375" y="1944726"/>
                  <a:ext cx="858293" cy="726207"/>
                </a:xfrm>
                <a:custGeom>
                  <a:avLst/>
                  <a:gdLst/>
                  <a:ahLst/>
                  <a:cxnLst/>
                  <a:rect l="l" t="t" r="r" b="b"/>
                  <a:pathLst>
                    <a:path w="10499" h="8883" extrusionOk="0">
                      <a:moveTo>
                        <a:pt x="10444" y="1"/>
                      </a:moveTo>
                      <a:cubicBezTo>
                        <a:pt x="9427" y="418"/>
                        <a:pt x="8501" y="1036"/>
                        <a:pt x="7720" y="1799"/>
                      </a:cubicBezTo>
                      <a:cubicBezTo>
                        <a:pt x="7447" y="2089"/>
                        <a:pt x="7175" y="2398"/>
                        <a:pt x="6939" y="2707"/>
                      </a:cubicBezTo>
                      <a:cubicBezTo>
                        <a:pt x="6467" y="3288"/>
                        <a:pt x="6121" y="3724"/>
                        <a:pt x="5504" y="3815"/>
                      </a:cubicBezTo>
                      <a:cubicBezTo>
                        <a:pt x="5399" y="3822"/>
                        <a:pt x="5293" y="3827"/>
                        <a:pt x="5188" y="3827"/>
                      </a:cubicBezTo>
                      <a:cubicBezTo>
                        <a:pt x="5039" y="3827"/>
                        <a:pt x="4890" y="3818"/>
                        <a:pt x="4741" y="3797"/>
                      </a:cubicBezTo>
                      <a:cubicBezTo>
                        <a:pt x="4604" y="3775"/>
                        <a:pt x="4473" y="3756"/>
                        <a:pt x="4348" y="3756"/>
                      </a:cubicBezTo>
                      <a:cubicBezTo>
                        <a:pt x="4159" y="3756"/>
                        <a:pt x="3986" y="3800"/>
                        <a:pt x="3833" y="3942"/>
                      </a:cubicBezTo>
                      <a:cubicBezTo>
                        <a:pt x="3706" y="4087"/>
                        <a:pt x="3633" y="4251"/>
                        <a:pt x="3597" y="4433"/>
                      </a:cubicBezTo>
                      <a:cubicBezTo>
                        <a:pt x="3560" y="4632"/>
                        <a:pt x="3470" y="4814"/>
                        <a:pt x="3324" y="4941"/>
                      </a:cubicBezTo>
                      <a:cubicBezTo>
                        <a:pt x="3189" y="5061"/>
                        <a:pt x="3016" y="5132"/>
                        <a:pt x="2826" y="5132"/>
                      </a:cubicBezTo>
                      <a:cubicBezTo>
                        <a:pt x="2787" y="5132"/>
                        <a:pt x="2747" y="5129"/>
                        <a:pt x="2707" y="5123"/>
                      </a:cubicBezTo>
                      <a:cubicBezTo>
                        <a:pt x="2686" y="5121"/>
                        <a:pt x="2666" y="5120"/>
                        <a:pt x="2645" y="5120"/>
                      </a:cubicBezTo>
                      <a:cubicBezTo>
                        <a:pt x="2463" y="5120"/>
                        <a:pt x="2272" y="5190"/>
                        <a:pt x="2126" y="5304"/>
                      </a:cubicBezTo>
                      <a:cubicBezTo>
                        <a:pt x="1817" y="5559"/>
                        <a:pt x="1817" y="6013"/>
                        <a:pt x="1817" y="6394"/>
                      </a:cubicBezTo>
                      <a:cubicBezTo>
                        <a:pt x="1817" y="6757"/>
                        <a:pt x="1817" y="7048"/>
                        <a:pt x="1617" y="7175"/>
                      </a:cubicBezTo>
                      <a:cubicBezTo>
                        <a:pt x="1541" y="7200"/>
                        <a:pt x="1461" y="7214"/>
                        <a:pt x="1383" y="7214"/>
                      </a:cubicBezTo>
                      <a:cubicBezTo>
                        <a:pt x="1293" y="7214"/>
                        <a:pt x="1204" y="7196"/>
                        <a:pt x="1127" y="7157"/>
                      </a:cubicBezTo>
                      <a:cubicBezTo>
                        <a:pt x="1010" y="7104"/>
                        <a:pt x="894" y="7076"/>
                        <a:pt x="777" y="7076"/>
                      </a:cubicBezTo>
                      <a:cubicBezTo>
                        <a:pt x="694" y="7076"/>
                        <a:pt x="611" y="7090"/>
                        <a:pt x="527" y="7121"/>
                      </a:cubicBezTo>
                      <a:cubicBezTo>
                        <a:pt x="164" y="7302"/>
                        <a:pt x="0" y="7865"/>
                        <a:pt x="73" y="8883"/>
                      </a:cubicBezTo>
                      <a:lnTo>
                        <a:pt x="182" y="8883"/>
                      </a:lnTo>
                      <a:cubicBezTo>
                        <a:pt x="128" y="7938"/>
                        <a:pt x="255" y="7375"/>
                        <a:pt x="582" y="7230"/>
                      </a:cubicBezTo>
                      <a:cubicBezTo>
                        <a:pt x="653" y="7206"/>
                        <a:pt x="728" y="7192"/>
                        <a:pt x="803" y="7192"/>
                      </a:cubicBezTo>
                      <a:cubicBezTo>
                        <a:pt x="900" y="7192"/>
                        <a:pt x="998" y="7215"/>
                        <a:pt x="1090" y="7266"/>
                      </a:cubicBezTo>
                      <a:cubicBezTo>
                        <a:pt x="1181" y="7311"/>
                        <a:pt x="1281" y="7334"/>
                        <a:pt x="1381" y="7334"/>
                      </a:cubicBezTo>
                      <a:cubicBezTo>
                        <a:pt x="1481" y="7334"/>
                        <a:pt x="1581" y="7311"/>
                        <a:pt x="1671" y="7266"/>
                      </a:cubicBezTo>
                      <a:cubicBezTo>
                        <a:pt x="1926" y="7121"/>
                        <a:pt x="1926" y="6776"/>
                        <a:pt x="1926" y="6394"/>
                      </a:cubicBezTo>
                      <a:cubicBezTo>
                        <a:pt x="1926" y="6013"/>
                        <a:pt x="1926" y="5613"/>
                        <a:pt x="2198" y="5395"/>
                      </a:cubicBezTo>
                      <a:cubicBezTo>
                        <a:pt x="2325" y="5300"/>
                        <a:pt x="2480" y="5246"/>
                        <a:pt x="2650" y="5246"/>
                      </a:cubicBezTo>
                      <a:cubicBezTo>
                        <a:pt x="2674" y="5246"/>
                        <a:pt x="2700" y="5248"/>
                        <a:pt x="2725" y="5250"/>
                      </a:cubicBezTo>
                      <a:cubicBezTo>
                        <a:pt x="2745" y="5251"/>
                        <a:pt x="2765" y="5252"/>
                        <a:pt x="2786" y="5252"/>
                      </a:cubicBezTo>
                      <a:cubicBezTo>
                        <a:pt x="3004" y="5252"/>
                        <a:pt x="3231" y="5165"/>
                        <a:pt x="3397" y="5032"/>
                      </a:cubicBezTo>
                      <a:cubicBezTo>
                        <a:pt x="3560" y="4868"/>
                        <a:pt x="3669" y="4687"/>
                        <a:pt x="3706" y="4469"/>
                      </a:cubicBezTo>
                      <a:cubicBezTo>
                        <a:pt x="3724" y="4305"/>
                        <a:pt x="3797" y="4142"/>
                        <a:pt x="3924" y="4033"/>
                      </a:cubicBezTo>
                      <a:cubicBezTo>
                        <a:pt x="4042" y="3904"/>
                        <a:pt x="4185" y="3864"/>
                        <a:pt x="4354" y="3864"/>
                      </a:cubicBezTo>
                      <a:cubicBezTo>
                        <a:pt x="4471" y="3864"/>
                        <a:pt x="4600" y="3883"/>
                        <a:pt x="4741" y="3906"/>
                      </a:cubicBezTo>
                      <a:cubicBezTo>
                        <a:pt x="4898" y="3928"/>
                        <a:pt x="5055" y="3944"/>
                        <a:pt x="5217" y="3944"/>
                      </a:cubicBezTo>
                      <a:cubicBezTo>
                        <a:pt x="5317" y="3944"/>
                        <a:pt x="5418" y="3938"/>
                        <a:pt x="5522" y="3924"/>
                      </a:cubicBezTo>
                      <a:cubicBezTo>
                        <a:pt x="6194" y="3833"/>
                        <a:pt x="6557" y="3361"/>
                        <a:pt x="7030" y="2798"/>
                      </a:cubicBezTo>
                      <a:cubicBezTo>
                        <a:pt x="7266" y="2471"/>
                        <a:pt x="7538" y="2162"/>
                        <a:pt x="7811" y="1890"/>
                      </a:cubicBezTo>
                      <a:cubicBezTo>
                        <a:pt x="8574" y="1127"/>
                        <a:pt x="9482" y="527"/>
                        <a:pt x="10499" y="110"/>
                      </a:cubicBezTo>
                      <a:lnTo>
                        <a:pt x="10444" y="1"/>
                      </a:lnTo>
                      <a:close/>
                    </a:path>
                  </a:pathLst>
                </a:custGeom>
                <a:solidFill>
                  <a:srgbClr val="FFCA2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3" name="Google Shape;1293;p45"/>
                <p:cNvSpPr/>
                <p:nvPr/>
              </p:nvSpPr>
              <p:spPr>
                <a:xfrm>
                  <a:off x="2344704" y="2145182"/>
                  <a:ext cx="415781" cy="644046"/>
                </a:xfrm>
                <a:custGeom>
                  <a:avLst/>
                  <a:gdLst/>
                  <a:ahLst/>
                  <a:cxnLst/>
                  <a:rect l="l" t="t" r="r" b="b"/>
                  <a:pathLst>
                    <a:path w="5086" h="7878" extrusionOk="0">
                      <a:moveTo>
                        <a:pt x="2606" y="0"/>
                      </a:moveTo>
                      <a:cubicBezTo>
                        <a:pt x="2585" y="0"/>
                        <a:pt x="2564" y="0"/>
                        <a:pt x="2543" y="1"/>
                      </a:cubicBezTo>
                      <a:cubicBezTo>
                        <a:pt x="1980" y="19"/>
                        <a:pt x="1417" y="182"/>
                        <a:pt x="945" y="491"/>
                      </a:cubicBezTo>
                      <a:cubicBezTo>
                        <a:pt x="618" y="2707"/>
                        <a:pt x="309" y="4923"/>
                        <a:pt x="0" y="7139"/>
                      </a:cubicBezTo>
                      <a:cubicBezTo>
                        <a:pt x="597" y="7623"/>
                        <a:pt x="1337" y="7878"/>
                        <a:pt x="2106" y="7878"/>
                      </a:cubicBezTo>
                      <a:cubicBezTo>
                        <a:pt x="2203" y="7878"/>
                        <a:pt x="2300" y="7874"/>
                        <a:pt x="2398" y="7865"/>
                      </a:cubicBezTo>
                      <a:cubicBezTo>
                        <a:pt x="3051" y="7775"/>
                        <a:pt x="3669" y="7502"/>
                        <a:pt x="4159" y="7066"/>
                      </a:cubicBezTo>
                      <a:cubicBezTo>
                        <a:pt x="4450" y="5068"/>
                        <a:pt x="4759" y="3088"/>
                        <a:pt x="5086" y="1090"/>
                      </a:cubicBezTo>
                      <a:cubicBezTo>
                        <a:pt x="4446" y="398"/>
                        <a:pt x="3546" y="0"/>
                        <a:pt x="2606" y="0"/>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4" name="Google Shape;1294;p45"/>
                <p:cNvSpPr/>
                <p:nvPr/>
              </p:nvSpPr>
              <p:spPr>
                <a:xfrm>
                  <a:off x="2684710" y="2204616"/>
                  <a:ext cx="222851" cy="439583"/>
                </a:xfrm>
                <a:custGeom>
                  <a:avLst/>
                  <a:gdLst/>
                  <a:ahLst/>
                  <a:cxnLst/>
                  <a:rect l="l" t="t" r="r" b="b"/>
                  <a:pathLst>
                    <a:path w="2726" h="5377" extrusionOk="0">
                      <a:moveTo>
                        <a:pt x="509" y="0"/>
                      </a:moveTo>
                      <a:lnTo>
                        <a:pt x="509" y="0"/>
                      </a:lnTo>
                      <a:cubicBezTo>
                        <a:pt x="763" y="781"/>
                        <a:pt x="582" y="1653"/>
                        <a:pt x="0" y="2271"/>
                      </a:cubicBezTo>
                      <a:cubicBezTo>
                        <a:pt x="73" y="2434"/>
                        <a:pt x="146" y="2598"/>
                        <a:pt x="218" y="2761"/>
                      </a:cubicBezTo>
                      <a:lnTo>
                        <a:pt x="400" y="3215"/>
                      </a:lnTo>
                      <a:cubicBezTo>
                        <a:pt x="418" y="3270"/>
                        <a:pt x="455" y="3324"/>
                        <a:pt x="473" y="3379"/>
                      </a:cubicBezTo>
                      <a:cubicBezTo>
                        <a:pt x="545" y="3542"/>
                        <a:pt x="600" y="3706"/>
                        <a:pt x="673" y="3887"/>
                      </a:cubicBezTo>
                      <a:cubicBezTo>
                        <a:pt x="727" y="3978"/>
                        <a:pt x="763" y="4069"/>
                        <a:pt x="800" y="4160"/>
                      </a:cubicBezTo>
                      <a:cubicBezTo>
                        <a:pt x="854" y="4250"/>
                        <a:pt x="909" y="4414"/>
                        <a:pt x="963" y="4541"/>
                      </a:cubicBezTo>
                      <a:cubicBezTo>
                        <a:pt x="999" y="4632"/>
                        <a:pt x="1036" y="4723"/>
                        <a:pt x="1072" y="4814"/>
                      </a:cubicBezTo>
                      <a:cubicBezTo>
                        <a:pt x="1145" y="4977"/>
                        <a:pt x="1217" y="5122"/>
                        <a:pt x="1272" y="5286"/>
                      </a:cubicBezTo>
                      <a:cubicBezTo>
                        <a:pt x="1290" y="5322"/>
                        <a:pt x="1290" y="5340"/>
                        <a:pt x="1308" y="5377"/>
                      </a:cubicBezTo>
                      <a:lnTo>
                        <a:pt x="2725" y="4741"/>
                      </a:lnTo>
                      <a:cubicBezTo>
                        <a:pt x="2671" y="4541"/>
                        <a:pt x="2616" y="4323"/>
                        <a:pt x="2543" y="4123"/>
                      </a:cubicBezTo>
                      <a:lnTo>
                        <a:pt x="2398" y="3633"/>
                      </a:lnTo>
                      <a:cubicBezTo>
                        <a:pt x="2362" y="3542"/>
                        <a:pt x="2325" y="3451"/>
                        <a:pt x="2289" y="3342"/>
                      </a:cubicBezTo>
                      <a:cubicBezTo>
                        <a:pt x="2198" y="3052"/>
                        <a:pt x="2107" y="2797"/>
                        <a:pt x="2035" y="2598"/>
                      </a:cubicBezTo>
                      <a:cubicBezTo>
                        <a:pt x="1726" y="1780"/>
                        <a:pt x="1581" y="1508"/>
                        <a:pt x="1581" y="1508"/>
                      </a:cubicBezTo>
                      <a:cubicBezTo>
                        <a:pt x="1526" y="1308"/>
                        <a:pt x="1454" y="1108"/>
                        <a:pt x="1345" y="927"/>
                      </a:cubicBezTo>
                      <a:cubicBezTo>
                        <a:pt x="1145" y="563"/>
                        <a:pt x="854" y="236"/>
                        <a:pt x="509" y="0"/>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5" name="Google Shape;1295;p45"/>
                <p:cNvSpPr/>
                <p:nvPr/>
              </p:nvSpPr>
              <p:spPr>
                <a:xfrm>
                  <a:off x="2782731" y="2560729"/>
                  <a:ext cx="377194" cy="387916"/>
                </a:xfrm>
                <a:custGeom>
                  <a:avLst/>
                  <a:gdLst/>
                  <a:ahLst/>
                  <a:cxnLst/>
                  <a:rect l="l" t="t" r="r" b="b"/>
                  <a:pathLst>
                    <a:path w="4614" h="4745" extrusionOk="0">
                      <a:moveTo>
                        <a:pt x="895" y="1"/>
                      </a:moveTo>
                      <a:cubicBezTo>
                        <a:pt x="661" y="1"/>
                        <a:pt x="431" y="101"/>
                        <a:pt x="273" y="294"/>
                      </a:cubicBezTo>
                      <a:cubicBezTo>
                        <a:pt x="55" y="512"/>
                        <a:pt x="0" y="857"/>
                        <a:pt x="146" y="1148"/>
                      </a:cubicBezTo>
                      <a:cubicBezTo>
                        <a:pt x="781" y="2710"/>
                        <a:pt x="1962" y="3999"/>
                        <a:pt x="3470" y="4744"/>
                      </a:cubicBezTo>
                      <a:lnTo>
                        <a:pt x="4614" y="3691"/>
                      </a:lnTo>
                      <a:cubicBezTo>
                        <a:pt x="3506" y="2492"/>
                        <a:pt x="2398" y="1293"/>
                        <a:pt x="1308" y="112"/>
                      </a:cubicBezTo>
                      <a:cubicBezTo>
                        <a:pt x="1178" y="37"/>
                        <a:pt x="1036" y="1"/>
                        <a:pt x="895"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6" name="Google Shape;1296;p45"/>
                <p:cNvSpPr/>
                <p:nvPr/>
              </p:nvSpPr>
              <p:spPr>
                <a:xfrm>
                  <a:off x="2515402" y="1999664"/>
                  <a:ext cx="117393" cy="202828"/>
                </a:xfrm>
                <a:custGeom>
                  <a:avLst/>
                  <a:gdLst/>
                  <a:ahLst/>
                  <a:cxnLst/>
                  <a:rect l="l" t="t" r="r" b="b"/>
                  <a:pathLst>
                    <a:path w="1436" h="2481" extrusionOk="0">
                      <a:moveTo>
                        <a:pt x="691" y="1"/>
                      </a:moveTo>
                      <a:cubicBezTo>
                        <a:pt x="691" y="19"/>
                        <a:pt x="673" y="19"/>
                        <a:pt x="673" y="37"/>
                      </a:cubicBezTo>
                      <a:cubicBezTo>
                        <a:pt x="673" y="37"/>
                        <a:pt x="637" y="128"/>
                        <a:pt x="600" y="164"/>
                      </a:cubicBezTo>
                      <a:cubicBezTo>
                        <a:pt x="600" y="164"/>
                        <a:pt x="600" y="182"/>
                        <a:pt x="600" y="182"/>
                      </a:cubicBezTo>
                      <a:cubicBezTo>
                        <a:pt x="528" y="418"/>
                        <a:pt x="455" y="655"/>
                        <a:pt x="382" y="872"/>
                      </a:cubicBezTo>
                      <a:cubicBezTo>
                        <a:pt x="273" y="1181"/>
                        <a:pt x="182" y="1490"/>
                        <a:pt x="73" y="1799"/>
                      </a:cubicBezTo>
                      <a:cubicBezTo>
                        <a:pt x="37" y="1871"/>
                        <a:pt x="19" y="1962"/>
                        <a:pt x="1" y="2035"/>
                      </a:cubicBezTo>
                      <a:cubicBezTo>
                        <a:pt x="366" y="2339"/>
                        <a:pt x="731" y="2480"/>
                        <a:pt x="998" y="2480"/>
                      </a:cubicBezTo>
                      <a:cubicBezTo>
                        <a:pt x="1129" y="2480"/>
                        <a:pt x="1237" y="2446"/>
                        <a:pt x="1309" y="2380"/>
                      </a:cubicBezTo>
                      <a:cubicBezTo>
                        <a:pt x="1345" y="2344"/>
                        <a:pt x="1436" y="2217"/>
                        <a:pt x="1418" y="1926"/>
                      </a:cubicBezTo>
                      <a:cubicBezTo>
                        <a:pt x="1399" y="1871"/>
                        <a:pt x="1399" y="1817"/>
                        <a:pt x="1399" y="1781"/>
                      </a:cubicBezTo>
                      <a:lnTo>
                        <a:pt x="1399" y="1635"/>
                      </a:lnTo>
                      <a:lnTo>
                        <a:pt x="1399" y="1617"/>
                      </a:lnTo>
                      <a:cubicBezTo>
                        <a:pt x="1399" y="1508"/>
                        <a:pt x="1381" y="1363"/>
                        <a:pt x="1381" y="1199"/>
                      </a:cubicBezTo>
                      <a:lnTo>
                        <a:pt x="1381" y="1054"/>
                      </a:lnTo>
                      <a:cubicBezTo>
                        <a:pt x="1381" y="818"/>
                        <a:pt x="1345" y="600"/>
                        <a:pt x="1345" y="437"/>
                      </a:cubicBezTo>
                      <a:cubicBezTo>
                        <a:pt x="1345" y="364"/>
                        <a:pt x="1345" y="309"/>
                        <a:pt x="1327" y="255"/>
                      </a:cubicBezTo>
                      <a:lnTo>
                        <a:pt x="691" y="1"/>
                      </a:ln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7" name="Google Shape;1297;p45"/>
                <p:cNvSpPr/>
                <p:nvPr/>
              </p:nvSpPr>
              <p:spPr>
                <a:xfrm>
                  <a:off x="2543607" y="2061632"/>
                  <a:ext cx="86246" cy="90091"/>
                </a:xfrm>
                <a:custGeom>
                  <a:avLst/>
                  <a:gdLst/>
                  <a:ahLst/>
                  <a:cxnLst/>
                  <a:rect l="l" t="t" r="r" b="b"/>
                  <a:pathLst>
                    <a:path w="1055" h="1102" extrusionOk="0">
                      <a:moveTo>
                        <a:pt x="437" y="1"/>
                      </a:moveTo>
                      <a:cubicBezTo>
                        <a:pt x="286" y="1"/>
                        <a:pt x="137" y="39"/>
                        <a:pt x="1" y="114"/>
                      </a:cubicBezTo>
                      <a:cubicBezTo>
                        <a:pt x="55" y="423"/>
                        <a:pt x="219" y="714"/>
                        <a:pt x="455" y="914"/>
                      </a:cubicBezTo>
                      <a:cubicBezTo>
                        <a:pt x="551" y="994"/>
                        <a:pt x="689" y="1102"/>
                        <a:pt x="820" y="1102"/>
                      </a:cubicBezTo>
                      <a:cubicBezTo>
                        <a:pt x="838" y="1102"/>
                        <a:pt x="855" y="1100"/>
                        <a:pt x="873" y="1095"/>
                      </a:cubicBezTo>
                      <a:cubicBezTo>
                        <a:pt x="964" y="1059"/>
                        <a:pt x="1018" y="968"/>
                        <a:pt x="1054" y="877"/>
                      </a:cubicBezTo>
                      <a:lnTo>
                        <a:pt x="1054" y="859"/>
                      </a:lnTo>
                      <a:cubicBezTo>
                        <a:pt x="1054" y="750"/>
                        <a:pt x="1036" y="623"/>
                        <a:pt x="1036" y="460"/>
                      </a:cubicBezTo>
                      <a:lnTo>
                        <a:pt x="1036" y="296"/>
                      </a:lnTo>
                      <a:cubicBezTo>
                        <a:pt x="909" y="133"/>
                        <a:pt x="727" y="24"/>
                        <a:pt x="528" y="6"/>
                      </a:cubicBezTo>
                      <a:cubicBezTo>
                        <a:pt x="497" y="2"/>
                        <a:pt x="467" y="1"/>
                        <a:pt x="437" y="1"/>
                      </a:cubicBezTo>
                      <a:close/>
                    </a:path>
                  </a:pathLst>
                </a:custGeom>
                <a:solidFill>
                  <a:srgbClr val="FC6565"/>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8" name="Google Shape;1298;p45"/>
                <p:cNvSpPr/>
                <p:nvPr/>
              </p:nvSpPr>
              <p:spPr>
                <a:xfrm>
                  <a:off x="2513931" y="1893713"/>
                  <a:ext cx="164890" cy="207897"/>
                </a:xfrm>
                <a:custGeom>
                  <a:avLst/>
                  <a:gdLst/>
                  <a:ahLst/>
                  <a:cxnLst/>
                  <a:rect l="l" t="t" r="r" b="b"/>
                  <a:pathLst>
                    <a:path w="2017" h="2543" extrusionOk="0">
                      <a:moveTo>
                        <a:pt x="928" y="0"/>
                      </a:moveTo>
                      <a:cubicBezTo>
                        <a:pt x="892" y="0"/>
                        <a:pt x="855" y="2"/>
                        <a:pt x="818" y="7"/>
                      </a:cubicBezTo>
                      <a:lnTo>
                        <a:pt x="764" y="7"/>
                      </a:lnTo>
                      <a:cubicBezTo>
                        <a:pt x="309" y="98"/>
                        <a:pt x="1" y="625"/>
                        <a:pt x="19" y="1224"/>
                      </a:cubicBezTo>
                      <a:cubicBezTo>
                        <a:pt x="19" y="1278"/>
                        <a:pt x="37" y="1351"/>
                        <a:pt x="37" y="1424"/>
                      </a:cubicBezTo>
                      <a:cubicBezTo>
                        <a:pt x="137" y="2060"/>
                        <a:pt x="593" y="2542"/>
                        <a:pt x="1077" y="2542"/>
                      </a:cubicBezTo>
                      <a:cubicBezTo>
                        <a:pt x="1117" y="2542"/>
                        <a:pt x="1158" y="2539"/>
                        <a:pt x="1199" y="2532"/>
                      </a:cubicBezTo>
                      <a:cubicBezTo>
                        <a:pt x="1654" y="2459"/>
                        <a:pt x="1980" y="2005"/>
                        <a:pt x="1999" y="1442"/>
                      </a:cubicBezTo>
                      <a:cubicBezTo>
                        <a:pt x="2017" y="1333"/>
                        <a:pt x="1999" y="1224"/>
                        <a:pt x="1999" y="1133"/>
                      </a:cubicBezTo>
                      <a:lnTo>
                        <a:pt x="1962" y="1006"/>
                      </a:lnTo>
                      <a:cubicBezTo>
                        <a:pt x="1908" y="734"/>
                        <a:pt x="1781" y="479"/>
                        <a:pt x="1581" y="298"/>
                      </a:cubicBezTo>
                      <a:cubicBezTo>
                        <a:pt x="1406" y="107"/>
                        <a:pt x="1177" y="0"/>
                        <a:pt x="928" y="0"/>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9" name="Google Shape;1299;p45"/>
                <p:cNvSpPr/>
                <p:nvPr/>
              </p:nvSpPr>
              <p:spPr>
                <a:xfrm>
                  <a:off x="2539192" y="2011518"/>
                  <a:ext cx="41692" cy="43165"/>
                </a:xfrm>
                <a:custGeom>
                  <a:avLst/>
                  <a:gdLst/>
                  <a:ahLst/>
                  <a:cxnLst/>
                  <a:rect l="l" t="t" r="r" b="b"/>
                  <a:pathLst>
                    <a:path w="510" h="528" extrusionOk="0">
                      <a:moveTo>
                        <a:pt x="255" y="1"/>
                      </a:moveTo>
                      <a:cubicBezTo>
                        <a:pt x="128" y="1"/>
                        <a:pt x="0" y="128"/>
                        <a:pt x="0" y="273"/>
                      </a:cubicBezTo>
                      <a:cubicBezTo>
                        <a:pt x="0" y="401"/>
                        <a:pt x="128" y="528"/>
                        <a:pt x="255" y="528"/>
                      </a:cubicBezTo>
                      <a:cubicBezTo>
                        <a:pt x="400" y="528"/>
                        <a:pt x="509" y="401"/>
                        <a:pt x="509" y="273"/>
                      </a:cubicBezTo>
                      <a:cubicBezTo>
                        <a:pt x="509" y="128"/>
                        <a:pt x="400" y="1"/>
                        <a:pt x="255" y="1"/>
                      </a:cubicBezTo>
                      <a:close/>
                    </a:path>
                  </a:pathLst>
                </a:custGeom>
                <a:solidFill>
                  <a:srgbClr val="FC6565"/>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0" name="Google Shape;1300;p45"/>
                <p:cNvSpPr/>
                <p:nvPr/>
              </p:nvSpPr>
              <p:spPr>
                <a:xfrm>
                  <a:off x="2625277" y="2004160"/>
                  <a:ext cx="49132" cy="41776"/>
                </a:xfrm>
                <a:custGeom>
                  <a:avLst/>
                  <a:gdLst/>
                  <a:ahLst/>
                  <a:cxnLst/>
                  <a:rect l="l" t="t" r="r" b="b"/>
                  <a:pathLst>
                    <a:path w="601" h="511" extrusionOk="0">
                      <a:moveTo>
                        <a:pt x="346" y="0"/>
                      </a:moveTo>
                      <a:cubicBezTo>
                        <a:pt x="110" y="0"/>
                        <a:pt x="1" y="273"/>
                        <a:pt x="164" y="436"/>
                      </a:cubicBezTo>
                      <a:cubicBezTo>
                        <a:pt x="216" y="488"/>
                        <a:pt x="278" y="510"/>
                        <a:pt x="340" y="510"/>
                      </a:cubicBezTo>
                      <a:cubicBezTo>
                        <a:pt x="473" y="510"/>
                        <a:pt x="600" y="404"/>
                        <a:pt x="600" y="254"/>
                      </a:cubicBezTo>
                      <a:cubicBezTo>
                        <a:pt x="600" y="109"/>
                        <a:pt x="491" y="0"/>
                        <a:pt x="346" y="0"/>
                      </a:cubicBezTo>
                      <a:close/>
                    </a:path>
                  </a:pathLst>
                </a:custGeom>
                <a:solidFill>
                  <a:srgbClr val="FC6565"/>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1" name="Google Shape;1301;p45"/>
                <p:cNvSpPr/>
                <p:nvPr/>
              </p:nvSpPr>
              <p:spPr>
                <a:xfrm>
                  <a:off x="2573364" y="1969333"/>
                  <a:ext cx="19375" cy="25997"/>
                </a:xfrm>
                <a:custGeom>
                  <a:avLst/>
                  <a:gdLst/>
                  <a:ahLst/>
                  <a:cxnLst/>
                  <a:rect l="l" t="t" r="r" b="b"/>
                  <a:pathLst>
                    <a:path w="237" h="318" extrusionOk="0">
                      <a:moveTo>
                        <a:pt x="187" y="1"/>
                      </a:moveTo>
                      <a:cubicBezTo>
                        <a:pt x="162" y="1"/>
                        <a:pt x="140" y="14"/>
                        <a:pt x="127" y="27"/>
                      </a:cubicBezTo>
                      <a:lnTo>
                        <a:pt x="18" y="226"/>
                      </a:lnTo>
                      <a:cubicBezTo>
                        <a:pt x="0" y="263"/>
                        <a:pt x="0" y="299"/>
                        <a:pt x="37" y="317"/>
                      </a:cubicBezTo>
                      <a:lnTo>
                        <a:pt x="55" y="317"/>
                      </a:lnTo>
                      <a:cubicBezTo>
                        <a:pt x="73" y="317"/>
                        <a:pt x="91" y="299"/>
                        <a:pt x="109" y="299"/>
                      </a:cubicBezTo>
                      <a:lnTo>
                        <a:pt x="236" y="81"/>
                      </a:lnTo>
                      <a:cubicBezTo>
                        <a:pt x="236" y="63"/>
                        <a:pt x="236" y="27"/>
                        <a:pt x="218" y="8"/>
                      </a:cubicBezTo>
                      <a:cubicBezTo>
                        <a:pt x="208" y="3"/>
                        <a:pt x="197" y="1"/>
                        <a:pt x="187"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1302;p45"/>
                <p:cNvSpPr/>
                <p:nvPr/>
              </p:nvSpPr>
              <p:spPr>
                <a:xfrm>
                  <a:off x="2558485" y="1967862"/>
                  <a:ext cx="17903" cy="25916"/>
                </a:xfrm>
                <a:custGeom>
                  <a:avLst/>
                  <a:gdLst/>
                  <a:ahLst/>
                  <a:cxnLst/>
                  <a:rect l="l" t="t" r="r" b="b"/>
                  <a:pathLst>
                    <a:path w="219" h="317" extrusionOk="0">
                      <a:moveTo>
                        <a:pt x="151" y="1"/>
                      </a:moveTo>
                      <a:cubicBezTo>
                        <a:pt x="128" y="1"/>
                        <a:pt x="110" y="14"/>
                        <a:pt x="110" y="26"/>
                      </a:cubicBezTo>
                      <a:lnTo>
                        <a:pt x="19" y="244"/>
                      </a:lnTo>
                      <a:cubicBezTo>
                        <a:pt x="1" y="263"/>
                        <a:pt x="19" y="299"/>
                        <a:pt x="37" y="317"/>
                      </a:cubicBezTo>
                      <a:lnTo>
                        <a:pt x="55" y="317"/>
                      </a:lnTo>
                      <a:cubicBezTo>
                        <a:pt x="91" y="317"/>
                        <a:pt x="110" y="299"/>
                        <a:pt x="110" y="281"/>
                      </a:cubicBezTo>
                      <a:lnTo>
                        <a:pt x="219" y="81"/>
                      </a:lnTo>
                      <a:cubicBezTo>
                        <a:pt x="219" y="45"/>
                        <a:pt x="200" y="8"/>
                        <a:pt x="182" y="8"/>
                      </a:cubicBezTo>
                      <a:cubicBezTo>
                        <a:pt x="172" y="3"/>
                        <a:pt x="161" y="1"/>
                        <a:pt x="151"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1303;p45"/>
                <p:cNvSpPr/>
                <p:nvPr/>
              </p:nvSpPr>
              <p:spPr>
                <a:xfrm>
                  <a:off x="2576307" y="2005631"/>
                  <a:ext cx="11935" cy="19375"/>
                </a:xfrm>
                <a:custGeom>
                  <a:avLst/>
                  <a:gdLst/>
                  <a:ahLst/>
                  <a:cxnLst/>
                  <a:rect l="l" t="t" r="r" b="b"/>
                  <a:pathLst>
                    <a:path w="146" h="237" extrusionOk="0">
                      <a:moveTo>
                        <a:pt x="37" y="0"/>
                      </a:moveTo>
                      <a:cubicBezTo>
                        <a:pt x="19" y="18"/>
                        <a:pt x="1" y="37"/>
                        <a:pt x="1" y="73"/>
                      </a:cubicBezTo>
                      <a:lnTo>
                        <a:pt x="37" y="200"/>
                      </a:lnTo>
                      <a:cubicBezTo>
                        <a:pt x="37" y="218"/>
                        <a:pt x="73" y="236"/>
                        <a:pt x="91" y="236"/>
                      </a:cubicBezTo>
                      <a:lnTo>
                        <a:pt x="110" y="236"/>
                      </a:lnTo>
                      <a:cubicBezTo>
                        <a:pt x="146" y="236"/>
                        <a:pt x="146" y="200"/>
                        <a:pt x="146" y="164"/>
                      </a:cubicBezTo>
                      <a:lnTo>
                        <a:pt x="110" y="37"/>
                      </a:lnTo>
                      <a:cubicBezTo>
                        <a:pt x="110" y="18"/>
                        <a:pt x="73" y="0"/>
                        <a:pt x="37" y="0"/>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4" name="Google Shape;1304;p45"/>
                <p:cNvSpPr/>
                <p:nvPr/>
              </p:nvSpPr>
              <p:spPr>
                <a:xfrm>
                  <a:off x="2559957" y="2007103"/>
                  <a:ext cx="10464" cy="19375"/>
                </a:xfrm>
                <a:custGeom>
                  <a:avLst/>
                  <a:gdLst/>
                  <a:ahLst/>
                  <a:cxnLst/>
                  <a:rect l="l" t="t" r="r" b="b"/>
                  <a:pathLst>
                    <a:path w="128" h="237" extrusionOk="0">
                      <a:moveTo>
                        <a:pt x="73" y="0"/>
                      </a:moveTo>
                      <a:cubicBezTo>
                        <a:pt x="37" y="0"/>
                        <a:pt x="1" y="37"/>
                        <a:pt x="1" y="55"/>
                      </a:cubicBezTo>
                      <a:lnTo>
                        <a:pt x="1" y="182"/>
                      </a:lnTo>
                      <a:cubicBezTo>
                        <a:pt x="1" y="218"/>
                        <a:pt x="37" y="237"/>
                        <a:pt x="73" y="237"/>
                      </a:cubicBezTo>
                      <a:cubicBezTo>
                        <a:pt x="92" y="237"/>
                        <a:pt x="110" y="218"/>
                        <a:pt x="128" y="182"/>
                      </a:cubicBezTo>
                      <a:lnTo>
                        <a:pt x="128" y="73"/>
                      </a:lnTo>
                      <a:cubicBezTo>
                        <a:pt x="128" y="37"/>
                        <a:pt x="92" y="0"/>
                        <a:pt x="73" y="0"/>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1305;p45"/>
                <p:cNvSpPr/>
                <p:nvPr/>
              </p:nvSpPr>
              <p:spPr>
                <a:xfrm>
                  <a:off x="2548103" y="1981842"/>
                  <a:ext cx="49050" cy="31311"/>
                </a:xfrm>
                <a:custGeom>
                  <a:avLst/>
                  <a:gdLst/>
                  <a:ahLst/>
                  <a:cxnLst/>
                  <a:rect l="l" t="t" r="r" b="b"/>
                  <a:pathLst>
                    <a:path w="600" h="383" extrusionOk="0">
                      <a:moveTo>
                        <a:pt x="218" y="1"/>
                      </a:moveTo>
                      <a:cubicBezTo>
                        <a:pt x="164" y="19"/>
                        <a:pt x="109" y="55"/>
                        <a:pt x="73" y="110"/>
                      </a:cubicBezTo>
                      <a:cubicBezTo>
                        <a:pt x="19" y="164"/>
                        <a:pt x="0" y="219"/>
                        <a:pt x="19" y="291"/>
                      </a:cubicBezTo>
                      <a:cubicBezTo>
                        <a:pt x="55" y="364"/>
                        <a:pt x="182" y="382"/>
                        <a:pt x="291" y="382"/>
                      </a:cubicBezTo>
                      <a:lnTo>
                        <a:pt x="346" y="382"/>
                      </a:lnTo>
                      <a:cubicBezTo>
                        <a:pt x="400" y="364"/>
                        <a:pt x="455" y="346"/>
                        <a:pt x="491" y="328"/>
                      </a:cubicBezTo>
                      <a:cubicBezTo>
                        <a:pt x="545" y="291"/>
                        <a:pt x="600" y="255"/>
                        <a:pt x="600" y="200"/>
                      </a:cubicBezTo>
                      <a:cubicBezTo>
                        <a:pt x="600" y="110"/>
                        <a:pt x="473" y="19"/>
                        <a:pt x="327" y="1"/>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6" name="Google Shape;1306;p45"/>
                <p:cNvSpPr/>
                <p:nvPr/>
              </p:nvSpPr>
              <p:spPr>
                <a:xfrm>
                  <a:off x="2565925" y="1981842"/>
                  <a:ext cx="31228" cy="31311"/>
                </a:xfrm>
                <a:custGeom>
                  <a:avLst/>
                  <a:gdLst/>
                  <a:ahLst/>
                  <a:cxnLst/>
                  <a:rect l="l" t="t" r="r" b="b"/>
                  <a:pathLst>
                    <a:path w="382" h="383" extrusionOk="0">
                      <a:moveTo>
                        <a:pt x="91" y="1"/>
                      </a:moveTo>
                      <a:cubicBezTo>
                        <a:pt x="37" y="55"/>
                        <a:pt x="0" y="128"/>
                        <a:pt x="0" y="200"/>
                      </a:cubicBezTo>
                      <a:cubicBezTo>
                        <a:pt x="0" y="255"/>
                        <a:pt x="37" y="328"/>
                        <a:pt x="73" y="382"/>
                      </a:cubicBezTo>
                      <a:lnTo>
                        <a:pt x="128" y="382"/>
                      </a:lnTo>
                      <a:cubicBezTo>
                        <a:pt x="182" y="364"/>
                        <a:pt x="237" y="346"/>
                        <a:pt x="273" y="328"/>
                      </a:cubicBezTo>
                      <a:cubicBezTo>
                        <a:pt x="327" y="291"/>
                        <a:pt x="382" y="255"/>
                        <a:pt x="382" y="200"/>
                      </a:cubicBezTo>
                      <a:cubicBezTo>
                        <a:pt x="382" y="110"/>
                        <a:pt x="255" y="19"/>
                        <a:pt x="109"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7" name="Google Shape;1307;p45"/>
                <p:cNvSpPr/>
                <p:nvPr/>
              </p:nvSpPr>
              <p:spPr>
                <a:xfrm>
                  <a:off x="2652010" y="1963039"/>
                  <a:ext cx="20928" cy="24853"/>
                </a:xfrm>
                <a:custGeom>
                  <a:avLst/>
                  <a:gdLst/>
                  <a:ahLst/>
                  <a:cxnLst/>
                  <a:rect l="l" t="t" r="r" b="b"/>
                  <a:pathLst>
                    <a:path w="256" h="304" extrusionOk="0">
                      <a:moveTo>
                        <a:pt x="189" y="1"/>
                      </a:moveTo>
                      <a:cubicBezTo>
                        <a:pt x="174" y="1"/>
                        <a:pt x="157" y="10"/>
                        <a:pt x="146" y="31"/>
                      </a:cubicBezTo>
                      <a:lnTo>
                        <a:pt x="19" y="231"/>
                      </a:lnTo>
                      <a:cubicBezTo>
                        <a:pt x="1" y="249"/>
                        <a:pt x="19" y="285"/>
                        <a:pt x="37" y="303"/>
                      </a:cubicBezTo>
                      <a:lnTo>
                        <a:pt x="74" y="303"/>
                      </a:lnTo>
                      <a:cubicBezTo>
                        <a:pt x="92" y="303"/>
                        <a:pt x="110" y="303"/>
                        <a:pt x="128" y="285"/>
                      </a:cubicBezTo>
                      <a:lnTo>
                        <a:pt x="237" y="85"/>
                      </a:lnTo>
                      <a:cubicBezTo>
                        <a:pt x="255" y="67"/>
                        <a:pt x="255" y="31"/>
                        <a:pt x="219" y="13"/>
                      </a:cubicBezTo>
                      <a:cubicBezTo>
                        <a:pt x="211" y="5"/>
                        <a:pt x="201" y="1"/>
                        <a:pt x="189"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8" name="Google Shape;1308;p45"/>
                <p:cNvSpPr/>
                <p:nvPr/>
              </p:nvSpPr>
              <p:spPr>
                <a:xfrm>
                  <a:off x="2638684" y="1961158"/>
                  <a:ext cx="18884" cy="26733"/>
                </a:xfrm>
                <a:custGeom>
                  <a:avLst/>
                  <a:gdLst/>
                  <a:ahLst/>
                  <a:cxnLst/>
                  <a:rect l="l" t="t" r="r" b="b"/>
                  <a:pathLst>
                    <a:path w="231" h="327" extrusionOk="0">
                      <a:moveTo>
                        <a:pt x="160" y="1"/>
                      </a:moveTo>
                      <a:cubicBezTo>
                        <a:pt x="141" y="1"/>
                        <a:pt x="122" y="11"/>
                        <a:pt x="109" y="36"/>
                      </a:cubicBezTo>
                      <a:lnTo>
                        <a:pt x="19" y="236"/>
                      </a:lnTo>
                      <a:cubicBezTo>
                        <a:pt x="0" y="272"/>
                        <a:pt x="19" y="308"/>
                        <a:pt x="37" y="326"/>
                      </a:cubicBezTo>
                      <a:lnTo>
                        <a:pt x="55" y="326"/>
                      </a:lnTo>
                      <a:cubicBezTo>
                        <a:pt x="91" y="326"/>
                        <a:pt x="109" y="308"/>
                        <a:pt x="109" y="290"/>
                      </a:cubicBezTo>
                      <a:lnTo>
                        <a:pt x="218" y="72"/>
                      </a:lnTo>
                      <a:cubicBezTo>
                        <a:pt x="230" y="36"/>
                        <a:pt x="195" y="1"/>
                        <a:pt x="160"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9" name="Google Shape;1309;p45"/>
                <p:cNvSpPr/>
                <p:nvPr/>
              </p:nvSpPr>
              <p:spPr>
                <a:xfrm>
                  <a:off x="2655034" y="1999091"/>
                  <a:ext cx="13407" cy="19948"/>
                </a:xfrm>
                <a:custGeom>
                  <a:avLst/>
                  <a:gdLst/>
                  <a:ahLst/>
                  <a:cxnLst/>
                  <a:rect l="l" t="t" r="r" b="b"/>
                  <a:pathLst>
                    <a:path w="164" h="244" extrusionOk="0">
                      <a:moveTo>
                        <a:pt x="73" y="1"/>
                      </a:moveTo>
                      <a:cubicBezTo>
                        <a:pt x="66" y="1"/>
                        <a:pt x="60" y="3"/>
                        <a:pt x="55" y="8"/>
                      </a:cubicBezTo>
                      <a:cubicBezTo>
                        <a:pt x="18" y="8"/>
                        <a:pt x="0" y="44"/>
                        <a:pt x="18" y="80"/>
                      </a:cubicBezTo>
                      <a:lnTo>
                        <a:pt x="55" y="189"/>
                      </a:lnTo>
                      <a:cubicBezTo>
                        <a:pt x="55" y="226"/>
                        <a:pt x="73" y="244"/>
                        <a:pt x="109" y="244"/>
                      </a:cubicBezTo>
                      <a:lnTo>
                        <a:pt x="127" y="244"/>
                      </a:lnTo>
                      <a:cubicBezTo>
                        <a:pt x="146" y="226"/>
                        <a:pt x="164" y="189"/>
                        <a:pt x="164" y="171"/>
                      </a:cubicBezTo>
                      <a:lnTo>
                        <a:pt x="127" y="44"/>
                      </a:lnTo>
                      <a:cubicBezTo>
                        <a:pt x="114" y="17"/>
                        <a:pt x="91" y="1"/>
                        <a:pt x="73"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0" name="Google Shape;1310;p45"/>
                <p:cNvSpPr/>
                <p:nvPr/>
              </p:nvSpPr>
              <p:spPr>
                <a:xfrm>
                  <a:off x="2641627" y="2001135"/>
                  <a:ext cx="8992" cy="19375"/>
                </a:xfrm>
                <a:custGeom>
                  <a:avLst/>
                  <a:gdLst/>
                  <a:ahLst/>
                  <a:cxnLst/>
                  <a:rect l="l" t="t" r="r" b="b"/>
                  <a:pathLst>
                    <a:path w="110" h="237" extrusionOk="0">
                      <a:moveTo>
                        <a:pt x="55" y="1"/>
                      </a:moveTo>
                      <a:cubicBezTo>
                        <a:pt x="19" y="1"/>
                        <a:pt x="1" y="19"/>
                        <a:pt x="1" y="55"/>
                      </a:cubicBezTo>
                      <a:lnTo>
                        <a:pt x="1" y="182"/>
                      </a:lnTo>
                      <a:cubicBezTo>
                        <a:pt x="1" y="201"/>
                        <a:pt x="19" y="237"/>
                        <a:pt x="55" y="237"/>
                      </a:cubicBezTo>
                      <a:cubicBezTo>
                        <a:pt x="92" y="237"/>
                        <a:pt x="110" y="219"/>
                        <a:pt x="110" y="182"/>
                      </a:cubicBezTo>
                      <a:lnTo>
                        <a:pt x="110" y="55"/>
                      </a:lnTo>
                      <a:cubicBezTo>
                        <a:pt x="110" y="19"/>
                        <a:pt x="92" y="1"/>
                        <a:pt x="55" y="1"/>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1" name="Google Shape;1311;p45"/>
                <p:cNvSpPr/>
                <p:nvPr/>
              </p:nvSpPr>
              <p:spPr>
                <a:xfrm>
                  <a:off x="2628302" y="1975955"/>
                  <a:ext cx="49050" cy="30248"/>
                </a:xfrm>
                <a:custGeom>
                  <a:avLst/>
                  <a:gdLst/>
                  <a:ahLst/>
                  <a:cxnLst/>
                  <a:rect l="l" t="t" r="r" b="b"/>
                  <a:pathLst>
                    <a:path w="600" h="370" extrusionOk="0">
                      <a:moveTo>
                        <a:pt x="218" y="0"/>
                      </a:moveTo>
                      <a:cubicBezTo>
                        <a:pt x="164" y="36"/>
                        <a:pt x="109" y="73"/>
                        <a:pt x="73" y="109"/>
                      </a:cubicBezTo>
                      <a:cubicBezTo>
                        <a:pt x="37" y="164"/>
                        <a:pt x="0" y="218"/>
                        <a:pt x="18" y="272"/>
                      </a:cubicBezTo>
                      <a:cubicBezTo>
                        <a:pt x="47" y="343"/>
                        <a:pt x="129" y="370"/>
                        <a:pt x="216" y="370"/>
                      </a:cubicBezTo>
                      <a:cubicBezTo>
                        <a:pt x="241" y="370"/>
                        <a:pt x="266" y="367"/>
                        <a:pt x="291" y="363"/>
                      </a:cubicBezTo>
                      <a:lnTo>
                        <a:pt x="345" y="363"/>
                      </a:lnTo>
                      <a:cubicBezTo>
                        <a:pt x="400" y="345"/>
                        <a:pt x="454" y="345"/>
                        <a:pt x="491" y="309"/>
                      </a:cubicBezTo>
                      <a:cubicBezTo>
                        <a:pt x="563" y="272"/>
                        <a:pt x="600" y="236"/>
                        <a:pt x="600" y="182"/>
                      </a:cubicBezTo>
                      <a:cubicBezTo>
                        <a:pt x="600" y="109"/>
                        <a:pt x="473" y="0"/>
                        <a:pt x="327"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2" name="Google Shape;1312;p45"/>
                <p:cNvSpPr/>
                <p:nvPr/>
              </p:nvSpPr>
              <p:spPr>
                <a:xfrm>
                  <a:off x="2646123" y="1975955"/>
                  <a:ext cx="31228" cy="29758"/>
                </a:xfrm>
                <a:custGeom>
                  <a:avLst/>
                  <a:gdLst/>
                  <a:ahLst/>
                  <a:cxnLst/>
                  <a:rect l="l" t="t" r="r" b="b"/>
                  <a:pathLst>
                    <a:path w="382" h="364" extrusionOk="0">
                      <a:moveTo>
                        <a:pt x="91" y="0"/>
                      </a:moveTo>
                      <a:cubicBezTo>
                        <a:pt x="37" y="36"/>
                        <a:pt x="0" y="109"/>
                        <a:pt x="0" y="182"/>
                      </a:cubicBezTo>
                      <a:cubicBezTo>
                        <a:pt x="0" y="254"/>
                        <a:pt x="37" y="309"/>
                        <a:pt x="73" y="363"/>
                      </a:cubicBezTo>
                      <a:lnTo>
                        <a:pt x="127" y="363"/>
                      </a:lnTo>
                      <a:cubicBezTo>
                        <a:pt x="182" y="345"/>
                        <a:pt x="236" y="345"/>
                        <a:pt x="273" y="309"/>
                      </a:cubicBezTo>
                      <a:cubicBezTo>
                        <a:pt x="345" y="272"/>
                        <a:pt x="382" y="236"/>
                        <a:pt x="382" y="182"/>
                      </a:cubicBezTo>
                      <a:cubicBezTo>
                        <a:pt x="382" y="109"/>
                        <a:pt x="255" y="0"/>
                        <a:pt x="109" y="0"/>
                      </a:cubicBezTo>
                      <a:close/>
                    </a:path>
                  </a:pathLst>
                </a:custGeom>
                <a:solidFill>
                  <a:srgbClr val="232996"/>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3" name="Google Shape;1313;p45"/>
                <p:cNvSpPr/>
                <p:nvPr/>
              </p:nvSpPr>
              <p:spPr>
                <a:xfrm>
                  <a:off x="2588161" y="2048715"/>
                  <a:ext cx="44635" cy="22482"/>
                </a:xfrm>
                <a:custGeom>
                  <a:avLst/>
                  <a:gdLst/>
                  <a:ahLst/>
                  <a:cxnLst/>
                  <a:rect l="l" t="t" r="r" b="b"/>
                  <a:pathLst>
                    <a:path w="546" h="275" extrusionOk="0">
                      <a:moveTo>
                        <a:pt x="1" y="0"/>
                      </a:moveTo>
                      <a:lnTo>
                        <a:pt x="1" y="0"/>
                      </a:lnTo>
                      <a:cubicBezTo>
                        <a:pt x="35" y="153"/>
                        <a:pt x="180" y="274"/>
                        <a:pt x="333" y="274"/>
                      </a:cubicBezTo>
                      <a:cubicBezTo>
                        <a:pt x="343" y="274"/>
                        <a:pt x="354" y="274"/>
                        <a:pt x="364" y="272"/>
                      </a:cubicBezTo>
                      <a:cubicBezTo>
                        <a:pt x="455" y="236"/>
                        <a:pt x="509" y="182"/>
                        <a:pt x="546" y="91"/>
                      </a:cubicBezTo>
                      <a:lnTo>
                        <a:pt x="546" y="91"/>
                      </a:lnTo>
                      <a:cubicBezTo>
                        <a:pt x="509" y="100"/>
                        <a:pt x="473" y="104"/>
                        <a:pt x="437" y="104"/>
                      </a:cubicBezTo>
                      <a:cubicBezTo>
                        <a:pt x="400" y="104"/>
                        <a:pt x="364" y="100"/>
                        <a:pt x="328" y="91"/>
                      </a:cubicBezTo>
                      <a:cubicBezTo>
                        <a:pt x="219" y="73"/>
                        <a:pt x="110" y="55"/>
                        <a:pt x="1"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4" name="Google Shape;1314;p45"/>
                <p:cNvSpPr/>
                <p:nvPr/>
              </p:nvSpPr>
              <p:spPr>
                <a:xfrm>
                  <a:off x="2175396" y="2183769"/>
                  <a:ext cx="271819" cy="386199"/>
                </a:xfrm>
                <a:custGeom>
                  <a:avLst/>
                  <a:gdLst/>
                  <a:ahLst/>
                  <a:cxnLst/>
                  <a:rect l="l" t="t" r="r" b="b"/>
                  <a:pathLst>
                    <a:path w="3325" h="4724" extrusionOk="0">
                      <a:moveTo>
                        <a:pt x="3034" y="1"/>
                      </a:moveTo>
                      <a:lnTo>
                        <a:pt x="3034" y="1"/>
                      </a:lnTo>
                      <a:cubicBezTo>
                        <a:pt x="2816" y="164"/>
                        <a:pt x="2616" y="328"/>
                        <a:pt x="2434" y="510"/>
                      </a:cubicBezTo>
                      <a:cubicBezTo>
                        <a:pt x="2271" y="673"/>
                        <a:pt x="2144" y="818"/>
                        <a:pt x="2017" y="964"/>
                      </a:cubicBezTo>
                      <a:cubicBezTo>
                        <a:pt x="2017" y="964"/>
                        <a:pt x="1799" y="1200"/>
                        <a:pt x="1290" y="1872"/>
                      </a:cubicBezTo>
                      <a:cubicBezTo>
                        <a:pt x="1163" y="2053"/>
                        <a:pt x="999" y="2271"/>
                        <a:pt x="818" y="2526"/>
                      </a:cubicBezTo>
                      <a:lnTo>
                        <a:pt x="654" y="2780"/>
                      </a:lnTo>
                      <a:lnTo>
                        <a:pt x="364" y="3198"/>
                      </a:lnTo>
                      <a:cubicBezTo>
                        <a:pt x="236" y="3379"/>
                        <a:pt x="109" y="3561"/>
                        <a:pt x="0" y="3743"/>
                      </a:cubicBezTo>
                      <a:lnTo>
                        <a:pt x="1181" y="4723"/>
                      </a:lnTo>
                      <a:cubicBezTo>
                        <a:pt x="1217" y="4705"/>
                        <a:pt x="1235" y="4669"/>
                        <a:pt x="1254" y="4651"/>
                      </a:cubicBezTo>
                      <a:cubicBezTo>
                        <a:pt x="1363" y="4505"/>
                        <a:pt x="1472" y="4378"/>
                        <a:pt x="1562" y="4251"/>
                      </a:cubicBezTo>
                      <a:cubicBezTo>
                        <a:pt x="1635" y="4179"/>
                        <a:pt x="1708" y="4106"/>
                        <a:pt x="1762" y="4033"/>
                      </a:cubicBezTo>
                      <a:lnTo>
                        <a:pt x="2017" y="3724"/>
                      </a:lnTo>
                      <a:cubicBezTo>
                        <a:pt x="2089" y="3652"/>
                        <a:pt x="2144" y="3561"/>
                        <a:pt x="2216" y="3488"/>
                      </a:cubicBezTo>
                      <a:cubicBezTo>
                        <a:pt x="2325" y="3343"/>
                        <a:pt x="2452" y="3216"/>
                        <a:pt x="2561" y="3071"/>
                      </a:cubicBezTo>
                      <a:lnTo>
                        <a:pt x="2670" y="2925"/>
                      </a:lnTo>
                      <a:lnTo>
                        <a:pt x="2979" y="2544"/>
                      </a:lnTo>
                      <a:cubicBezTo>
                        <a:pt x="3106" y="2399"/>
                        <a:pt x="3215" y="2271"/>
                        <a:pt x="3324" y="2144"/>
                      </a:cubicBezTo>
                      <a:cubicBezTo>
                        <a:pt x="3197" y="1799"/>
                        <a:pt x="3124" y="1436"/>
                        <a:pt x="3070" y="1073"/>
                      </a:cubicBezTo>
                      <a:cubicBezTo>
                        <a:pt x="3016" y="727"/>
                        <a:pt x="3016" y="364"/>
                        <a:pt x="3034"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5" name="Google Shape;1315;p45"/>
                <p:cNvSpPr/>
                <p:nvPr/>
              </p:nvSpPr>
              <p:spPr>
                <a:xfrm>
                  <a:off x="2464961" y="2719818"/>
                  <a:ext cx="421748" cy="622300"/>
                </a:xfrm>
                <a:custGeom>
                  <a:avLst/>
                  <a:gdLst/>
                  <a:ahLst/>
                  <a:cxnLst/>
                  <a:rect l="l" t="t" r="r" b="b"/>
                  <a:pathLst>
                    <a:path w="5159" h="7612" extrusionOk="0">
                      <a:moveTo>
                        <a:pt x="2670" y="1"/>
                      </a:moveTo>
                      <a:lnTo>
                        <a:pt x="1344" y="510"/>
                      </a:lnTo>
                      <a:lnTo>
                        <a:pt x="1254" y="546"/>
                      </a:lnTo>
                      <a:lnTo>
                        <a:pt x="0" y="1000"/>
                      </a:lnTo>
                      <a:lnTo>
                        <a:pt x="745" y="3016"/>
                      </a:lnTo>
                      <a:lnTo>
                        <a:pt x="872" y="3325"/>
                      </a:lnTo>
                      <a:lnTo>
                        <a:pt x="890" y="3398"/>
                      </a:lnTo>
                      <a:lnTo>
                        <a:pt x="1199" y="4197"/>
                      </a:lnTo>
                      <a:lnTo>
                        <a:pt x="1381" y="4687"/>
                      </a:lnTo>
                      <a:lnTo>
                        <a:pt x="1472" y="4941"/>
                      </a:lnTo>
                      <a:lnTo>
                        <a:pt x="2471" y="7611"/>
                      </a:lnTo>
                      <a:lnTo>
                        <a:pt x="5159" y="6612"/>
                      </a:lnTo>
                      <a:lnTo>
                        <a:pt x="4160" y="3979"/>
                      </a:lnTo>
                      <a:lnTo>
                        <a:pt x="2670" y="1"/>
                      </a:ln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6" name="Google Shape;1316;p45"/>
                <p:cNvSpPr/>
                <p:nvPr/>
              </p:nvSpPr>
              <p:spPr>
                <a:xfrm>
                  <a:off x="2317971" y="2739194"/>
                  <a:ext cx="258412" cy="583631"/>
                </a:xfrm>
                <a:custGeom>
                  <a:avLst/>
                  <a:gdLst/>
                  <a:ahLst/>
                  <a:cxnLst/>
                  <a:rect l="l" t="t" r="r" b="b"/>
                  <a:pathLst>
                    <a:path w="3161" h="7139" extrusionOk="0">
                      <a:moveTo>
                        <a:pt x="309" y="0"/>
                      </a:moveTo>
                      <a:lnTo>
                        <a:pt x="182" y="2579"/>
                      </a:lnTo>
                      <a:lnTo>
                        <a:pt x="182" y="2670"/>
                      </a:lnTo>
                      <a:lnTo>
                        <a:pt x="127" y="3942"/>
                      </a:lnTo>
                      <a:lnTo>
                        <a:pt x="127" y="4087"/>
                      </a:lnTo>
                      <a:lnTo>
                        <a:pt x="0" y="7029"/>
                      </a:lnTo>
                      <a:lnTo>
                        <a:pt x="2870" y="7138"/>
                      </a:lnTo>
                      <a:lnTo>
                        <a:pt x="2961" y="4704"/>
                      </a:lnTo>
                      <a:lnTo>
                        <a:pt x="2979" y="4305"/>
                      </a:lnTo>
                      <a:lnTo>
                        <a:pt x="2997" y="3960"/>
                      </a:lnTo>
                      <a:lnTo>
                        <a:pt x="3052" y="2979"/>
                      </a:lnTo>
                      <a:lnTo>
                        <a:pt x="3052" y="2906"/>
                      </a:lnTo>
                      <a:lnTo>
                        <a:pt x="3161" y="273"/>
                      </a:lnTo>
                      <a:lnTo>
                        <a:pt x="3161" y="109"/>
                      </a:lnTo>
                      <a:lnTo>
                        <a:pt x="3070" y="109"/>
                      </a:lnTo>
                      <a:lnTo>
                        <a:pt x="309" y="0"/>
                      </a:ln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7" name="Google Shape;1317;p45"/>
                <p:cNvSpPr/>
                <p:nvPr/>
              </p:nvSpPr>
              <p:spPr>
                <a:xfrm>
                  <a:off x="2689125" y="3294536"/>
                  <a:ext cx="427798" cy="651322"/>
                </a:xfrm>
                <a:custGeom>
                  <a:avLst/>
                  <a:gdLst/>
                  <a:ahLst/>
                  <a:cxnLst/>
                  <a:rect l="l" t="t" r="r" b="b"/>
                  <a:pathLst>
                    <a:path w="5233" h="7967" extrusionOk="0">
                      <a:moveTo>
                        <a:pt x="2580" y="0"/>
                      </a:moveTo>
                      <a:lnTo>
                        <a:pt x="1" y="999"/>
                      </a:lnTo>
                      <a:lnTo>
                        <a:pt x="19" y="1090"/>
                      </a:lnTo>
                      <a:lnTo>
                        <a:pt x="164" y="1526"/>
                      </a:lnTo>
                      <a:lnTo>
                        <a:pt x="2217" y="7629"/>
                      </a:lnTo>
                      <a:cubicBezTo>
                        <a:pt x="2443" y="7689"/>
                        <a:pt x="3467" y="7967"/>
                        <a:pt x="4242" y="7967"/>
                      </a:cubicBezTo>
                      <a:cubicBezTo>
                        <a:pt x="4648" y="7967"/>
                        <a:pt x="4986" y="7890"/>
                        <a:pt x="5105" y="7665"/>
                      </a:cubicBezTo>
                      <a:cubicBezTo>
                        <a:pt x="5178" y="7538"/>
                        <a:pt x="5232" y="7284"/>
                        <a:pt x="4851" y="6739"/>
                      </a:cubicBezTo>
                      <a:cubicBezTo>
                        <a:pt x="4687" y="6230"/>
                        <a:pt x="4524" y="5740"/>
                        <a:pt x="4360" y="5231"/>
                      </a:cubicBezTo>
                      <a:lnTo>
                        <a:pt x="4215" y="4832"/>
                      </a:lnTo>
                      <a:lnTo>
                        <a:pt x="4179" y="4741"/>
                      </a:lnTo>
                      <a:lnTo>
                        <a:pt x="4051" y="4341"/>
                      </a:lnTo>
                      <a:lnTo>
                        <a:pt x="4015" y="4232"/>
                      </a:lnTo>
                      <a:lnTo>
                        <a:pt x="3888" y="3833"/>
                      </a:lnTo>
                      <a:lnTo>
                        <a:pt x="3852" y="3724"/>
                      </a:lnTo>
                      <a:lnTo>
                        <a:pt x="3725" y="3342"/>
                      </a:lnTo>
                      <a:lnTo>
                        <a:pt x="3688" y="3233"/>
                      </a:lnTo>
                      <a:lnTo>
                        <a:pt x="3561" y="2852"/>
                      </a:lnTo>
                      <a:lnTo>
                        <a:pt x="3507" y="2743"/>
                      </a:lnTo>
                      <a:lnTo>
                        <a:pt x="3379" y="2343"/>
                      </a:lnTo>
                      <a:cubicBezTo>
                        <a:pt x="3361" y="2325"/>
                        <a:pt x="3361" y="2289"/>
                        <a:pt x="3361" y="2271"/>
                      </a:cubicBezTo>
                      <a:lnTo>
                        <a:pt x="3198" y="1817"/>
                      </a:lnTo>
                      <a:lnTo>
                        <a:pt x="3180" y="1762"/>
                      </a:lnTo>
                      <a:lnTo>
                        <a:pt x="2853" y="781"/>
                      </a:lnTo>
                      <a:lnTo>
                        <a:pt x="2580" y="0"/>
                      </a:ln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8" name="Google Shape;1318;p45"/>
                <p:cNvSpPr/>
                <p:nvPr/>
              </p:nvSpPr>
              <p:spPr>
                <a:xfrm>
                  <a:off x="2660921" y="3194553"/>
                  <a:ext cx="246640" cy="234466"/>
                </a:xfrm>
                <a:custGeom>
                  <a:avLst/>
                  <a:gdLst/>
                  <a:ahLst/>
                  <a:cxnLst/>
                  <a:rect l="l" t="t" r="r" b="b"/>
                  <a:pathLst>
                    <a:path w="3017" h="2868" extrusionOk="0">
                      <a:moveTo>
                        <a:pt x="1560" y="1"/>
                      </a:moveTo>
                      <a:cubicBezTo>
                        <a:pt x="1013" y="1"/>
                        <a:pt x="507" y="310"/>
                        <a:pt x="237" y="805"/>
                      </a:cubicBezTo>
                      <a:cubicBezTo>
                        <a:pt x="55" y="1114"/>
                        <a:pt x="1" y="1459"/>
                        <a:pt x="74" y="1804"/>
                      </a:cubicBezTo>
                      <a:cubicBezTo>
                        <a:pt x="92" y="1932"/>
                        <a:pt x="128" y="2041"/>
                        <a:pt x="201" y="2150"/>
                      </a:cubicBezTo>
                      <a:cubicBezTo>
                        <a:pt x="237" y="2240"/>
                        <a:pt x="310" y="2331"/>
                        <a:pt x="382" y="2422"/>
                      </a:cubicBezTo>
                      <a:cubicBezTo>
                        <a:pt x="400" y="2440"/>
                        <a:pt x="419" y="2458"/>
                        <a:pt x="437" y="2458"/>
                      </a:cubicBezTo>
                      <a:cubicBezTo>
                        <a:pt x="709" y="2731"/>
                        <a:pt x="1068" y="2867"/>
                        <a:pt x="1427" y="2867"/>
                      </a:cubicBezTo>
                      <a:cubicBezTo>
                        <a:pt x="1785" y="2867"/>
                        <a:pt x="2144" y="2731"/>
                        <a:pt x="2417" y="2458"/>
                      </a:cubicBezTo>
                      <a:cubicBezTo>
                        <a:pt x="2834" y="2095"/>
                        <a:pt x="3016" y="1532"/>
                        <a:pt x="2871" y="987"/>
                      </a:cubicBezTo>
                      <a:lnTo>
                        <a:pt x="2816" y="824"/>
                      </a:lnTo>
                      <a:lnTo>
                        <a:pt x="2816" y="805"/>
                      </a:lnTo>
                      <a:cubicBezTo>
                        <a:pt x="2762" y="660"/>
                        <a:pt x="2689" y="551"/>
                        <a:pt x="2598" y="442"/>
                      </a:cubicBezTo>
                      <a:cubicBezTo>
                        <a:pt x="2544" y="388"/>
                        <a:pt x="2507" y="351"/>
                        <a:pt x="2453" y="297"/>
                      </a:cubicBezTo>
                      <a:cubicBezTo>
                        <a:pt x="2326" y="206"/>
                        <a:pt x="2180" y="115"/>
                        <a:pt x="2017" y="61"/>
                      </a:cubicBezTo>
                      <a:cubicBezTo>
                        <a:pt x="1981" y="43"/>
                        <a:pt x="1944" y="43"/>
                        <a:pt x="1908" y="43"/>
                      </a:cubicBezTo>
                      <a:cubicBezTo>
                        <a:pt x="1792" y="14"/>
                        <a:pt x="1675" y="1"/>
                        <a:pt x="1560"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9" name="Google Shape;1319;p45"/>
                <p:cNvSpPr/>
                <p:nvPr/>
              </p:nvSpPr>
              <p:spPr>
                <a:xfrm>
                  <a:off x="2815350" y="3879555"/>
                  <a:ext cx="559906" cy="193099"/>
                </a:xfrm>
                <a:custGeom>
                  <a:avLst/>
                  <a:gdLst/>
                  <a:ahLst/>
                  <a:cxnLst/>
                  <a:rect l="l" t="t" r="r" b="b"/>
                  <a:pathLst>
                    <a:path w="6849" h="2362" extrusionOk="0">
                      <a:moveTo>
                        <a:pt x="746" y="1"/>
                      </a:moveTo>
                      <a:cubicBezTo>
                        <a:pt x="727" y="37"/>
                        <a:pt x="727" y="92"/>
                        <a:pt x="709" y="146"/>
                      </a:cubicBezTo>
                      <a:cubicBezTo>
                        <a:pt x="673" y="491"/>
                        <a:pt x="582" y="818"/>
                        <a:pt x="419" y="1127"/>
                      </a:cubicBezTo>
                      <a:cubicBezTo>
                        <a:pt x="400" y="1145"/>
                        <a:pt x="382" y="1163"/>
                        <a:pt x="382" y="1181"/>
                      </a:cubicBezTo>
                      <a:cubicBezTo>
                        <a:pt x="364" y="1199"/>
                        <a:pt x="346" y="1218"/>
                        <a:pt x="328" y="1236"/>
                      </a:cubicBezTo>
                      <a:cubicBezTo>
                        <a:pt x="291" y="1272"/>
                        <a:pt x="255" y="1327"/>
                        <a:pt x="219" y="1345"/>
                      </a:cubicBezTo>
                      <a:cubicBezTo>
                        <a:pt x="128" y="1436"/>
                        <a:pt x="55" y="1526"/>
                        <a:pt x="19" y="1635"/>
                      </a:cubicBezTo>
                      <a:cubicBezTo>
                        <a:pt x="1" y="1654"/>
                        <a:pt x="1" y="1690"/>
                        <a:pt x="1" y="1708"/>
                      </a:cubicBezTo>
                      <a:cubicBezTo>
                        <a:pt x="1" y="1817"/>
                        <a:pt x="55" y="1908"/>
                        <a:pt x="146" y="1981"/>
                      </a:cubicBezTo>
                      <a:lnTo>
                        <a:pt x="6740" y="2362"/>
                      </a:lnTo>
                      <a:cubicBezTo>
                        <a:pt x="6776" y="2235"/>
                        <a:pt x="6812" y="2108"/>
                        <a:pt x="6830" y="1981"/>
                      </a:cubicBezTo>
                      <a:cubicBezTo>
                        <a:pt x="6849" y="1817"/>
                        <a:pt x="6849" y="1672"/>
                        <a:pt x="6812" y="1508"/>
                      </a:cubicBezTo>
                      <a:cubicBezTo>
                        <a:pt x="6612" y="691"/>
                        <a:pt x="5504" y="73"/>
                        <a:pt x="4015"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0" name="Google Shape;1320;p45"/>
                <p:cNvSpPr/>
                <p:nvPr/>
              </p:nvSpPr>
              <p:spPr>
                <a:xfrm>
                  <a:off x="2815350" y="3814480"/>
                  <a:ext cx="559906" cy="258174"/>
                </a:xfrm>
                <a:custGeom>
                  <a:avLst/>
                  <a:gdLst/>
                  <a:ahLst/>
                  <a:cxnLst/>
                  <a:rect l="l" t="t" r="r" b="b"/>
                  <a:pathLst>
                    <a:path w="6849" h="3158" extrusionOk="0">
                      <a:moveTo>
                        <a:pt x="3444" y="0"/>
                      </a:moveTo>
                      <a:cubicBezTo>
                        <a:pt x="2742" y="0"/>
                        <a:pt x="2504" y="117"/>
                        <a:pt x="2453" y="270"/>
                      </a:cubicBezTo>
                      <a:cubicBezTo>
                        <a:pt x="2398" y="415"/>
                        <a:pt x="2580" y="615"/>
                        <a:pt x="2580" y="1142"/>
                      </a:cubicBezTo>
                      <a:cubicBezTo>
                        <a:pt x="2580" y="1251"/>
                        <a:pt x="2562" y="1342"/>
                        <a:pt x="2562" y="1451"/>
                      </a:cubicBezTo>
                      <a:cubicBezTo>
                        <a:pt x="2562" y="1487"/>
                        <a:pt x="2526" y="1541"/>
                        <a:pt x="2489" y="1560"/>
                      </a:cubicBezTo>
                      <a:cubicBezTo>
                        <a:pt x="2474" y="1568"/>
                        <a:pt x="2457" y="1572"/>
                        <a:pt x="2438" y="1572"/>
                      </a:cubicBezTo>
                      <a:cubicBezTo>
                        <a:pt x="2214" y="1572"/>
                        <a:pt x="1754" y="1013"/>
                        <a:pt x="1000" y="779"/>
                      </a:cubicBezTo>
                      <a:cubicBezTo>
                        <a:pt x="964" y="760"/>
                        <a:pt x="918" y="751"/>
                        <a:pt x="873" y="751"/>
                      </a:cubicBezTo>
                      <a:cubicBezTo>
                        <a:pt x="827" y="751"/>
                        <a:pt x="782" y="760"/>
                        <a:pt x="746" y="779"/>
                      </a:cubicBezTo>
                      <a:cubicBezTo>
                        <a:pt x="582" y="869"/>
                        <a:pt x="491" y="1033"/>
                        <a:pt x="473" y="1214"/>
                      </a:cubicBezTo>
                      <a:cubicBezTo>
                        <a:pt x="437" y="1432"/>
                        <a:pt x="419" y="1669"/>
                        <a:pt x="419" y="1905"/>
                      </a:cubicBezTo>
                      <a:cubicBezTo>
                        <a:pt x="400" y="1923"/>
                        <a:pt x="400" y="1941"/>
                        <a:pt x="382" y="1959"/>
                      </a:cubicBezTo>
                      <a:cubicBezTo>
                        <a:pt x="364" y="1977"/>
                        <a:pt x="364" y="1995"/>
                        <a:pt x="346" y="2014"/>
                      </a:cubicBezTo>
                      <a:cubicBezTo>
                        <a:pt x="310" y="2050"/>
                        <a:pt x="273" y="2086"/>
                        <a:pt x="219" y="2123"/>
                      </a:cubicBezTo>
                      <a:cubicBezTo>
                        <a:pt x="128" y="2213"/>
                        <a:pt x="55" y="2304"/>
                        <a:pt x="19" y="2413"/>
                      </a:cubicBezTo>
                      <a:cubicBezTo>
                        <a:pt x="1" y="2450"/>
                        <a:pt x="1" y="2468"/>
                        <a:pt x="1" y="2504"/>
                      </a:cubicBezTo>
                      <a:cubicBezTo>
                        <a:pt x="1" y="2613"/>
                        <a:pt x="55" y="2704"/>
                        <a:pt x="146" y="2777"/>
                      </a:cubicBezTo>
                      <a:lnTo>
                        <a:pt x="6740" y="3158"/>
                      </a:lnTo>
                      <a:cubicBezTo>
                        <a:pt x="6776" y="3067"/>
                        <a:pt x="6794" y="2976"/>
                        <a:pt x="6812" y="2904"/>
                      </a:cubicBezTo>
                      <a:cubicBezTo>
                        <a:pt x="6830" y="2849"/>
                        <a:pt x="6830" y="2813"/>
                        <a:pt x="6830" y="2777"/>
                      </a:cubicBezTo>
                      <a:cubicBezTo>
                        <a:pt x="6849" y="2631"/>
                        <a:pt x="6849" y="2468"/>
                        <a:pt x="6812" y="2304"/>
                      </a:cubicBezTo>
                      <a:cubicBezTo>
                        <a:pt x="6758" y="1886"/>
                        <a:pt x="6558" y="1505"/>
                        <a:pt x="6267" y="1196"/>
                      </a:cubicBezTo>
                      <a:cubicBezTo>
                        <a:pt x="6122" y="1051"/>
                        <a:pt x="5940" y="924"/>
                        <a:pt x="5741" y="833"/>
                      </a:cubicBezTo>
                      <a:cubicBezTo>
                        <a:pt x="5441" y="711"/>
                        <a:pt x="5114" y="650"/>
                        <a:pt x="4785" y="650"/>
                      </a:cubicBezTo>
                      <a:cubicBezTo>
                        <a:pt x="4576" y="650"/>
                        <a:pt x="4365" y="675"/>
                        <a:pt x="4160" y="724"/>
                      </a:cubicBezTo>
                      <a:lnTo>
                        <a:pt x="4614" y="70"/>
                      </a:lnTo>
                      <a:cubicBezTo>
                        <a:pt x="4126" y="21"/>
                        <a:pt x="3743" y="0"/>
                        <a:pt x="3444" y="0"/>
                      </a:cubicBezTo>
                      <a:close/>
                    </a:path>
                  </a:pathLst>
                </a:custGeom>
                <a:solidFill>
                  <a:srgbClr val="FFCE00"/>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1" name="Google Shape;1321;p45"/>
                <p:cNvSpPr/>
                <p:nvPr/>
              </p:nvSpPr>
              <p:spPr>
                <a:xfrm>
                  <a:off x="2804967" y="4029570"/>
                  <a:ext cx="580670" cy="43084"/>
                </a:xfrm>
                <a:custGeom>
                  <a:avLst/>
                  <a:gdLst/>
                  <a:ahLst/>
                  <a:cxnLst/>
                  <a:rect l="l" t="t" r="r" b="b"/>
                  <a:pathLst>
                    <a:path w="7103" h="527" extrusionOk="0">
                      <a:moveTo>
                        <a:pt x="146" y="0"/>
                      </a:moveTo>
                      <a:cubicBezTo>
                        <a:pt x="73" y="0"/>
                        <a:pt x="1" y="73"/>
                        <a:pt x="1" y="146"/>
                      </a:cubicBezTo>
                      <a:lnTo>
                        <a:pt x="1" y="400"/>
                      </a:lnTo>
                      <a:cubicBezTo>
                        <a:pt x="1" y="472"/>
                        <a:pt x="73" y="527"/>
                        <a:pt x="146" y="527"/>
                      </a:cubicBezTo>
                      <a:lnTo>
                        <a:pt x="6957" y="527"/>
                      </a:lnTo>
                      <a:cubicBezTo>
                        <a:pt x="7030" y="527"/>
                        <a:pt x="7103" y="472"/>
                        <a:pt x="7103" y="400"/>
                      </a:cubicBezTo>
                      <a:lnTo>
                        <a:pt x="7103" y="146"/>
                      </a:lnTo>
                      <a:cubicBezTo>
                        <a:pt x="7103" y="73"/>
                        <a:pt x="7030" y="0"/>
                        <a:pt x="6957"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2" name="Google Shape;1322;p45"/>
                <p:cNvSpPr/>
                <p:nvPr/>
              </p:nvSpPr>
              <p:spPr>
                <a:xfrm>
                  <a:off x="3204407" y="3884051"/>
                  <a:ext cx="170858" cy="167838"/>
                </a:xfrm>
                <a:custGeom>
                  <a:avLst/>
                  <a:gdLst/>
                  <a:ahLst/>
                  <a:cxnLst/>
                  <a:rect l="l" t="t" r="r" b="b"/>
                  <a:pathLst>
                    <a:path w="2090" h="2053" extrusionOk="0">
                      <a:moveTo>
                        <a:pt x="982" y="0"/>
                      </a:moveTo>
                      <a:cubicBezTo>
                        <a:pt x="655" y="672"/>
                        <a:pt x="328" y="1362"/>
                        <a:pt x="1" y="2053"/>
                      </a:cubicBezTo>
                      <a:lnTo>
                        <a:pt x="2053" y="2053"/>
                      </a:lnTo>
                      <a:cubicBezTo>
                        <a:pt x="2053" y="2016"/>
                        <a:pt x="2071" y="1980"/>
                        <a:pt x="2071" y="1926"/>
                      </a:cubicBezTo>
                      <a:cubicBezTo>
                        <a:pt x="2090" y="1780"/>
                        <a:pt x="2090" y="1617"/>
                        <a:pt x="2053" y="1471"/>
                      </a:cubicBezTo>
                      <a:lnTo>
                        <a:pt x="2053" y="1453"/>
                      </a:lnTo>
                      <a:cubicBezTo>
                        <a:pt x="1981" y="1035"/>
                        <a:pt x="1799" y="654"/>
                        <a:pt x="1508" y="363"/>
                      </a:cubicBezTo>
                      <a:cubicBezTo>
                        <a:pt x="1363" y="200"/>
                        <a:pt x="1181" y="73"/>
                        <a:pt x="982"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3" name="Google Shape;1323;p45"/>
                <p:cNvSpPr/>
                <p:nvPr/>
              </p:nvSpPr>
              <p:spPr>
                <a:xfrm>
                  <a:off x="2854019" y="3875876"/>
                  <a:ext cx="181240" cy="87230"/>
                </a:xfrm>
                <a:custGeom>
                  <a:avLst/>
                  <a:gdLst/>
                  <a:ahLst/>
                  <a:cxnLst/>
                  <a:rect l="l" t="t" r="r" b="b"/>
                  <a:pathLst>
                    <a:path w="2217" h="1067" extrusionOk="0">
                      <a:moveTo>
                        <a:pt x="391" y="0"/>
                      </a:moveTo>
                      <a:cubicBezTo>
                        <a:pt x="345" y="0"/>
                        <a:pt x="300" y="9"/>
                        <a:pt x="254" y="28"/>
                      </a:cubicBezTo>
                      <a:cubicBezTo>
                        <a:pt x="109" y="118"/>
                        <a:pt x="0" y="282"/>
                        <a:pt x="0" y="463"/>
                      </a:cubicBezTo>
                      <a:cubicBezTo>
                        <a:pt x="164" y="409"/>
                        <a:pt x="327" y="354"/>
                        <a:pt x="509" y="336"/>
                      </a:cubicBezTo>
                      <a:cubicBezTo>
                        <a:pt x="854" y="336"/>
                        <a:pt x="1163" y="645"/>
                        <a:pt x="1381" y="827"/>
                      </a:cubicBezTo>
                      <a:cubicBezTo>
                        <a:pt x="1526" y="954"/>
                        <a:pt x="1580" y="1045"/>
                        <a:pt x="1726" y="1063"/>
                      </a:cubicBezTo>
                      <a:cubicBezTo>
                        <a:pt x="1747" y="1065"/>
                        <a:pt x="1768" y="1066"/>
                        <a:pt x="1789" y="1066"/>
                      </a:cubicBezTo>
                      <a:cubicBezTo>
                        <a:pt x="1931" y="1066"/>
                        <a:pt x="2069" y="1015"/>
                        <a:pt x="2180" y="936"/>
                      </a:cubicBezTo>
                      <a:cubicBezTo>
                        <a:pt x="2198" y="899"/>
                        <a:pt x="2216" y="863"/>
                        <a:pt x="2216" y="827"/>
                      </a:cubicBezTo>
                      <a:cubicBezTo>
                        <a:pt x="2198" y="754"/>
                        <a:pt x="2143" y="700"/>
                        <a:pt x="2071" y="700"/>
                      </a:cubicBezTo>
                      <a:cubicBezTo>
                        <a:pt x="2071" y="736"/>
                        <a:pt x="2053" y="772"/>
                        <a:pt x="2016" y="809"/>
                      </a:cubicBezTo>
                      <a:cubicBezTo>
                        <a:pt x="1999" y="817"/>
                        <a:pt x="1981" y="821"/>
                        <a:pt x="1961" y="821"/>
                      </a:cubicBezTo>
                      <a:cubicBezTo>
                        <a:pt x="1723" y="821"/>
                        <a:pt x="1264" y="262"/>
                        <a:pt x="527" y="28"/>
                      </a:cubicBezTo>
                      <a:cubicBezTo>
                        <a:pt x="481" y="9"/>
                        <a:pt x="436" y="0"/>
                        <a:pt x="391"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4" name="Google Shape;1324;p45"/>
                <p:cNvSpPr/>
                <p:nvPr/>
              </p:nvSpPr>
              <p:spPr>
                <a:xfrm>
                  <a:off x="1857626" y="3235102"/>
                  <a:ext cx="622199" cy="532699"/>
                </a:xfrm>
                <a:custGeom>
                  <a:avLst/>
                  <a:gdLst/>
                  <a:ahLst/>
                  <a:cxnLst/>
                  <a:rect l="l" t="t" r="r" b="b"/>
                  <a:pathLst>
                    <a:path w="7611" h="6516" extrusionOk="0">
                      <a:moveTo>
                        <a:pt x="6049" y="1"/>
                      </a:moveTo>
                      <a:lnTo>
                        <a:pt x="5958" y="37"/>
                      </a:lnTo>
                      <a:lnTo>
                        <a:pt x="5577" y="273"/>
                      </a:lnTo>
                      <a:lnTo>
                        <a:pt x="109" y="3670"/>
                      </a:lnTo>
                      <a:cubicBezTo>
                        <a:pt x="91" y="4015"/>
                        <a:pt x="0" y="6303"/>
                        <a:pt x="709" y="6503"/>
                      </a:cubicBezTo>
                      <a:cubicBezTo>
                        <a:pt x="737" y="6510"/>
                        <a:pt x="769" y="6515"/>
                        <a:pt x="807" y="6515"/>
                      </a:cubicBezTo>
                      <a:cubicBezTo>
                        <a:pt x="965" y="6515"/>
                        <a:pt x="1210" y="6427"/>
                        <a:pt x="1562" y="6031"/>
                      </a:cubicBezTo>
                      <a:lnTo>
                        <a:pt x="2925" y="5195"/>
                      </a:lnTo>
                      <a:lnTo>
                        <a:pt x="3270" y="4978"/>
                      </a:lnTo>
                      <a:lnTo>
                        <a:pt x="3361" y="4923"/>
                      </a:lnTo>
                      <a:lnTo>
                        <a:pt x="3706" y="4705"/>
                      </a:lnTo>
                      <a:lnTo>
                        <a:pt x="3815" y="4632"/>
                      </a:lnTo>
                      <a:lnTo>
                        <a:pt x="4160" y="4414"/>
                      </a:lnTo>
                      <a:lnTo>
                        <a:pt x="4269" y="4342"/>
                      </a:lnTo>
                      <a:lnTo>
                        <a:pt x="4614" y="4142"/>
                      </a:lnTo>
                      <a:lnTo>
                        <a:pt x="4723" y="4088"/>
                      </a:lnTo>
                      <a:lnTo>
                        <a:pt x="5050" y="3870"/>
                      </a:lnTo>
                      <a:lnTo>
                        <a:pt x="5159" y="3815"/>
                      </a:lnTo>
                      <a:lnTo>
                        <a:pt x="5522" y="3579"/>
                      </a:lnTo>
                      <a:cubicBezTo>
                        <a:pt x="5522" y="3561"/>
                        <a:pt x="5558" y="3543"/>
                        <a:pt x="5577" y="3543"/>
                      </a:cubicBezTo>
                      <a:lnTo>
                        <a:pt x="5976" y="3288"/>
                      </a:lnTo>
                      <a:lnTo>
                        <a:pt x="6031" y="3270"/>
                      </a:lnTo>
                      <a:lnTo>
                        <a:pt x="6921" y="2725"/>
                      </a:lnTo>
                      <a:lnTo>
                        <a:pt x="7611" y="2271"/>
                      </a:lnTo>
                      <a:cubicBezTo>
                        <a:pt x="7084" y="1508"/>
                        <a:pt x="6576" y="745"/>
                        <a:pt x="6049"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5" name="Google Shape;1325;p45"/>
                <p:cNvSpPr/>
                <p:nvPr/>
              </p:nvSpPr>
              <p:spPr>
                <a:xfrm>
                  <a:off x="2301621" y="3193981"/>
                  <a:ext cx="253997" cy="233076"/>
                </a:xfrm>
                <a:custGeom>
                  <a:avLst/>
                  <a:gdLst/>
                  <a:ahLst/>
                  <a:cxnLst/>
                  <a:rect l="l" t="t" r="r" b="b"/>
                  <a:pathLst>
                    <a:path w="3107" h="2851" extrusionOk="0">
                      <a:moveTo>
                        <a:pt x="1597" y="0"/>
                      </a:moveTo>
                      <a:cubicBezTo>
                        <a:pt x="1376" y="0"/>
                        <a:pt x="1158" y="48"/>
                        <a:pt x="963" y="140"/>
                      </a:cubicBezTo>
                      <a:cubicBezTo>
                        <a:pt x="854" y="195"/>
                        <a:pt x="745" y="249"/>
                        <a:pt x="654" y="340"/>
                      </a:cubicBezTo>
                      <a:cubicBezTo>
                        <a:pt x="563" y="413"/>
                        <a:pt x="491" y="486"/>
                        <a:pt x="436" y="595"/>
                      </a:cubicBezTo>
                      <a:cubicBezTo>
                        <a:pt x="418" y="595"/>
                        <a:pt x="400" y="613"/>
                        <a:pt x="400" y="649"/>
                      </a:cubicBezTo>
                      <a:cubicBezTo>
                        <a:pt x="0" y="1303"/>
                        <a:pt x="200" y="2157"/>
                        <a:pt x="854" y="2574"/>
                      </a:cubicBezTo>
                      <a:cubicBezTo>
                        <a:pt x="1109" y="2758"/>
                        <a:pt x="1411" y="2850"/>
                        <a:pt x="1713" y="2850"/>
                      </a:cubicBezTo>
                      <a:cubicBezTo>
                        <a:pt x="1948" y="2850"/>
                        <a:pt x="2183" y="2795"/>
                        <a:pt x="2398" y="2683"/>
                      </a:cubicBezTo>
                      <a:lnTo>
                        <a:pt x="2543" y="2593"/>
                      </a:lnTo>
                      <a:lnTo>
                        <a:pt x="2561" y="2574"/>
                      </a:lnTo>
                      <a:cubicBezTo>
                        <a:pt x="2688" y="2484"/>
                        <a:pt x="2779" y="2393"/>
                        <a:pt x="2870" y="2266"/>
                      </a:cubicBezTo>
                      <a:cubicBezTo>
                        <a:pt x="2906" y="2211"/>
                        <a:pt x="2943" y="2157"/>
                        <a:pt x="2961" y="2102"/>
                      </a:cubicBezTo>
                      <a:cubicBezTo>
                        <a:pt x="3034" y="1957"/>
                        <a:pt x="3088" y="1793"/>
                        <a:pt x="3106" y="1630"/>
                      </a:cubicBezTo>
                      <a:cubicBezTo>
                        <a:pt x="3106" y="1594"/>
                        <a:pt x="3106" y="1539"/>
                        <a:pt x="3106" y="1503"/>
                      </a:cubicBezTo>
                      <a:cubicBezTo>
                        <a:pt x="3106" y="1012"/>
                        <a:pt x="2852" y="558"/>
                        <a:pt x="2452" y="268"/>
                      </a:cubicBezTo>
                      <a:cubicBezTo>
                        <a:pt x="2307" y="177"/>
                        <a:pt x="2144" y="104"/>
                        <a:pt x="1980" y="50"/>
                      </a:cubicBezTo>
                      <a:cubicBezTo>
                        <a:pt x="1854" y="16"/>
                        <a:pt x="1725" y="0"/>
                        <a:pt x="1597" y="0"/>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6" name="Google Shape;1326;p45"/>
                <p:cNvSpPr/>
                <p:nvPr/>
              </p:nvSpPr>
              <p:spPr>
                <a:xfrm>
                  <a:off x="1735816" y="3503250"/>
                  <a:ext cx="252526" cy="551094"/>
                </a:xfrm>
                <a:custGeom>
                  <a:avLst/>
                  <a:gdLst/>
                  <a:ahLst/>
                  <a:cxnLst/>
                  <a:rect l="l" t="t" r="r" b="b"/>
                  <a:pathLst>
                    <a:path w="3089" h="6741" extrusionOk="0">
                      <a:moveTo>
                        <a:pt x="292" y="0"/>
                      </a:moveTo>
                      <a:cubicBezTo>
                        <a:pt x="267" y="0"/>
                        <a:pt x="243" y="8"/>
                        <a:pt x="219" y="8"/>
                      </a:cubicBezTo>
                      <a:cubicBezTo>
                        <a:pt x="128" y="45"/>
                        <a:pt x="37" y="117"/>
                        <a:pt x="1" y="226"/>
                      </a:cubicBezTo>
                      <a:cubicBezTo>
                        <a:pt x="364" y="2388"/>
                        <a:pt x="746" y="4549"/>
                        <a:pt x="1127" y="6711"/>
                      </a:cubicBezTo>
                      <a:cubicBezTo>
                        <a:pt x="1202" y="6732"/>
                        <a:pt x="1282" y="6741"/>
                        <a:pt x="1362" y="6741"/>
                      </a:cubicBezTo>
                      <a:cubicBezTo>
                        <a:pt x="1418" y="6741"/>
                        <a:pt x="1474" y="6736"/>
                        <a:pt x="1527" y="6729"/>
                      </a:cubicBezTo>
                      <a:cubicBezTo>
                        <a:pt x="1672" y="6711"/>
                        <a:pt x="1835" y="6674"/>
                        <a:pt x="1981" y="6602"/>
                      </a:cubicBezTo>
                      <a:cubicBezTo>
                        <a:pt x="2725" y="6220"/>
                        <a:pt x="3089" y="5021"/>
                        <a:pt x="2816" y="3532"/>
                      </a:cubicBezTo>
                      <a:cubicBezTo>
                        <a:pt x="2780" y="3387"/>
                        <a:pt x="2762" y="3260"/>
                        <a:pt x="2725" y="3114"/>
                      </a:cubicBezTo>
                      <a:cubicBezTo>
                        <a:pt x="2689" y="2933"/>
                        <a:pt x="2635" y="2751"/>
                        <a:pt x="2598" y="2551"/>
                      </a:cubicBezTo>
                      <a:cubicBezTo>
                        <a:pt x="2580" y="2497"/>
                        <a:pt x="2562" y="2460"/>
                        <a:pt x="2562" y="2406"/>
                      </a:cubicBezTo>
                      <a:cubicBezTo>
                        <a:pt x="2417" y="1807"/>
                        <a:pt x="2290" y="1189"/>
                        <a:pt x="2144" y="590"/>
                      </a:cubicBezTo>
                      <a:cubicBezTo>
                        <a:pt x="2126" y="499"/>
                        <a:pt x="2108" y="426"/>
                        <a:pt x="2090" y="335"/>
                      </a:cubicBezTo>
                      <a:cubicBezTo>
                        <a:pt x="2035" y="335"/>
                        <a:pt x="1981" y="335"/>
                        <a:pt x="1944" y="353"/>
                      </a:cubicBezTo>
                      <a:cubicBezTo>
                        <a:pt x="1835" y="365"/>
                        <a:pt x="1726" y="371"/>
                        <a:pt x="1617" y="371"/>
                      </a:cubicBezTo>
                      <a:cubicBezTo>
                        <a:pt x="1383" y="371"/>
                        <a:pt x="1151" y="343"/>
                        <a:pt x="927" y="281"/>
                      </a:cubicBezTo>
                      <a:lnTo>
                        <a:pt x="855" y="263"/>
                      </a:lnTo>
                      <a:lnTo>
                        <a:pt x="782" y="226"/>
                      </a:lnTo>
                      <a:cubicBezTo>
                        <a:pt x="727" y="208"/>
                        <a:pt x="691" y="172"/>
                        <a:pt x="637" y="135"/>
                      </a:cubicBezTo>
                      <a:cubicBezTo>
                        <a:pt x="546" y="63"/>
                        <a:pt x="437" y="26"/>
                        <a:pt x="328" y="8"/>
                      </a:cubicBezTo>
                      <a:cubicBezTo>
                        <a:pt x="316" y="2"/>
                        <a:pt x="304" y="0"/>
                        <a:pt x="292" y="0"/>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7" name="Google Shape;1327;p45"/>
                <p:cNvSpPr/>
                <p:nvPr/>
              </p:nvSpPr>
              <p:spPr>
                <a:xfrm>
                  <a:off x="1735816" y="3503250"/>
                  <a:ext cx="298551" cy="551257"/>
                </a:xfrm>
                <a:custGeom>
                  <a:avLst/>
                  <a:gdLst/>
                  <a:ahLst/>
                  <a:cxnLst/>
                  <a:rect l="l" t="t" r="r" b="b"/>
                  <a:pathLst>
                    <a:path w="3652" h="6743" extrusionOk="0">
                      <a:moveTo>
                        <a:pt x="278" y="0"/>
                      </a:moveTo>
                      <a:cubicBezTo>
                        <a:pt x="259" y="0"/>
                        <a:pt x="243" y="8"/>
                        <a:pt x="219" y="8"/>
                      </a:cubicBezTo>
                      <a:cubicBezTo>
                        <a:pt x="128" y="45"/>
                        <a:pt x="37" y="117"/>
                        <a:pt x="1" y="226"/>
                      </a:cubicBezTo>
                      <a:cubicBezTo>
                        <a:pt x="382" y="2388"/>
                        <a:pt x="746" y="4549"/>
                        <a:pt x="1127" y="6711"/>
                      </a:cubicBezTo>
                      <a:cubicBezTo>
                        <a:pt x="1191" y="6723"/>
                        <a:pt x="1256" y="6736"/>
                        <a:pt x="1320" y="6736"/>
                      </a:cubicBezTo>
                      <a:cubicBezTo>
                        <a:pt x="1346" y="6736"/>
                        <a:pt x="1373" y="6734"/>
                        <a:pt x="1400" y="6729"/>
                      </a:cubicBezTo>
                      <a:cubicBezTo>
                        <a:pt x="1418" y="6738"/>
                        <a:pt x="1440" y="6742"/>
                        <a:pt x="1463" y="6742"/>
                      </a:cubicBezTo>
                      <a:cubicBezTo>
                        <a:pt x="1486" y="6742"/>
                        <a:pt x="1509" y="6738"/>
                        <a:pt x="1527" y="6729"/>
                      </a:cubicBezTo>
                      <a:cubicBezTo>
                        <a:pt x="1690" y="6729"/>
                        <a:pt x="1835" y="6674"/>
                        <a:pt x="1981" y="6602"/>
                      </a:cubicBezTo>
                      <a:lnTo>
                        <a:pt x="1999" y="6602"/>
                      </a:lnTo>
                      <a:cubicBezTo>
                        <a:pt x="2380" y="6456"/>
                        <a:pt x="2707" y="6184"/>
                        <a:pt x="2925" y="5839"/>
                      </a:cubicBezTo>
                      <a:cubicBezTo>
                        <a:pt x="3034" y="5657"/>
                        <a:pt x="3125" y="5439"/>
                        <a:pt x="3161" y="5239"/>
                      </a:cubicBezTo>
                      <a:cubicBezTo>
                        <a:pt x="3252" y="4695"/>
                        <a:pt x="3161" y="4131"/>
                        <a:pt x="2907" y="3641"/>
                      </a:cubicBezTo>
                      <a:lnTo>
                        <a:pt x="2907" y="3641"/>
                      </a:lnTo>
                      <a:lnTo>
                        <a:pt x="3652" y="3950"/>
                      </a:lnTo>
                      <a:cubicBezTo>
                        <a:pt x="3434" y="2315"/>
                        <a:pt x="3198" y="1897"/>
                        <a:pt x="2962" y="1879"/>
                      </a:cubicBezTo>
                      <a:cubicBezTo>
                        <a:pt x="2956" y="1878"/>
                        <a:pt x="2950" y="1878"/>
                        <a:pt x="2944" y="1878"/>
                      </a:cubicBezTo>
                      <a:cubicBezTo>
                        <a:pt x="2787" y="1878"/>
                        <a:pt x="2634" y="2101"/>
                        <a:pt x="2144" y="2206"/>
                      </a:cubicBezTo>
                      <a:cubicBezTo>
                        <a:pt x="2035" y="2224"/>
                        <a:pt x="1926" y="2242"/>
                        <a:pt x="1835" y="2261"/>
                      </a:cubicBezTo>
                      <a:cubicBezTo>
                        <a:pt x="1781" y="2261"/>
                        <a:pt x="1745" y="2242"/>
                        <a:pt x="1708" y="2224"/>
                      </a:cubicBezTo>
                      <a:cubicBezTo>
                        <a:pt x="1545" y="2043"/>
                        <a:pt x="2072" y="1425"/>
                        <a:pt x="2144" y="590"/>
                      </a:cubicBezTo>
                      <a:cubicBezTo>
                        <a:pt x="2144" y="499"/>
                        <a:pt x="2126" y="408"/>
                        <a:pt x="2072" y="335"/>
                      </a:cubicBezTo>
                      <a:cubicBezTo>
                        <a:pt x="1960" y="224"/>
                        <a:pt x="1807" y="168"/>
                        <a:pt x="1649" y="168"/>
                      </a:cubicBezTo>
                      <a:cubicBezTo>
                        <a:pt x="1627" y="168"/>
                        <a:pt x="1604" y="170"/>
                        <a:pt x="1581" y="172"/>
                      </a:cubicBezTo>
                      <a:cubicBezTo>
                        <a:pt x="1363" y="190"/>
                        <a:pt x="1127" y="208"/>
                        <a:pt x="909" y="281"/>
                      </a:cubicBezTo>
                      <a:cubicBezTo>
                        <a:pt x="891" y="263"/>
                        <a:pt x="873" y="263"/>
                        <a:pt x="836" y="244"/>
                      </a:cubicBezTo>
                      <a:lnTo>
                        <a:pt x="782" y="226"/>
                      </a:lnTo>
                      <a:cubicBezTo>
                        <a:pt x="727" y="190"/>
                        <a:pt x="673" y="172"/>
                        <a:pt x="637" y="135"/>
                      </a:cubicBezTo>
                      <a:cubicBezTo>
                        <a:pt x="546" y="63"/>
                        <a:pt x="437" y="26"/>
                        <a:pt x="310" y="8"/>
                      </a:cubicBezTo>
                      <a:cubicBezTo>
                        <a:pt x="298" y="2"/>
                        <a:pt x="288" y="0"/>
                        <a:pt x="278" y="0"/>
                      </a:cubicBezTo>
                      <a:close/>
                    </a:path>
                  </a:pathLst>
                </a:custGeom>
                <a:solidFill>
                  <a:srgbClr val="FFCE00"/>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8" name="Google Shape;1328;p45"/>
                <p:cNvSpPr/>
                <p:nvPr/>
              </p:nvSpPr>
              <p:spPr>
                <a:xfrm>
                  <a:off x="1701726" y="3499162"/>
                  <a:ext cx="170776" cy="570878"/>
                </a:xfrm>
                <a:custGeom>
                  <a:avLst/>
                  <a:gdLst/>
                  <a:ahLst/>
                  <a:cxnLst/>
                  <a:rect l="l" t="t" r="r" b="b"/>
                  <a:pathLst>
                    <a:path w="2089" h="6983" extrusionOk="0">
                      <a:moveTo>
                        <a:pt x="392" y="0"/>
                      </a:moveTo>
                      <a:cubicBezTo>
                        <a:pt x="383" y="0"/>
                        <a:pt x="373" y="1"/>
                        <a:pt x="363" y="4"/>
                      </a:cubicBezTo>
                      <a:lnTo>
                        <a:pt x="109" y="58"/>
                      </a:lnTo>
                      <a:cubicBezTo>
                        <a:pt x="36" y="76"/>
                        <a:pt x="0" y="149"/>
                        <a:pt x="18" y="222"/>
                      </a:cubicBezTo>
                      <a:lnTo>
                        <a:pt x="1562" y="6870"/>
                      </a:lnTo>
                      <a:cubicBezTo>
                        <a:pt x="1578" y="6933"/>
                        <a:pt x="1635" y="6982"/>
                        <a:pt x="1697" y="6982"/>
                      </a:cubicBezTo>
                      <a:cubicBezTo>
                        <a:pt x="1707" y="6982"/>
                        <a:pt x="1716" y="6981"/>
                        <a:pt x="1726" y="6979"/>
                      </a:cubicBezTo>
                      <a:lnTo>
                        <a:pt x="1962" y="6924"/>
                      </a:lnTo>
                      <a:cubicBezTo>
                        <a:pt x="2053" y="6906"/>
                        <a:pt x="2089" y="6833"/>
                        <a:pt x="2071" y="6742"/>
                      </a:cubicBezTo>
                      <a:lnTo>
                        <a:pt x="527" y="113"/>
                      </a:lnTo>
                      <a:cubicBezTo>
                        <a:pt x="511" y="50"/>
                        <a:pt x="454" y="0"/>
                        <a:pt x="392"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9" name="Google Shape;1329;p45"/>
                <p:cNvSpPr/>
                <p:nvPr/>
              </p:nvSpPr>
              <p:spPr>
                <a:xfrm>
                  <a:off x="1811600" y="3889937"/>
                  <a:ext cx="181240" cy="164568"/>
                </a:xfrm>
                <a:custGeom>
                  <a:avLst/>
                  <a:gdLst/>
                  <a:ahLst/>
                  <a:cxnLst/>
                  <a:rect l="l" t="t" r="r" b="b"/>
                  <a:pathLst>
                    <a:path w="2217" h="2013" extrusionOk="0">
                      <a:moveTo>
                        <a:pt x="0" y="1"/>
                      </a:moveTo>
                      <a:lnTo>
                        <a:pt x="473" y="1999"/>
                      </a:lnTo>
                      <a:cubicBezTo>
                        <a:pt x="491" y="2008"/>
                        <a:pt x="509" y="2012"/>
                        <a:pt x="527" y="2012"/>
                      </a:cubicBezTo>
                      <a:cubicBezTo>
                        <a:pt x="545" y="2012"/>
                        <a:pt x="563" y="2008"/>
                        <a:pt x="582" y="1999"/>
                      </a:cubicBezTo>
                      <a:cubicBezTo>
                        <a:pt x="745" y="1999"/>
                        <a:pt x="890" y="1944"/>
                        <a:pt x="1036" y="1872"/>
                      </a:cubicBezTo>
                      <a:lnTo>
                        <a:pt x="1054" y="1872"/>
                      </a:lnTo>
                      <a:cubicBezTo>
                        <a:pt x="1435" y="1726"/>
                        <a:pt x="1762" y="1454"/>
                        <a:pt x="1998" y="1109"/>
                      </a:cubicBezTo>
                      <a:cubicBezTo>
                        <a:pt x="2107" y="927"/>
                        <a:pt x="2180" y="709"/>
                        <a:pt x="2216" y="509"/>
                      </a:cubicBezTo>
                      <a:cubicBezTo>
                        <a:pt x="1490" y="328"/>
                        <a:pt x="745" y="182"/>
                        <a:pt x="0" y="1"/>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0" name="Google Shape;1330;p45"/>
                <p:cNvSpPr/>
                <p:nvPr/>
              </p:nvSpPr>
              <p:spPr>
                <a:xfrm>
                  <a:off x="1850187" y="3517801"/>
                  <a:ext cx="60985" cy="183289"/>
                </a:xfrm>
                <a:custGeom>
                  <a:avLst/>
                  <a:gdLst/>
                  <a:ahLst/>
                  <a:cxnLst/>
                  <a:rect l="l" t="t" r="r" b="b"/>
                  <a:pathLst>
                    <a:path w="746" h="2242" extrusionOk="0">
                      <a:moveTo>
                        <a:pt x="296" y="1"/>
                      </a:moveTo>
                      <a:cubicBezTo>
                        <a:pt x="258" y="1"/>
                        <a:pt x="220" y="4"/>
                        <a:pt x="182" y="12"/>
                      </a:cubicBezTo>
                      <a:cubicBezTo>
                        <a:pt x="291" y="139"/>
                        <a:pt x="364" y="303"/>
                        <a:pt x="436" y="466"/>
                      </a:cubicBezTo>
                      <a:cubicBezTo>
                        <a:pt x="509" y="793"/>
                        <a:pt x="273" y="1174"/>
                        <a:pt x="146" y="1411"/>
                      </a:cubicBezTo>
                      <a:cubicBezTo>
                        <a:pt x="55" y="1592"/>
                        <a:pt x="1" y="1665"/>
                        <a:pt x="1" y="1810"/>
                      </a:cubicBezTo>
                      <a:cubicBezTo>
                        <a:pt x="19" y="1974"/>
                        <a:pt x="91" y="2119"/>
                        <a:pt x="218" y="2228"/>
                      </a:cubicBezTo>
                      <a:cubicBezTo>
                        <a:pt x="246" y="2237"/>
                        <a:pt x="268" y="2242"/>
                        <a:pt x="289" y="2242"/>
                      </a:cubicBezTo>
                      <a:cubicBezTo>
                        <a:pt x="309" y="2242"/>
                        <a:pt x="327" y="2237"/>
                        <a:pt x="346" y="2228"/>
                      </a:cubicBezTo>
                      <a:cubicBezTo>
                        <a:pt x="400" y="2192"/>
                        <a:pt x="455" y="2137"/>
                        <a:pt x="436" y="2064"/>
                      </a:cubicBezTo>
                      <a:cubicBezTo>
                        <a:pt x="400" y="2064"/>
                        <a:pt x="346" y="2064"/>
                        <a:pt x="309" y="2028"/>
                      </a:cubicBezTo>
                      <a:cubicBezTo>
                        <a:pt x="164" y="1846"/>
                        <a:pt x="673" y="1247"/>
                        <a:pt x="745" y="393"/>
                      </a:cubicBezTo>
                      <a:cubicBezTo>
                        <a:pt x="745" y="303"/>
                        <a:pt x="727" y="230"/>
                        <a:pt x="691" y="139"/>
                      </a:cubicBezTo>
                      <a:cubicBezTo>
                        <a:pt x="576" y="53"/>
                        <a:pt x="438" y="1"/>
                        <a:pt x="296" y="1"/>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1" name="Google Shape;1331;p45"/>
                <p:cNvSpPr/>
                <p:nvPr/>
              </p:nvSpPr>
              <p:spPr>
                <a:xfrm>
                  <a:off x="3063385" y="2860923"/>
                  <a:ext cx="253997" cy="122792"/>
                </a:xfrm>
                <a:custGeom>
                  <a:avLst/>
                  <a:gdLst/>
                  <a:ahLst/>
                  <a:cxnLst/>
                  <a:rect l="l" t="t" r="r" b="b"/>
                  <a:pathLst>
                    <a:path w="3107" h="1502" extrusionOk="0">
                      <a:moveTo>
                        <a:pt x="1181" y="1"/>
                      </a:moveTo>
                      <a:lnTo>
                        <a:pt x="0" y="1054"/>
                      </a:lnTo>
                      <a:cubicBezTo>
                        <a:pt x="682" y="1382"/>
                        <a:pt x="1042" y="1501"/>
                        <a:pt x="1210" y="1501"/>
                      </a:cubicBezTo>
                      <a:cubicBezTo>
                        <a:pt x="1275" y="1501"/>
                        <a:pt x="1311" y="1484"/>
                        <a:pt x="1326" y="1454"/>
                      </a:cubicBezTo>
                      <a:cubicBezTo>
                        <a:pt x="1399" y="1363"/>
                        <a:pt x="1072" y="1036"/>
                        <a:pt x="1145" y="909"/>
                      </a:cubicBezTo>
                      <a:cubicBezTo>
                        <a:pt x="1166" y="883"/>
                        <a:pt x="1208" y="871"/>
                        <a:pt x="1265" y="871"/>
                      </a:cubicBezTo>
                      <a:cubicBezTo>
                        <a:pt x="1452" y="871"/>
                        <a:pt x="1805" y="992"/>
                        <a:pt x="2180" y="1145"/>
                      </a:cubicBezTo>
                      <a:cubicBezTo>
                        <a:pt x="2270" y="1190"/>
                        <a:pt x="2682" y="1458"/>
                        <a:pt x="2915" y="1458"/>
                      </a:cubicBezTo>
                      <a:cubicBezTo>
                        <a:pt x="2964" y="1458"/>
                        <a:pt x="3005" y="1446"/>
                        <a:pt x="3034" y="1417"/>
                      </a:cubicBezTo>
                      <a:cubicBezTo>
                        <a:pt x="3070" y="1381"/>
                        <a:pt x="3106" y="1308"/>
                        <a:pt x="3034" y="1108"/>
                      </a:cubicBezTo>
                      <a:cubicBezTo>
                        <a:pt x="2870" y="872"/>
                        <a:pt x="2670" y="691"/>
                        <a:pt x="2452" y="527"/>
                      </a:cubicBezTo>
                      <a:cubicBezTo>
                        <a:pt x="2071" y="255"/>
                        <a:pt x="1635" y="73"/>
                        <a:pt x="1181"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2" name="Google Shape;1332;p45"/>
                <p:cNvSpPr/>
                <p:nvPr/>
              </p:nvSpPr>
              <p:spPr>
                <a:xfrm>
                  <a:off x="2352062" y="2146572"/>
                  <a:ext cx="429269" cy="525832"/>
                </a:xfrm>
                <a:custGeom>
                  <a:avLst/>
                  <a:gdLst/>
                  <a:ahLst/>
                  <a:cxnLst/>
                  <a:rect l="l" t="t" r="r" b="b"/>
                  <a:pathLst>
                    <a:path w="5251" h="6432" extrusionOk="0">
                      <a:moveTo>
                        <a:pt x="1959" y="0"/>
                      </a:moveTo>
                      <a:cubicBezTo>
                        <a:pt x="1585" y="0"/>
                        <a:pt x="1214" y="124"/>
                        <a:pt x="891" y="311"/>
                      </a:cubicBezTo>
                      <a:lnTo>
                        <a:pt x="873" y="329"/>
                      </a:lnTo>
                      <a:lnTo>
                        <a:pt x="691" y="456"/>
                      </a:lnTo>
                      <a:cubicBezTo>
                        <a:pt x="673" y="492"/>
                        <a:pt x="637" y="529"/>
                        <a:pt x="600" y="547"/>
                      </a:cubicBezTo>
                      <a:cubicBezTo>
                        <a:pt x="582" y="583"/>
                        <a:pt x="546" y="601"/>
                        <a:pt x="528" y="638"/>
                      </a:cubicBezTo>
                      <a:cubicBezTo>
                        <a:pt x="473" y="710"/>
                        <a:pt x="419" y="783"/>
                        <a:pt x="364" y="856"/>
                      </a:cubicBezTo>
                      <a:cubicBezTo>
                        <a:pt x="364" y="856"/>
                        <a:pt x="346" y="892"/>
                        <a:pt x="346" y="910"/>
                      </a:cubicBezTo>
                      <a:cubicBezTo>
                        <a:pt x="346" y="1073"/>
                        <a:pt x="328" y="1255"/>
                        <a:pt x="310" y="1419"/>
                      </a:cubicBezTo>
                      <a:lnTo>
                        <a:pt x="291" y="1618"/>
                      </a:lnTo>
                      <a:cubicBezTo>
                        <a:pt x="255" y="2345"/>
                        <a:pt x="219" y="3071"/>
                        <a:pt x="164" y="3816"/>
                      </a:cubicBezTo>
                      <a:lnTo>
                        <a:pt x="146" y="4107"/>
                      </a:lnTo>
                      <a:cubicBezTo>
                        <a:pt x="128" y="4270"/>
                        <a:pt x="128" y="4434"/>
                        <a:pt x="110" y="4597"/>
                      </a:cubicBezTo>
                      <a:cubicBezTo>
                        <a:pt x="110" y="4670"/>
                        <a:pt x="110" y="4743"/>
                        <a:pt x="92" y="4833"/>
                      </a:cubicBezTo>
                      <a:cubicBezTo>
                        <a:pt x="92" y="5015"/>
                        <a:pt x="73" y="5197"/>
                        <a:pt x="73" y="5396"/>
                      </a:cubicBezTo>
                      <a:cubicBezTo>
                        <a:pt x="73" y="5451"/>
                        <a:pt x="55" y="5524"/>
                        <a:pt x="55" y="5578"/>
                      </a:cubicBezTo>
                      <a:cubicBezTo>
                        <a:pt x="55" y="5614"/>
                        <a:pt x="55" y="5633"/>
                        <a:pt x="55" y="5651"/>
                      </a:cubicBezTo>
                      <a:cubicBezTo>
                        <a:pt x="37" y="5905"/>
                        <a:pt x="19" y="6177"/>
                        <a:pt x="1" y="6432"/>
                      </a:cubicBezTo>
                      <a:lnTo>
                        <a:pt x="4269" y="6432"/>
                      </a:lnTo>
                      <a:cubicBezTo>
                        <a:pt x="4396" y="5742"/>
                        <a:pt x="4524" y="5069"/>
                        <a:pt x="4669" y="4397"/>
                      </a:cubicBezTo>
                      <a:cubicBezTo>
                        <a:pt x="4814" y="3616"/>
                        <a:pt x="4959" y="2854"/>
                        <a:pt x="5123" y="2072"/>
                      </a:cubicBezTo>
                      <a:cubicBezTo>
                        <a:pt x="5123" y="2018"/>
                        <a:pt x="5141" y="1945"/>
                        <a:pt x="5159" y="1891"/>
                      </a:cubicBezTo>
                      <a:cubicBezTo>
                        <a:pt x="5177" y="1764"/>
                        <a:pt x="5196" y="1637"/>
                        <a:pt x="5232" y="1528"/>
                      </a:cubicBezTo>
                      <a:cubicBezTo>
                        <a:pt x="5232" y="1473"/>
                        <a:pt x="5250" y="1419"/>
                        <a:pt x="5250" y="1382"/>
                      </a:cubicBezTo>
                      <a:cubicBezTo>
                        <a:pt x="5232" y="1328"/>
                        <a:pt x="5214" y="1291"/>
                        <a:pt x="5177" y="1255"/>
                      </a:cubicBezTo>
                      <a:cubicBezTo>
                        <a:pt x="5141" y="1182"/>
                        <a:pt x="5087" y="1110"/>
                        <a:pt x="5032" y="1037"/>
                      </a:cubicBezTo>
                      <a:lnTo>
                        <a:pt x="4941" y="946"/>
                      </a:lnTo>
                      <a:cubicBezTo>
                        <a:pt x="4869" y="856"/>
                        <a:pt x="4796" y="783"/>
                        <a:pt x="4723" y="710"/>
                      </a:cubicBezTo>
                      <a:cubicBezTo>
                        <a:pt x="4669" y="674"/>
                        <a:pt x="4614" y="619"/>
                        <a:pt x="4560" y="583"/>
                      </a:cubicBezTo>
                      <a:cubicBezTo>
                        <a:pt x="4233" y="329"/>
                        <a:pt x="3833" y="147"/>
                        <a:pt x="3416" y="74"/>
                      </a:cubicBezTo>
                      <a:cubicBezTo>
                        <a:pt x="3397" y="74"/>
                        <a:pt x="3397" y="93"/>
                        <a:pt x="3379" y="111"/>
                      </a:cubicBezTo>
                      <a:cubicBezTo>
                        <a:pt x="3218" y="325"/>
                        <a:pt x="2959" y="451"/>
                        <a:pt x="2695" y="451"/>
                      </a:cubicBezTo>
                      <a:cubicBezTo>
                        <a:pt x="2601" y="451"/>
                        <a:pt x="2507" y="435"/>
                        <a:pt x="2417" y="401"/>
                      </a:cubicBezTo>
                      <a:cubicBezTo>
                        <a:pt x="2253" y="329"/>
                        <a:pt x="2126" y="202"/>
                        <a:pt x="2053" y="38"/>
                      </a:cubicBezTo>
                      <a:cubicBezTo>
                        <a:pt x="2053" y="20"/>
                        <a:pt x="2053" y="2"/>
                        <a:pt x="2035" y="2"/>
                      </a:cubicBezTo>
                      <a:cubicBezTo>
                        <a:pt x="2010" y="1"/>
                        <a:pt x="1984" y="0"/>
                        <a:pt x="1959"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3" name="Google Shape;1333;p45"/>
                <p:cNvSpPr/>
                <p:nvPr/>
              </p:nvSpPr>
              <p:spPr>
                <a:xfrm>
                  <a:off x="2733680" y="2204616"/>
                  <a:ext cx="173882" cy="449966"/>
                </a:xfrm>
                <a:custGeom>
                  <a:avLst/>
                  <a:gdLst/>
                  <a:ahLst/>
                  <a:cxnLst/>
                  <a:rect l="l" t="t" r="r" b="b"/>
                  <a:pathLst>
                    <a:path w="2127" h="5504" extrusionOk="0">
                      <a:moveTo>
                        <a:pt x="55" y="0"/>
                      </a:moveTo>
                      <a:lnTo>
                        <a:pt x="55" y="91"/>
                      </a:lnTo>
                      <a:lnTo>
                        <a:pt x="55" y="454"/>
                      </a:lnTo>
                      <a:lnTo>
                        <a:pt x="55" y="672"/>
                      </a:lnTo>
                      <a:lnTo>
                        <a:pt x="55" y="1272"/>
                      </a:lnTo>
                      <a:lnTo>
                        <a:pt x="55" y="1453"/>
                      </a:lnTo>
                      <a:lnTo>
                        <a:pt x="55" y="2343"/>
                      </a:lnTo>
                      <a:cubicBezTo>
                        <a:pt x="19" y="2797"/>
                        <a:pt x="1" y="3233"/>
                        <a:pt x="1" y="3669"/>
                      </a:cubicBezTo>
                      <a:cubicBezTo>
                        <a:pt x="164" y="4287"/>
                        <a:pt x="328" y="4904"/>
                        <a:pt x="509" y="5504"/>
                      </a:cubicBezTo>
                      <a:lnTo>
                        <a:pt x="691" y="5395"/>
                      </a:lnTo>
                      <a:cubicBezTo>
                        <a:pt x="764" y="5358"/>
                        <a:pt x="855" y="5322"/>
                        <a:pt x="927" y="5286"/>
                      </a:cubicBezTo>
                      <a:cubicBezTo>
                        <a:pt x="1327" y="5086"/>
                        <a:pt x="1708" y="4886"/>
                        <a:pt x="2090" y="4686"/>
                      </a:cubicBezTo>
                      <a:lnTo>
                        <a:pt x="2126" y="4686"/>
                      </a:lnTo>
                      <a:cubicBezTo>
                        <a:pt x="2108" y="4323"/>
                        <a:pt x="2053" y="3960"/>
                        <a:pt x="1981" y="3615"/>
                      </a:cubicBezTo>
                      <a:lnTo>
                        <a:pt x="1944" y="3433"/>
                      </a:lnTo>
                      <a:cubicBezTo>
                        <a:pt x="1890" y="3215"/>
                        <a:pt x="1835" y="3015"/>
                        <a:pt x="1781" y="2816"/>
                      </a:cubicBezTo>
                      <a:cubicBezTo>
                        <a:pt x="1745" y="2743"/>
                        <a:pt x="1726" y="2670"/>
                        <a:pt x="1708" y="2598"/>
                      </a:cubicBezTo>
                      <a:cubicBezTo>
                        <a:pt x="1508" y="2071"/>
                        <a:pt x="1272" y="1562"/>
                        <a:pt x="945" y="1090"/>
                      </a:cubicBezTo>
                      <a:cubicBezTo>
                        <a:pt x="909" y="1036"/>
                        <a:pt x="873" y="981"/>
                        <a:pt x="836" y="927"/>
                      </a:cubicBezTo>
                      <a:cubicBezTo>
                        <a:pt x="746" y="781"/>
                        <a:pt x="655" y="672"/>
                        <a:pt x="564" y="563"/>
                      </a:cubicBezTo>
                      <a:cubicBezTo>
                        <a:pt x="473" y="436"/>
                        <a:pt x="419" y="382"/>
                        <a:pt x="364" y="309"/>
                      </a:cubicBezTo>
                      <a:lnTo>
                        <a:pt x="273" y="218"/>
                      </a:lnTo>
                      <a:cubicBezTo>
                        <a:pt x="201" y="146"/>
                        <a:pt x="128" y="73"/>
                        <a:pt x="55" y="0"/>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4" name="Google Shape;1334;p45"/>
                <p:cNvSpPr/>
                <p:nvPr/>
              </p:nvSpPr>
              <p:spPr>
                <a:xfrm>
                  <a:off x="2205072" y="2173387"/>
                  <a:ext cx="219826" cy="386199"/>
                </a:xfrm>
                <a:custGeom>
                  <a:avLst/>
                  <a:gdLst/>
                  <a:ahLst/>
                  <a:cxnLst/>
                  <a:rect l="l" t="t" r="r" b="b"/>
                  <a:pathLst>
                    <a:path w="2689" h="4724" extrusionOk="0">
                      <a:moveTo>
                        <a:pt x="2671" y="1"/>
                      </a:moveTo>
                      <a:lnTo>
                        <a:pt x="2489" y="128"/>
                      </a:lnTo>
                      <a:cubicBezTo>
                        <a:pt x="2416" y="182"/>
                        <a:pt x="2344" y="237"/>
                        <a:pt x="2271" y="310"/>
                      </a:cubicBezTo>
                      <a:cubicBezTo>
                        <a:pt x="2035" y="491"/>
                        <a:pt x="1817" y="709"/>
                        <a:pt x="1617" y="909"/>
                      </a:cubicBezTo>
                      <a:cubicBezTo>
                        <a:pt x="1508" y="1036"/>
                        <a:pt x="1381" y="1163"/>
                        <a:pt x="1272" y="1290"/>
                      </a:cubicBezTo>
                      <a:cubicBezTo>
                        <a:pt x="763" y="1908"/>
                        <a:pt x="328" y="2580"/>
                        <a:pt x="1" y="3325"/>
                      </a:cubicBezTo>
                      <a:lnTo>
                        <a:pt x="945" y="4723"/>
                      </a:lnTo>
                      <a:cubicBezTo>
                        <a:pt x="1272" y="4415"/>
                        <a:pt x="1617" y="4088"/>
                        <a:pt x="1944" y="3779"/>
                      </a:cubicBezTo>
                      <a:cubicBezTo>
                        <a:pt x="1999" y="3724"/>
                        <a:pt x="2053" y="3670"/>
                        <a:pt x="2108" y="3633"/>
                      </a:cubicBezTo>
                      <a:cubicBezTo>
                        <a:pt x="2235" y="2780"/>
                        <a:pt x="2362" y="1944"/>
                        <a:pt x="2507" y="1127"/>
                      </a:cubicBezTo>
                      <a:cubicBezTo>
                        <a:pt x="2544" y="854"/>
                        <a:pt x="2598" y="582"/>
                        <a:pt x="2634" y="310"/>
                      </a:cubicBezTo>
                      <a:cubicBezTo>
                        <a:pt x="2653" y="201"/>
                        <a:pt x="2671" y="110"/>
                        <a:pt x="2689" y="1"/>
                      </a:cubicBezTo>
                      <a:close/>
                    </a:path>
                  </a:pathLst>
                </a:custGeom>
                <a:solidFill>
                  <a:srgbClr val="FFFFF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5" name="Google Shape;1335;p45"/>
                <p:cNvSpPr/>
                <p:nvPr/>
              </p:nvSpPr>
              <p:spPr>
                <a:xfrm>
                  <a:off x="2481312" y="1887500"/>
                  <a:ext cx="202004" cy="143476"/>
                </a:xfrm>
                <a:custGeom>
                  <a:avLst/>
                  <a:gdLst/>
                  <a:ahLst/>
                  <a:cxnLst/>
                  <a:rect l="l" t="t" r="r" b="b"/>
                  <a:pathLst>
                    <a:path w="2471" h="1755" extrusionOk="0">
                      <a:moveTo>
                        <a:pt x="1222" y="1"/>
                      </a:moveTo>
                      <a:cubicBezTo>
                        <a:pt x="875" y="1"/>
                        <a:pt x="553" y="176"/>
                        <a:pt x="345" y="464"/>
                      </a:cubicBezTo>
                      <a:cubicBezTo>
                        <a:pt x="0" y="991"/>
                        <a:pt x="400" y="1754"/>
                        <a:pt x="490" y="1754"/>
                      </a:cubicBezTo>
                      <a:cubicBezTo>
                        <a:pt x="545" y="1736"/>
                        <a:pt x="472" y="1482"/>
                        <a:pt x="654" y="1209"/>
                      </a:cubicBezTo>
                      <a:cubicBezTo>
                        <a:pt x="817" y="991"/>
                        <a:pt x="1090" y="846"/>
                        <a:pt x="1362" y="810"/>
                      </a:cubicBezTo>
                      <a:cubicBezTo>
                        <a:pt x="1424" y="801"/>
                        <a:pt x="1477" y="799"/>
                        <a:pt x="1527" y="799"/>
                      </a:cubicBezTo>
                      <a:cubicBezTo>
                        <a:pt x="1615" y="799"/>
                        <a:pt x="1692" y="807"/>
                        <a:pt x="1783" y="807"/>
                      </a:cubicBezTo>
                      <a:cubicBezTo>
                        <a:pt x="1866" y="807"/>
                        <a:pt x="1961" y="800"/>
                        <a:pt x="2089" y="773"/>
                      </a:cubicBezTo>
                      <a:cubicBezTo>
                        <a:pt x="2325" y="701"/>
                        <a:pt x="2379" y="628"/>
                        <a:pt x="2416" y="592"/>
                      </a:cubicBezTo>
                      <a:cubicBezTo>
                        <a:pt x="2470" y="428"/>
                        <a:pt x="2434" y="265"/>
                        <a:pt x="2307" y="156"/>
                      </a:cubicBezTo>
                      <a:cubicBezTo>
                        <a:pt x="2280" y="147"/>
                        <a:pt x="2257" y="142"/>
                        <a:pt x="2234" y="142"/>
                      </a:cubicBezTo>
                      <a:cubicBezTo>
                        <a:pt x="2211" y="142"/>
                        <a:pt x="2189" y="147"/>
                        <a:pt x="2162" y="156"/>
                      </a:cubicBezTo>
                      <a:cubicBezTo>
                        <a:pt x="2132" y="160"/>
                        <a:pt x="2102" y="161"/>
                        <a:pt x="2072" y="161"/>
                      </a:cubicBezTo>
                      <a:cubicBezTo>
                        <a:pt x="1830" y="161"/>
                        <a:pt x="1589" y="43"/>
                        <a:pt x="1362" y="10"/>
                      </a:cubicBezTo>
                      <a:cubicBezTo>
                        <a:pt x="1315" y="4"/>
                        <a:pt x="1268" y="1"/>
                        <a:pt x="1222" y="1"/>
                      </a:cubicBezTo>
                      <a:close/>
                    </a:path>
                  </a:pathLst>
                </a:custGeom>
                <a:solidFill>
                  <a:srgbClr val="FFCE00"/>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6" name="Google Shape;1336;p45"/>
                <p:cNvSpPr/>
                <p:nvPr/>
              </p:nvSpPr>
              <p:spPr>
                <a:xfrm>
                  <a:off x="2503548" y="1986338"/>
                  <a:ext cx="46107" cy="38996"/>
                </a:xfrm>
                <a:custGeom>
                  <a:avLst/>
                  <a:gdLst/>
                  <a:ahLst/>
                  <a:cxnLst/>
                  <a:rect l="l" t="t" r="r" b="b"/>
                  <a:pathLst>
                    <a:path w="564" h="477" extrusionOk="0">
                      <a:moveTo>
                        <a:pt x="255" y="0"/>
                      </a:moveTo>
                      <a:cubicBezTo>
                        <a:pt x="109" y="0"/>
                        <a:pt x="1" y="127"/>
                        <a:pt x="1" y="273"/>
                      </a:cubicBezTo>
                      <a:cubicBezTo>
                        <a:pt x="24" y="400"/>
                        <a:pt x="136" y="476"/>
                        <a:pt x="252" y="476"/>
                      </a:cubicBezTo>
                      <a:cubicBezTo>
                        <a:pt x="318" y="476"/>
                        <a:pt x="384" y="452"/>
                        <a:pt x="436" y="400"/>
                      </a:cubicBezTo>
                      <a:cubicBezTo>
                        <a:pt x="564" y="236"/>
                        <a:pt x="455" y="0"/>
                        <a:pt x="255" y="0"/>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7" name="Google Shape;1337;p45"/>
                <p:cNvSpPr/>
                <p:nvPr/>
              </p:nvSpPr>
              <p:spPr>
                <a:xfrm>
                  <a:off x="2673265" y="3371547"/>
                  <a:ext cx="70959" cy="25507"/>
                </a:xfrm>
                <a:custGeom>
                  <a:avLst/>
                  <a:gdLst/>
                  <a:ahLst/>
                  <a:cxnLst/>
                  <a:rect l="l" t="t" r="r" b="b"/>
                  <a:pathLst>
                    <a:path w="868" h="312" extrusionOk="0">
                      <a:moveTo>
                        <a:pt x="88" y="1"/>
                      </a:moveTo>
                      <a:cubicBezTo>
                        <a:pt x="27" y="1"/>
                        <a:pt x="1" y="95"/>
                        <a:pt x="68" y="112"/>
                      </a:cubicBezTo>
                      <a:lnTo>
                        <a:pt x="794" y="312"/>
                      </a:lnTo>
                      <a:lnTo>
                        <a:pt x="813" y="312"/>
                      </a:lnTo>
                      <a:cubicBezTo>
                        <a:pt x="831" y="312"/>
                        <a:pt x="849" y="293"/>
                        <a:pt x="867" y="275"/>
                      </a:cubicBezTo>
                      <a:cubicBezTo>
                        <a:pt x="867" y="239"/>
                        <a:pt x="849" y="203"/>
                        <a:pt x="831" y="203"/>
                      </a:cubicBezTo>
                      <a:lnTo>
                        <a:pt x="104" y="3"/>
                      </a:lnTo>
                      <a:cubicBezTo>
                        <a:pt x="99" y="1"/>
                        <a:pt x="93" y="1"/>
                        <a:pt x="88" y="1"/>
                      </a:cubicBezTo>
                      <a:close/>
                    </a:path>
                  </a:pathLst>
                </a:custGeom>
                <a:solidFill>
                  <a:srgbClr val="F74F4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8" name="Google Shape;1338;p45"/>
                <p:cNvSpPr/>
                <p:nvPr/>
              </p:nvSpPr>
              <p:spPr>
                <a:xfrm>
                  <a:off x="2314947" y="3237473"/>
                  <a:ext cx="63928" cy="37851"/>
                </a:xfrm>
                <a:custGeom>
                  <a:avLst/>
                  <a:gdLst/>
                  <a:ahLst/>
                  <a:cxnLst/>
                  <a:rect l="l" t="t" r="r" b="b"/>
                  <a:pathLst>
                    <a:path w="782" h="463" extrusionOk="0">
                      <a:moveTo>
                        <a:pt x="63" y="1"/>
                      </a:moveTo>
                      <a:cubicBezTo>
                        <a:pt x="37" y="1"/>
                        <a:pt x="14" y="18"/>
                        <a:pt x="1" y="44"/>
                      </a:cubicBezTo>
                      <a:cubicBezTo>
                        <a:pt x="1" y="63"/>
                        <a:pt x="1" y="99"/>
                        <a:pt x="37" y="117"/>
                      </a:cubicBezTo>
                      <a:lnTo>
                        <a:pt x="691" y="462"/>
                      </a:lnTo>
                      <a:lnTo>
                        <a:pt x="709" y="462"/>
                      </a:lnTo>
                      <a:cubicBezTo>
                        <a:pt x="727" y="462"/>
                        <a:pt x="745" y="462"/>
                        <a:pt x="764" y="444"/>
                      </a:cubicBezTo>
                      <a:cubicBezTo>
                        <a:pt x="782" y="408"/>
                        <a:pt x="764" y="371"/>
                        <a:pt x="745" y="371"/>
                      </a:cubicBezTo>
                      <a:lnTo>
                        <a:pt x="92" y="8"/>
                      </a:lnTo>
                      <a:cubicBezTo>
                        <a:pt x="82" y="3"/>
                        <a:pt x="72" y="1"/>
                        <a:pt x="63" y="1"/>
                      </a:cubicBezTo>
                      <a:close/>
                    </a:path>
                  </a:pathLst>
                </a:custGeom>
                <a:solidFill>
                  <a:srgbClr val="F74F4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9" name="Google Shape;1339;p45"/>
                <p:cNvSpPr/>
                <p:nvPr/>
              </p:nvSpPr>
              <p:spPr>
                <a:xfrm>
                  <a:off x="2043203" y="2158590"/>
                  <a:ext cx="234704" cy="450865"/>
                </a:xfrm>
                <a:custGeom>
                  <a:avLst/>
                  <a:gdLst/>
                  <a:ahLst/>
                  <a:cxnLst/>
                  <a:rect l="l" t="t" r="r" b="b"/>
                  <a:pathLst>
                    <a:path w="2871" h="5515" extrusionOk="0">
                      <a:moveTo>
                        <a:pt x="1744" y="0"/>
                      </a:moveTo>
                      <a:lnTo>
                        <a:pt x="219" y="363"/>
                      </a:lnTo>
                      <a:cubicBezTo>
                        <a:pt x="1" y="2034"/>
                        <a:pt x="400" y="3724"/>
                        <a:pt x="1363" y="5122"/>
                      </a:cubicBezTo>
                      <a:cubicBezTo>
                        <a:pt x="1488" y="5372"/>
                        <a:pt x="1748" y="5515"/>
                        <a:pt x="2015" y="5515"/>
                      </a:cubicBezTo>
                      <a:cubicBezTo>
                        <a:pt x="2058" y="5515"/>
                        <a:pt x="2101" y="5511"/>
                        <a:pt x="2144" y="5504"/>
                      </a:cubicBezTo>
                      <a:cubicBezTo>
                        <a:pt x="2544" y="5467"/>
                        <a:pt x="2852" y="5140"/>
                        <a:pt x="2871" y="4741"/>
                      </a:cubicBezTo>
                      <a:lnTo>
                        <a:pt x="1744" y="0"/>
                      </a:ln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0" name="Google Shape;1340;p45"/>
                <p:cNvSpPr/>
                <p:nvPr/>
              </p:nvSpPr>
              <p:spPr>
                <a:xfrm>
                  <a:off x="2053586" y="1928376"/>
                  <a:ext cx="193175" cy="259973"/>
                </a:xfrm>
                <a:custGeom>
                  <a:avLst/>
                  <a:gdLst/>
                  <a:ahLst/>
                  <a:cxnLst/>
                  <a:rect l="l" t="t" r="r" b="b"/>
                  <a:pathLst>
                    <a:path w="2363" h="3180" extrusionOk="0">
                      <a:moveTo>
                        <a:pt x="1145" y="1"/>
                      </a:moveTo>
                      <a:cubicBezTo>
                        <a:pt x="1109" y="1"/>
                        <a:pt x="1073" y="37"/>
                        <a:pt x="1018" y="73"/>
                      </a:cubicBezTo>
                      <a:cubicBezTo>
                        <a:pt x="891" y="182"/>
                        <a:pt x="800" y="346"/>
                        <a:pt x="782" y="528"/>
                      </a:cubicBezTo>
                      <a:cubicBezTo>
                        <a:pt x="727" y="727"/>
                        <a:pt x="673" y="982"/>
                        <a:pt x="618" y="1254"/>
                      </a:cubicBezTo>
                      <a:cubicBezTo>
                        <a:pt x="528" y="727"/>
                        <a:pt x="437" y="655"/>
                        <a:pt x="401" y="655"/>
                      </a:cubicBezTo>
                      <a:cubicBezTo>
                        <a:pt x="273" y="655"/>
                        <a:pt x="164" y="1163"/>
                        <a:pt x="128" y="1345"/>
                      </a:cubicBezTo>
                      <a:cubicBezTo>
                        <a:pt x="19" y="1944"/>
                        <a:pt x="1" y="2562"/>
                        <a:pt x="92" y="3179"/>
                      </a:cubicBezTo>
                      <a:lnTo>
                        <a:pt x="1617" y="2834"/>
                      </a:lnTo>
                      <a:cubicBezTo>
                        <a:pt x="1872" y="2580"/>
                        <a:pt x="2072" y="2289"/>
                        <a:pt x="2217" y="1962"/>
                      </a:cubicBezTo>
                      <a:cubicBezTo>
                        <a:pt x="2326" y="1708"/>
                        <a:pt x="2362" y="1436"/>
                        <a:pt x="2344" y="1163"/>
                      </a:cubicBezTo>
                      <a:cubicBezTo>
                        <a:pt x="2344" y="1109"/>
                        <a:pt x="2308" y="1072"/>
                        <a:pt x="2290" y="1054"/>
                      </a:cubicBezTo>
                      <a:cubicBezTo>
                        <a:pt x="2284" y="1053"/>
                        <a:pt x="2279" y="1053"/>
                        <a:pt x="2273" y="1053"/>
                      </a:cubicBezTo>
                      <a:cubicBezTo>
                        <a:pt x="2178" y="1053"/>
                        <a:pt x="2013" y="1192"/>
                        <a:pt x="1944" y="1363"/>
                      </a:cubicBezTo>
                      <a:cubicBezTo>
                        <a:pt x="1908" y="1454"/>
                        <a:pt x="1872" y="1545"/>
                        <a:pt x="1835" y="1617"/>
                      </a:cubicBezTo>
                      <a:cubicBezTo>
                        <a:pt x="1799" y="1654"/>
                        <a:pt x="1763" y="1690"/>
                        <a:pt x="1726" y="1726"/>
                      </a:cubicBezTo>
                      <a:cubicBezTo>
                        <a:pt x="2072" y="727"/>
                        <a:pt x="2035" y="473"/>
                        <a:pt x="1963" y="419"/>
                      </a:cubicBezTo>
                      <a:cubicBezTo>
                        <a:pt x="1944" y="409"/>
                        <a:pt x="1926" y="405"/>
                        <a:pt x="1908" y="405"/>
                      </a:cubicBezTo>
                      <a:cubicBezTo>
                        <a:pt x="1890" y="405"/>
                        <a:pt x="1872" y="409"/>
                        <a:pt x="1854" y="419"/>
                      </a:cubicBezTo>
                      <a:cubicBezTo>
                        <a:pt x="1690" y="473"/>
                        <a:pt x="1690" y="709"/>
                        <a:pt x="1563" y="1091"/>
                      </a:cubicBezTo>
                      <a:cubicBezTo>
                        <a:pt x="1509" y="1200"/>
                        <a:pt x="1472" y="1309"/>
                        <a:pt x="1418" y="1418"/>
                      </a:cubicBezTo>
                      <a:cubicBezTo>
                        <a:pt x="1745" y="382"/>
                        <a:pt x="1726" y="92"/>
                        <a:pt x="1636" y="55"/>
                      </a:cubicBezTo>
                      <a:cubicBezTo>
                        <a:pt x="1624" y="44"/>
                        <a:pt x="1611" y="40"/>
                        <a:pt x="1598" y="40"/>
                      </a:cubicBezTo>
                      <a:cubicBezTo>
                        <a:pt x="1567" y="40"/>
                        <a:pt x="1534" y="61"/>
                        <a:pt x="1509" y="73"/>
                      </a:cubicBezTo>
                      <a:cubicBezTo>
                        <a:pt x="1363" y="182"/>
                        <a:pt x="1272" y="346"/>
                        <a:pt x="1254" y="528"/>
                      </a:cubicBezTo>
                      <a:cubicBezTo>
                        <a:pt x="1200" y="709"/>
                        <a:pt x="1127" y="945"/>
                        <a:pt x="1036" y="1272"/>
                      </a:cubicBezTo>
                      <a:cubicBezTo>
                        <a:pt x="1236" y="273"/>
                        <a:pt x="1218" y="37"/>
                        <a:pt x="1145" y="1"/>
                      </a:cubicBezTo>
                      <a:close/>
                    </a:path>
                  </a:pathLst>
                </a:custGeom>
                <a:solidFill>
                  <a:srgbClr val="FF929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1" name="Google Shape;1341;p45"/>
                <p:cNvSpPr/>
                <p:nvPr/>
              </p:nvSpPr>
              <p:spPr>
                <a:xfrm>
                  <a:off x="2138281" y="2068008"/>
                  <a:ext cx="57961" cy="57963"/>
                </a:xfrm>
                <a:custGeom>
                  <a:avLst/>
                  <a:gdLst/>
                  <a:ahLst/>
                  <a:cxnLst/>
                  <a:rect l="l" t="t" r="r" b="b"/>
                  <a:pathLst>
                    <a:path w="709" h="709" extrusionOk="0">
                      <a:moveTo>
                        <a:pt x="654" y="0"/>
                      </a:moveTo>
                      <a:cubicBezTo>
                        <a:pt x="291" y="0"/>
                        <a:pt x="0" y="291"/>
                        <a:pt x="0" y="654"/>
                      </a:cubicBezTo>
                      <a:cubicBezTo>
                        <a:pt x="0" y="690"/>
                        <a:pt x="37" y="709"/>
                        <a:pt x="73" y="709"/>
                      </a:cubicBezTo>
                      <a:cubicBezTo>
                        <a:pt x="91" y="709"/>
                        <a:pt x="127" y="690"/>
                        <a:pt x="127" y="654"/>
                      </a:cubicBezTo>
                      <a:cubicBezTo>
                        <a:pt x="109" y="363"/>
                        <a:pt x="345" y="109"/>
                        <a:pt x="654" y="109"/>
                      </a:cubicBezTo>
                      <a:cubicBezTo>
                        <a:pt x="672" y="109"/>
                        <a:pt x="709" y="91"/>
                        <a:pt x="709" y="55"/>
                      </a:cubicBezTo>
                      <a:cubicBezTo>
                        <a:pt x="709" y="18"/>
                        <a:pt x="672" y="0"/>
                        <a:pt x="654" y="0"/>
                      </a:cubicBezTo>
                      <a:close/>
                    </a:path>
                  </a:pathLst>
                </a:custGeom>
                <a:solidFill>
                  <a:srgbClr val="F74F4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2" name="Google Shape;1342;p45"/>
                <p:cNvSpPr/>
                <p:nvPr/>
              </p:nvSpPr>
              <p:spPr>
                <a:xfrm>
                  <a:off x="2159046" y="2038251"/>
                  <a:ext cx="14960" cy="26815"/>
                </a:xfrm>
                <a:custGeom>
                  <a:avLst/>
                  <a:gdLst/>
                  <a:ahLst/>
                  <a:cxnLst/>
                  <a:rect l="l" t="t" r="r" b="b"/>
                  <a:pathLst>
                    <a:path w="183" h="328" extrusionOk="0">
                      <a:moveTo>
                        <a:pt x="128" y="1"/>
                      </a:moveTo>
                      <a:cubicBezTo>
                        <a:pt x="110" y="1"/>
                        <a:pt x="73" y="19"/>
                        <a:pt x="73" y="55"/>
                      </a:cubicBezTo>
                      <a:lnTo>
                        <a:pt x="19" y="255"/>
                      </a:lnTo>
                      <a:cubicBezTo>
                        <a:pt x="1" y="292"/>
                        <a:pt x="37" y="310"/>
                        <a:pt x="55" y="328"/>
                      </a:cubicBezTo>
                      <a:lnTo>
                        <a:pt x="73" y="328"/>
                      </a:lnTo>
                      <a:cubicBezTo>
                        <a:pt x="91" y="328"/>
                        <a:pt x="128" y="310"/>
                        <a:pt x="128" y="273"/>
                      </a:cubicBezTo>
                      <a:lnTo>
                        <a:pt x="182" y="74"/>
                      </a:lnTo>
                      <a:cubicBezTo>
                        <a:pt x="182" y="37"/>
                        <a:pt x="164" y="19"/>
                        <a:pt x="128" y="1"/>
                      </a:cubicBezTo>
                      <a:close/>
                    </a:path>
                  </a:pathLst>
                </a:custGeom>
                <a:solidFill>
                  <a:srgbClr val="F74F4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3" name="Google Shape;1343;p45"/>
                <p:cNvSpPr/>
                <p:nvPr/>
              </p:nvSpPr>
              <p:spPr>
                <a:xfrm>
                  <a:off x="2130841" y="2023453"/>
                  <a:ext cx="13407" cy="28286"/>
                </a:xfrm>
                <a:custGeom>
                  <a:avLst/>
                  <a:gdLst/>
                  <a:ahLst/>
                  <a:cxnLst/>
                  <a:rect l="l" t="t" r="r" b="b"/>
                  <a:pathLst>
                    <a:path w="164" h="346" extrusionOk="0">
                      <a:moveTo>
                        <a:pt x="128" y="0"/>
                      </a:moveTo>
                      <a:cubicBezTo>
                        <a:pt x="91" y="0"/>
                        <a:pt x="55" y="18"/>
                        <a:pt x="55" y="55"/>
                      </a:cubicBezTo>
                      <a:lnTo>
                        <a:pt x="0" y="273"/>
                      </a:lnTo>
                      <a:cubicBezTo>
                        <a:pt x="0" y="309"/>
                        <a:pt x="19" y="345"/>
                        <a:pt x="55" y="345"/>
                      </a:cubicBezTo>
                      <a:cubicBezTo>
                        <a:pt x="73" y="345"/>
                        <a:pt x="109" y="327"/>
                        <a:pt x="128" y="309"/>
                      </a:cubicBezTo>
                      <a:lnTo>
                        <a:pt x="164" y="73"/>
                      </a:lnTo>
                      <a:cubicBezTo>
                        <a:pt x="164" y="37"/>
                        <a:pt x="146" y="18"/>
                        <a:pt x="128" y="0"/>
                      </a:cubicBezTo>
                      <a:close/>
                    </a:path>
                  </a:pathLst>
                </a:custGeom>
                <a:solidFill>
                  <a:srgbClr val="F74F4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4" name="Google Shape;1344;p45"/>
                <p:cNvSpPr/>
                <p:nvPr/>
              </p:nvSpPr>
              <p:spPr>
                <a:xfrm>
                  <a:off x="2098141" y="2024925"/>
                  <a:ext cx="8992" cy="25343"/>
                </a:xfrm>
                <a:custGeom>
                  <a:avLst/>
                  <a:gdLst/>
                  <a:ahLst/>
                  <a:cxnLst/>
                  <a:rect l="l" t="t" r="r" b="b"/>
                  <a:pathLst>
                    <a:path w="110" h="310" extrusionOk="0">
                      <a:moveTo>
                        <a:pt x="55" y="0"/>
                      </a:moveTo>
                      <a:cubicBezTo>
                        <a:pt x="19" y="0"/>
                        <a:pt x="1" y="19"/>
                        <a:pt x="1" y="55"/>
                      </a:cubicBezTo>
                      <a:lnTo>
                        <a:pt x="1" y="255"/>
                      </a:lnTo>
                      <a:cubicBezTo>
                        <a:pt x="1" y="291"/>
                        <a:pt x="19" y="309"/>
                        <a:pt x="55" y="309"/>
                      </a:cubicBezTo>
                      <a:cubicBezTo>
                        <a:pt x="73" y="309"/>
                        <a:pt x="110" y="291"/>
                        <a:pt x="110" y="255"/>
                      </a:cubicBezTo>
                      <a:lnTo>
                        <a:pt x="110" y="55"/>
                      </a:lnTo>
                      <a:cubicBezTo>
                        <a:pt x="110" y="19"/>
                        <a:pt x="92" y="0"/>
                        <a:pt x="55" y="0"/>
                      </a:cubicBezTo>
                      <a:close/>
                    </a:path>
                  </a:pathLst>
                </a:custGeom>
                <a:solidFill>
                  <a:srgbClr val="F74F4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5" name="Google Shape;1345;p45"/>
                <p:cNvSpPr/>
                <p:nvPr/>
              </p:nvSpPr>
              <p:spPr>
                <a:xfrm>
                  <a:off x="2328354" y="2921828"/>
                  <a:ext cx="476684" cy="202092"/>
                </a:xfrm>
                <a:custGeom>
                  <a:avLst/>
                  <a:gdLst/>
                  <a:ahLst/>
                  <a:cxnLst/>
                  <a:rect l="l" t="t" r="r" b="b"/>
                  <a:pathLst>
                    <a:path w="5831" h="2472" extrusionOk="0">
                      <a:moveTo>
                        <a:pt x="563" y="0"/>
                      </a:moveTo>
                      <a:lnTo>
                        <a:pt x="55" y="363"/>
                      </a:lnTo>
                      <a:lnTo>
                        <a:pt x="55" y="436"/>
                      </a:lnTo>
                      <a:lnTo>
                        <a:pt x="0" y="1726"/>
                      </a:lnTo>
                      <a:lnTo>
                        <a:pt x="0" y="1853"/>
                      </a:lnTo>
                      <a:cubicBezTo>
                        <a:pt x="853" y="2271"/>
                        <a:pt x="1773" y="2472"/>
                        <a:pt x="2711" y="2472"/>
                      </a:cubicBezTo>
                      <a:cubicBezTo>
                        <a:pt x="2752" y="2472"/>
                        <a:pt x="2793" y="2471"/>
                        <a:pt x="2834" y="2470"/>
                      </a:cubicBezTo>
                      <a:lnTo>
                        <a:pt x="2852" y="2071"/>
                      </a:lnTo>
                      <a:lnTo>
                        <a:pt x="2870" y="1744"/>
                      </a:lnTo>
                      <a:lnTo>
                        <a:pt x="3052" y="2234"/>
                      </a:lnTo>
                      <a:lnTo>
                        <a:pt x="3143" y="2470"/>
                      </a:lnTo>
                      <a:cubicBezTo>
                        <a:pt x="3270" y="2470"/>
                        <a:pt x="3415" y="2452"/>
                        <a:pt x="3542" y="2416"/>
                      </a:cubicBezTo>
                      <a:cubicBezTo>
                        <a:pt x="4359" y="2289"/>
                        <a:pt x="5141" y="1980"/>
                        <a:pt x="5831" y="1508"/>
                      </a:cubicBezTo>
                      <a:cubicBezTo>
                        <a:pt x="4868" y="1235"/>
                        <a:pt x="3887" y="963"/>
                        <a:pt x="2906" y="672"/>
                      </a:cubicBezTo>
                      <a:lnTo>
                        <a:pt x="2416" y="527"/>
                      </a:lnTo>
                      <a:lnTo>
                        <a:pt x="563" y="0"/>
                      </a:lnTo>
                      <a:close/>
                    </a:path>
                  </a:pathLst>
                </a:custGeom>
                <a:solidFill>
                  <a:srgbClr val="FC6565"/>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6" name="Google Shape;1346;p45"/>
                <p:cNvSpPr/>
                <p:nvPr/>
              </p:nvSpPr>
              <p:spPr>
                <a:xfrm>
                  <a:off x="2211040" y="2608472"/>
                  <a:ext cx="593995" cy="471221"/>
                </a:xfrm>
                <a:custGeom>
                  <a:avLst/>
                  <a:gdLst/>
                  <a:ahLst/>
                  <a:cxnLst/>
                  <a:rect l="l" t="t" r="r" b="b"/>
                  <a:pathLst>
                    <a:path w="7266" h="5764" extrusionOk="0">
                      <a:moveTo>
                        <a:pt x="1780" y="1"/>
                      </a:moveTo>
                      <a:lnTo>
                        <a:pt x="0" y="4124"/>
                      </a:lnTo>
                      <a:cubicBezTo>
                        <a:pt x="1382" y="5203"/>
                        <a:pt x="3056" y="5764"/>
                        <a:pt x="4750" y="5764"/>
                      </a:cubicBezTo>
                      <a:cubicBezTo>
                        <a:pt x="5595" y="5764"/>
                        <a:pt x="6444" y="5625"/>
                        <a:pt x="7266" y="5341"/>
                      </a:cubicBezTo>
                      <a:cubicBezTo>
                        <a:pt x="6848" y="3761"/>
                        <a:pt x="6448" y="2162"/>
                        <a:pt x="6031" y="582"/>
                      </a:cubicBezTo>
                      <a:cubicBezTo>
                        <a:pt x="5667" y="636"/>
                        <a:pt x="5304" y="673"/>
                        <a:pt x="4923" y="673"/>
                      </a:cubicBezTo>
                      <a:cubicBezTo>
                        <a:pt x="3833" y="673"/>
                        <a:pt x="2761" y="437"/>
                        <a:pt x="1780" y="1"/>
                      </a:cubicBezTo>
                      <a:close/>
                    </a:path>
                  </a:pathLst>
                </a:custGeom>
                <a:solidFill>
                  <a:srgbClr val="84DBEF"/>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47" name="Google Shape;1347;p45"/>
              <p:cNvSpPr/>
              <p:nvPr/>
            </p:nvSpPr>
            <p:spPr>
              <a:xfrm>
                <a:off x="3504355" y="3190548"/>
                <a:ext cx="167914" cy="144293"/>
              </a:xfrm>
              <a:custGeom>
                <a:avLst/>
                <a:gdLst/>
                <a:ahLst/>
                <a:cxnLst/>
                <a:rect l="l" t="t" r="r" b="b"/>
                <a:pathLst>
                  <a:path w="2054" h="1765" extrusionOk="0">
                    <a:moveTo>
                      <a:pt x="1181" y="1"/>
                    </a:moveTo>
                    <a:cubicBezTo>
                      <a:pt x="382" y="1"/>
                      <a:pt x="1" y="945"/>
                      <a:pt x="546" y="1508"/>
                    </a:cubicBezTo>
                    <a:cubicBezTo>
                      <a:pt x="728" y="1685"/>
                      <a:pt x="951" y="1764"/>
                      <a:pt x="1168" y="1764"/>
                    </a:cubicBezTo>
                    <a:cubicBezTo>
                      <a:pt x="1622" y="1764"/>
                      <a:pt x="2053" y="1419"/>
                      <a:pt x="2053" y="891"/>
                    </a:cubicBezTo>
                    <a:cubicBezTo>
                      <a:pt x="2053" y="400"/>
                      <a:pt x="1654" y="1"/>
                      <a:pt x="11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8" name="Google Shape;1348;p45"/>
              <p:cNvSpPr/>
              <p:nvPr/>
            </p:nvSpPr>
            <p:spPr>
              <a:xfrm>
                <a:off x="3593464" y="3039142"/>
                <a:ext cx="230208" cy="230215"/>
              </a:xfrm>
              <a:custGeom>
                <a:avLst/>
                <a:gdLst/>
                <a:ahLst/>
                <a:cxnLst/>
                <a:rect l="l" t="t" r="r" b="b"/>
                <a:pathLst>
                  <a:path w="2816" h="2816" extrusionOk="0">
                    <a:moveTo>
                      <a:pt x="2652" y="0"/>
                    </a:moveTo>
                    <a:lnTo>
                      <a:pt x="1" y="2652"/>
                    </a:lnTo>
                    <a:lnTo>
                      <a:pt x="164" y="2815"/>
                    </a:lnTo>
                    <a:lnTo>
                      <a:pt x="2816" y="145"/>
                    </a:lnTo>
                    <a:lnTo>
                      <a:pt x="26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9" name="Google Shape;1349;p45"/>
              <p:cNvSpPr/>
              <p:nvPr/>
            </p:nvSpPr>
            <p:spPr>
              <a:xfrm>
                <a:off x="3798416" y="2816368"/>
                <a:ext cx="248029" cy="248037"/>
              </a:xfrm>
              <a:custGeom>
                <a:avLst/>
                <a:gdLst/>
                <a:ahLst/>
                <a:cxnLst/>
                <a:rect l="l" t="t" r="r" b="b"/>
                <a:pathLst>
                  <a:path w="3034" h="3034" extrusionOk="0">
                    <a:moveTo>
                      <a:pt x="1653" y="1"/>
                    </a:moveTo>
                    <a:lnTo>
                      <a:pt x="400" y="1254"/>
                    </a:lnTo>
                    <a:lnTo>
                      <a:pt x="0" y="2889"/>
                    </a:lnTo>
                    <a:lnTo>
                      <a:pt x="145" y="3034"/>
                    </a:lnTo>
                    <a:lnTo>
                      <a:pt x="1780" y="2634"/>
                    </a:lnTo>
                    <a:lnTo>
                      <a:pt x="3034" y="1381"/>
                    </a:lnTo>
                    <a:lnTo>
                      <a:pt x="1653" y="1381"/>
                    </a:lnTo>
                    <a:lnTo>
                      <a:pt x="165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0" name="Google Shape;1350;p45"/>
              <p:cNvSpPr/>
              <p:nvPr/>
            </p:nvSpPr>
            <p:spPr>
              <a:xfrm>
                <a:off x="3244547" y="1753835"/>
                <a:ext cx="1089973" cy="986180"/>
              </a:xfrm>
              <a:custGeom>
                <a:avLst/>
                <a:gdLst/>
                <a:ahLst/>
                <a:cxnLst/>
                <a:rect l="l" t="t" r="r" b="b"/>
                <a:pathLst>
                  <a:path w="13333" h="12063" extrusionOk="0">
                    <a:moveTo>
                      <a:pt x="7307" y="1"/>
                    </a:moveTo>
                    <a:cubicBezTo>
                      <a:pt x="6637" y="1"/>
                      <a:pt x="5949" y="114"/>
                      <a:pt x="5268" y="356"/>
                    </a:cubicBezTo>
                    <a:cubicBezTo>
                      <a:pt x="1344" y="1754"/>
                      <a:pt x="0" y="6640"/>
                      <a:pt x="2652" y="9855"/>
                    </a:cubicBezTo>
                    <a:cubicBezTo>
                      <a:pt x="3070" y="10382"/>
                      <a:pt x="3597" y="10836"/>
                      <a:pt x="4178" y="11199"/>
                    </a:cubicBezTo>
                    <a:cubicBezTo>
                      <a:pt x="4523" y="11399"/>
                      <a:pt x="4886" y="11563"/>
                      <a:pt x="5249" y="11708"/>
                    </a:cubicBezTo>
                    <a:cubicBezTo>
                      <a:pt x="5322" y="11726"/>
                      <a:pt x="5413" y="11762"/>
                      <a:pt x="5486" y="11781"/>
                    </a:cubicBezTo>
                    <a:cubicBezTo>
                      <a:pt x="6086" y="11969"/>
                      <a:pt x="6704" y="12062"/>
                      <a:pt x="7317" y="12062"/>
                    </a:cubicBezTo>
                    <a:cubicBezTo>
                      <a:pt x="8596" y="12062"/>
                      <a:pt x="9855" y="11658"/>
                      <a:pt x="10898" y="10872"/>
                    </a:cubicBezTo>
                    <a:cubicBezTo>
                      <a:pt x="10971" y="10836"/>
                      <a:pt x="11025" y="10782"/>
                      <a:pt x="11098" y="10727"/>
                    </a:cubicBezTo>
                    <a:cubicBezTo>
                      <a:pt x="11225" y="10618"/>
                      <a:pt x="11352" y="10509"/>
                      <a:pt x="11480" y="10400"/>
                    </a:cubicBezTo>
                    <a:cubicBezTo>
                      <a:pt x="11788" y="10091"/>
                      <a:pt x="12061" y="9764"/>
                      <a:pt x="12297" y="9419"/>
                    </a:cubicBezTo>
                    <a:cubicBezTo>
                      <a:pt x="12969" y="8420"/>
                      <a:pt x="13332" y="7240"/>
                      <a:pt x="13332" y="6041"/>
                    </a:cubicBezTo>
                    <a:cubicBezTo>
                      <a:pt x="13332" y="2586"/>
                      <a:pt x="10512" y="1"/>
                      <a:pt x="7307" y="1"/>
                    </a:cubicBezTo>
                    <a:close/>
                  </a:path>
                </a:pathLst>
              </a:custGeom>
              <a:solidFill>
                <a:schemeClr val="lt1"/>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1" name="Google Shape;1351;p45"/>
              <p:cNvSpPr/>
              <p:nvPr/>
            </p:nvSpPr>
            <p:spPr>
              <a:xfrm>
                <a:off x="3611286" y="2145182"/>
                <a:ext cx="540613" cy="594831"/>
              </a:xfrm>
              <a:custGeom>
                <a:avLst/>
                <a:gdLst/>
                <a:ahLst/>
                <a:cxnLst/>
                <a:rect l="l" t="t" r="r" b="b"/>
                <a:pathLst>
                  <a:path w="6613" h="7276" extrusionOk="0">
                    <a:moveTo>
                      <a:pt x="3579" y="1"/>
                    </a:moveTo>
                    <a:cubicBezTo>
                      <a:pt x="2943" y="1"/>
                      <a:pt x="2326" y="128"/>
                      <a:pt x="1726" y="382"/>
                    </a:cubicBezTo>
                    <a:cubicBezTo>
                      <a:pt x="1327" y="546"/>
                      <a:pt x="963" y="745"/>
                      <a:pt x="618" y="1018"/>
                    </a:cubicBezTo>
                    <a:cubicBezTo>
                      <a:pt x="436" y="1145"/>
                      <a:pt x="273" y="1290"/>
                      <a:pt x="110" y="1436"/>
                    </a:cubicBezTo>
                    <a:lnTo>
                      <a:pt x="1" y="1545"/>
                    </a:lnTo>
                    <a:cubicBezTo>
                      <a:pt x="164" y="2471"/>
                      <a:pt x="346" y="3397"/>
                      <a:pt x="509" y="4324"/>
                    </a:cubicBezTo>
                    <a:cubicBezTo>
                      <a:pt x="545" y="4505"/>
                      <a:pt x="582" y="4687"/>
                      <a:pt x="618" y="4887"/>
                    </a:cubicBezTo>
                    <a:cubicBezTo>
                      <a:pt x="745" y="5577"/>
                      <a:pt x="872" y="6285"/>
                      <a:pt x="1000" y="6994"/>
                    </a:cubicBezTo>
                    <a:cubicBezTo>
                      <a:pt x="1600" y="7182"/>
                      <a:pt x="2218" y="7275"/>
                      <a:pt x="2831" y="7275"/>
                    </a:cubicBezTo>
                    <a:cubicBezTo>
                      <a:pt x="4110" y="7275"/>
                      <a:pt x="5369" y="6871"/>
                      <a:pt x="6412" y="6085"/>
                    </a:cubicBezTo>
                    <a:cubicBezTo>
                      <a:pt x="6485" y="6049"/>
                      <a:pt x="6539" y="5995"/>
                      <a:pt x="6612" y="5940"/>
                    </a:cubicBezTo>
                    <a:cubicBezTo>
                      <a:pt x="6521" y="5141"/>
                      <a:pt x="6430" y="4342"/>
                      <a:pt x="6340" y="3543"/>
                    </a:cubicBezTo>
                    <a:cubicBezTo>
                      <a:pt x="6249" y="2598"/>
                      <a:pt x="6140" y="1654"/>
                      <a:pt x="6031" y="709"/>
                    </a:cubicBezTo>
                    <a:cubicBezTo>
                      <a:pt x="5940" y="655"/>
                      <a:pt x="5831" y="600"/>
                      <a:pt x="5722" y="527"/>
                    </a:cubicBezTo>
                    <a:cubicBezTo>
                      <a:pt x="5450" y="382"/>
                      <a:pt x="5159" y="273"/>
                      <a:pt x="4868" y="200"/>
                    </a:cubicBezTo>
                    <a:cubicBezTo>
                      <a:pt x="4523" y="91"/>
                      <a:pt x="4160" y="19"/>
                      <a:pt x="379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2" name="Google Shape;1352;p45"/>
              <p:cNvSpPr/>
              <p:nvPr/>
            </p:nvSpPr>
            <p:spPr>
              <a:xfrm>
                <a:off x="3593464" y="2124417"/>
                <a:ext cx="589581" cy="615596"/>
              </a:xfrm>
              <a:custGeom>
                <a:avLst/>
                <a:gdLst/>
                <a:ahLst/>
                <a:cxnLst/>
                <a:rect l="l" t="t" r="r" b="b"/>
                <a:pathLst>
                  <a:path w="7212" h="7530" extrusionOk="0">
                    <a:moveTo>
                      <a:pt x="3760" y="0"/>
                    </a:moveTo>
                    <a:cubicBezTo>
                      <a:pt x="3415" y="0"/>
                      <a:pt x="3070" y="37"/>
                      <a:pt x="2743" y="109"/>
                    </a:cubicBezTo>
                    <a:cubicBezTo>
                      <a:pt x="2580" y="146"/>
                      <a:pt x="2435" y="182"/>
                      <a:pt x="2289" y="237"/>
                    </a:cubicBezTo>
                    <a:lnTo>
                      <a:pt x="2271" y="237"/>
                    </a:lnTo>
                    <a:cubicBezTo>
                      <a:pt x="1708" y="418"/>
                      <a:pt x="1181" y="709"/>
                      <a:pt x="691" y="1072"/>
                    </a:cubicBezTo>
                    <a:lnTo>
                      <a:pt x="546" y="1181"/>
                    </a:lnTo>
                    <a:cubicBezTo>
                      <a:pt x="346" y="1363"/>
                      <a:pt x="182" y="1508"/>
                      <a:pt x="91" y="1599"/>
                    </a:cubicBezTo>
                    <a:lnTo>
                      <a:pt x="1" y="1690"/>
                    </a:lnTo>
                    <a:cubicBezTo>
                      <a:pt x="200" y="2779"/>
                      <a:pt x="382" y="3851"/>
                      <a:pt x="582" y="4941"/>
                    </a:cubicBezTo>
                    <a:cubicBezTo>
                      <a:pt x="600" y="4995"/>
                      <a:pt x="600" y="5032"/>
                      <a:pt x="618" y="5086"/>
                    </a:cubicBezTo>
                    <a:cubicBezTo>
                      <a:pt x="727" y="5776"/>
                      <a:pt x="854" y="6467"/>
                      <a:pt x="981" y="7175"/>
                    </a:cubicBezTo>
                    <a:cubicBezTo>
                      <a:pt x="1054" y="7193"/>
                      <a:pt x="1145" y="7229"/>
                      <a:pt x="1218" y="7248"/>
                    </a:cubicBezTo>
                    <a:cubicBezTo>
                      <a:pt x="1818" y="7436"/>
                      <a:pt x="2436" y="7529"/>
                      <a:pt x="3049" y="7529"/>
                    </a:cubicBezTo>
                    <a:cubicBezTo>
                      <a:pt x="4328" y="7529"/>
                      <a:pt x="5587" y="7125"/>
                      <a:pt x="6630" y="6339"/>
                    </a:cubicBezTo>
                    <a:cubicBezTo>
                      <a:pt x="6703" y="6303"/>
                      <a:pt x="6757" y="6249"/>
                      <a:pt x="6830" y="6194"/>
                    </a:cubicBezTo>
                    <a:cubicBezTo>
                      <a:pt x="6957" y="6085"/>
                      <a:pt x="7084" y="5976"/>
                      <a:pt x="7212" y="5867"/>
                    </a:cubicBezTo>
                    <a:cubicBezTo>
                      <a:pt x="7066" y="5141"/>
                      <a:pt x="6939" y="4432"/>
                      <a:pt x="6812" y="3724"/>
                    </a:cubicBezTo>
                    <a:lnTo>
                      <a:pt x="6249" y="745"/>
                    </a:lnTo>
                    <a:lnTo>
                      <a:pt x="6249" y="709"/>
                    </a:lnTo>
                    <a:lnTo>
                      <a:pt x="6122" y="636"/>
                    </a:lnTo>
                    <a:lnTo>
                      <a:pt x="6031" y="582"/>
                    </a:lnTo>
                    <a:cubicBezTo>
                      <a:pt x="5758" y="436"/>
                      <a:pt x="5486" y="327"/>
                      <a:pt x="5195" y="237"/>
                    </a:cubicBezTo>
                    <a:cubicBezTo>
                      <a:pt x="4741" y="91"/>
                      <a:pt x="4287" y="19"/>
                      <a:pt x="3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3" name="Google Shape;1353;p45"/>
              <p:cNvSpPr/>
              <p:nvPr/>
            </p:nvSpPr>
            <p:spPr>
              <a:xfrm>
                <a:off x="4030020" y="2170444"/>
                <a:ext cx="219826" cy="472284"/>
              </a:xfrm>
              <a:custGeom>
                <a:avLst/>
                <a:gdLst/>
                <a:ahLst/>
                <a:cxnLst/>
                <a:rect l="l" t="t" r="r" b="b"/>
                <a:pathLst>
                  <a:path w="2689" h="5777" extrusionOk="0">
                    <a:moveTo>
                      <a:pt x="691" y="0"/>
                    </a:moveTo>
                    <a:lnTo>
                      <a:pt x="691" y="19"/>
                    </a:lnTo>
                    <a:cubicBezTo>
                      <a:pt x="655" y="91"/>
                      <a:pt x="636" y="164"/>
                      <a:pt x="600" y="218"/>
                    </a:cubicBezTo>
                    <a:cubicBezTo>
                      <a:pt x="400" y="636"/>
                      <a:pt x="201" y="1054"/>
                      <a:pt x="1" y="1472"/>
                    </a:cubicBezTo>
                    <a:cubicBezTo>
                      <a:pt x="1" y="1490"/>
                      <a:pt x="1" y="1526"/>
                      <a:pt x="1" y="1544"/>
                    </a:cubicBezTo>
                    <a:lnTo>
                      <a:pt x="146" y="2907"/>
                    </a:lnTo>
                    <a:cubicBezTo>
                      <a:pt x="201" y="3034"/>
                      <a:pt x="237" y="3161"/>
                      <a:pt x="291" y="3288"/>
                    </a:cubicBezTo>
                    <a:cubicBezTo>
                      <a:pt x="328" y="3361"/>
                      <a:pt x="346" y="3415"/>
                      <a:pt x="364" y="3488"/>
                    </a:cubicBezTo>
                    <a:lnTo>
                      <a:pt x="364" y="3524"/>
                    </a:lnTo>
                    <a:cubicBezTo>
                      <a:pt x="437" y="3706"/>
                      <a:pt x="509" y="3869"/>
                      <a:pt x="582" y="4051"/>
                    </a:cubicBezTo>
                    <a:cubicBezTo>
                      <a:pt x="618" y="4160"/>
                      <a:pt x="655" y="4269"/>
                      <a:pt x="709" y="4396"/>
                    </a:cubicBezTo>
                    <a:cubicBezTo>
                      <a:pt x="727" y="4451"/>
                      <a:pt x="745" y="4487"/>
                      <a:pt x="764" y="4541"/>
                    </a:cubicBezTo>
                    <a:cubicBezTo>
                      <a:pt x="800" y="4632"/>
                      <a:pt x="836" y="4723"/>
                      <a:pt x="873" y="4814"/>
                    </a:cubicBezTo>
                    <a:cubicBezTo>
                      <a:pt x="873" y="4832"/>
                      <a:pt x="891" y="4850"/>
                      <a:pt x="891" y="4850"/>
                    </a:cubicBezTo>
                    <a:cubicBezTo>
                      <a:pt x="909" y="4886"/>
                      <a:pt x="909" y="4923"/>
                      <a:pt x="927" y="4959"/>
                    </a:cubicBezTo>
                    <a:cubicBezTo>
                      <a:pt x="963" y="5014"/>
                      <a:pt x="982" y="5086"/>
                      <a:pt x="1000" y="5141"/>
                    </a:cubicBezTo>
                    <a:cubicBezTo>
                      <a:pt x="1036" y="5232"/>
                      <a:pt x="1072" y="5322"/>
                      <a:pt x="1109" y="5395"/>
                    </a:cubicBezTo>
                    <a:cubicBezTo>
                      <a:pt x="1109" y="5431"/>
                      <a:pt x="1127" y="5468"/>
                      <a:pt x="1145" y="5486"/>
                    </a:cubicBezTo>
                    <a:lnTo>
                      <a:pt x="1218" y="5686"/>
                    </a:lnTo>
                    <a:cubicBezTo>
                      <a:pt x="1236" y="5722"/>
                      <a:pt x="1236" y="5740"/>
                      <a:pt x="1254" y="5776"/>
                    </a:cubicBezTo>
                    <a:lnTo>
                      <a:pt x="1290" y="5776"/>
                    </a:lnTo>
                    <a:cubicBezTo>
                      <a:pt x="1363" y="5740"/>
                      <a:pt x="1417" y="5686"/>
                      <a:pt x="1490" y="5631"/>
                    </a:cubicBezTo>
                    <a:cubicBezTo>
                      <a:pt x="1617" y="5522"/>
                      <a:pt x="1744" y="5413"/>
                      <a:pt x="1872" y="5304"/>
                    </a:cubicBezTo>
                    <a:cubicBezTo>
                      <a:pt x="2180" y="4995"/>
                      <a:pt x="2453" y="4668"/>
                      <a:pt x="2689" y="4323"/>
                    </a:cubicBezTo>
                    <a:lnTo>
                      <a:pt x="2544" y="3833"/>
                    </a:lnTo>
                    <a:cubicBezTo>
                      <a:pt x="2507" y="3742"/>
                      <a:pt x="2471" y="3615"/>
                      <a:pt x="2435" y="3506"/>
                    </a:cubicBezTo>
                    <a:cubicBezTo>
                      <a:pt x="2362" y="3288"/>
                      <a:pt x="2307" y="3088"/>
                      <a:pt x="2253" y="2907"/>
                    </a:cubicBezTo>
                    <a:cubicBezTo>
                      <a:pt x="2217" y="2816"/>
                      <a:pt x="2199" y="2725"/>
                      <a:pt x="2162" y="2634"/>
                    </a:cubicBezTo>
                    <a:cubicBezTo>
                      <a:pt x="1853" y="1708"/>
                      <a:pt x="1708" y="1381"/>
                      <a:pt x="1708" y="1381"/>
                    </a:cubicBezTo>
                    <a:cubicBezTo>
                      <a:pt x="1635" y="1163"/>
                      <a:pt x="1545" y="945"/>
                      <a:pt x="1417" y="763"/>
                    </a:cubicBezTo>
                    <a:cubicBezTo>
                      <a:pt x="1272" y="545"/>
                      <a:pt x="1109" y="346"/>
                      <a:pt x="909" y="182"/>
                    </a:cubicBezTo>
                    <a:cubicBezTo>
                      <a:pt x="873" y="146"/>
                      <a:pt x="836" y="109"/>
                      <a:pt x="782" y="73"/>
                    </a:cubicBezTo>
                    <a:cubicBezTo>
                      <a:pt x="745" y="55"/>
                      <a:pt x="727" y="19"/>
                      <a:pt x="69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4" name="Google Shape;1354;p45"/>
              <p:cNvSpPr/>
              <p:nvPr/>
            </p:nvSpPr>
            <p:spPr>
              <a:xfrm>
                <a:off x="3750837" y="2007103"/>
                <a:ext cx="170857" cy="226454"/>
              </a:xfrm>
              <a:custGeom>
                <a:avLst/>
                <a:gdLst/>
                <a:ahLst/>
                <a:cxnLst/>
                <a:rect l="l" t="t" r="r" b="b"/>
                <a:pathLst>
                  <a:path w="2090" h="2770" extrusionOk="0">
                    <a:moveTo>
                      <a:pt x="1163" y="0"/>
                    </a:moveTo>
                    <a:cubicBezTo>
                      <a:pt x="891" y="19"/>
                      <a:pt x="600" y="55"/>
                      <a:pt x="328" y="73"/>
                    </a:cubicBezTo>
                    <a:cubicBezTo>
                      <a:pt x="328" y="291"/>
                      <a:pt x="328" y="491"/>
                      <a:pt x="328" y="691"/>
                    </a:cubicBezTo>
                    <a:lnTo>
                      <a:pt x="328" y="854"/>
                    </a:lnTo>
                    <a:cubicBezTo>
                      <a:pt x="382" y="1454"/>
                      <a:pt x="419" y="1544"/>
                      <a:pt x="346" y="1672"/>
                    </a:cubicBezTo>
                    <a:cubicBezTo>
                      <a:pt x="310" y="1744"/>
                      <a:pt x="273" y="1744"/>
                      <a:pt x="128" y="1926"/>
                    </a:cubicBezTo>
                    <a:cubicBezTo>
                      <a:pt x="55" y="1998"/>
                      <a:pt x="19" y="2071"/>
                      <a:pt x="1" y="2107"/>
                    </a:cubicBezTo>
                    <a:cubicBezTo>
                      <a:pt x="192" y="2560"/>
                      <a:pt x="590" y="2770"/>
                      <a:pt x="988" y="2770"/>
                    </a:cubicBezTo>
                    <a:cubicBezTo>
                      <a:pt x="1500" y="2770"/>
                      <a:pt x="2010" y="2422"/>
                      <a:pt x="2072" y="1799"/>
                    </a:cubicBezTo>
                    <a:cubicBezTo>
                      <a:pt x="2090" y="1744"/>
                      <a:pt x="2090" y="1708"/>
                      <a:pt x="2090" y="1653"/>
                    </a:cubicBezTo>
                    <a:cubicBezTo>
                      <a:pt x="2035" y="1454"/>
                      <a:pt x="1763" y="1399"/>
                      <a:pt x="1563" y="1217"/>
                    </a:cubicBezTo>
                    <a:cubicBezTo>
                      <a:pt x="1400" y="1054"/>
                      <a:pt x="1327" y="818"/>
                      <a:pt x="1345" y="564"/>
                    </a:cubicBezTo>
                    <a:cubicBezTo>
                      <a:pt x="1327" y="509"/>
                      <a:pt x="1309" y="436"/>
                      <a:pt x="1272" y="382"/>
                    </a:cubicBezTo>
                    <a:cubicBezTo>
                      <a:pt x="1272" y="364"/>
                      <a:pt x="1272" y="364"/>
                      <a:pt x="1272" y="346"/>
                    </a:cubicBezTo>
                    <a:cubicBezTo>
                      <a:pt x="1236" y="237"/>
                      <a:pt x="1200" y="109"/>
                      <a:pt x="1163"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5" name="Google Shape;1355;p45"/>
              <p:cNvSpPr/>
              <p:nvPr/>
            </p:nvSpPr>
            <p:spPr>
              <a:xfrm>
                <a:off x="3777570" y="2026478"/>
                <a:ext cx="78807" cy="118214"/>
              </a:xfrm>
              <a:custGeom>
                <a:avLst/>
                <a:gdLst/>
                <a:ahLst/>
                <a:cxnLst/>
                <a:rect l="l" t="t" r="r" b="b"/>
                <a:pathLst>
                  <a:path w="964" h="1446" extrusionOk="0">
                    <a:moveTo>
                      <a:pt x="688" y="0"/>
                    </a:moveTo>
                    <a:cubicBezTo>
                      <a:pt x="485" y="0"/>
                      <a:pt x="244" y="147"/>
                      <a:pt x="55" y="399"/>
                    </a:cubicBezTo>
                    <a:cubicBezTo>
                      <a:pt x="37" y="399"/>
                      <a:pt x="19" y="436"/>
                      <a:pt x="1" y="454"/>
                    </a:cubicBezTo>
                    <a:lnTo>
                      <a:pt x="1" y="617"/>
                    </a:lnTo>
                    <a:cubicBezTo>
                      <a:pt x="37" y="1017"/>
                      <a:pt x="110" y="1198"/>
                      <a:pt x="19" y="1435"/>
                    </a:cubicBezTo>
                    <a:cubicBezTo>
                      <a:pt x="49" y="1442"/>
                      <a:pt x="81" y="1446"/>
                      <a:pt x="114" y="1446"/>
                    </a:cubicBezTo>
                    <a:cubicBezTo>
                      <a:pt x="317" y="1446"/>
                      <a:pt x="560" y="1303"/>
                      <a:pt x="764" y="1053"/>
                    </a:cubicBezTo>
                    <a:cubicBezTo>
                      <a:pt x="927" y="817"/>
                      <a:pt x="964" y="272"/>
                      <a:pt x="945" y="127"/>
                    </a:cubicBezTo>
                    <a:lnTo>
                      <a:pt x="945" y="109"/>
                    </a:lnTo>
                    <a:cubicBezTo>
                      <a:pt x="945" y="109"/>
                      <a:pt x="927" y="90"/>
                      <a:pt x="927" y="90"/>
                    </a:cubicBezTo>
                    <a:cubicBezTo>
                      <a:pt x="860" y="29"/>
                      <a:pt x="778" y="0"/>
                      <a:pt x="688"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6" name="Google Shape;1356;p45"/>
              <p:cNvSpPr/>
              <p:nvPr/>
            </p:nvSpPr>
            <p:spPr>
              <a:xfrm>
                <a:off x="3703339" y="1855616"/>
                <a:ext cx="179768" cy="228907"/>
              </a:xfrm>
              <a:custGeom>
                <a:avLst/>
                <a:gdLst/>
                <a:ahLst/>
                <a:cxnLst/>
                <a:rect l="l" t="t" r="r" b="b"/>
                <a:pathLst>
                  <a:path w="2199" h="2800" extrusionOk="0">
                    <a:moveTo>
                      <a:pt x="1200" y="1"/>
                    </a:moveTo>
                    <a:cubicBezTo>
                      <a:pt x="909" y="1"/>
                      <a:pt x="618" y="128"/>
                      <a:pt x="418" y="364"/>
                    </a:cubicBezTo>
                    <a:cubicBezTo>
                      <a:pt x="219" y="600"/>
                      <a:pt x="92" y="909"/>
                      <a:pt x="55" y="1218"/>
                    </a:cubicBezTo>
                    <a:lnTo>
                      <a:pt x="55" y="1345"/>
                    </a:lnTo>
                    <a:cubicBezTo>
                      <a:pt x="1" y="2126"/>
                      <a:pt x="455" y="2762"/>
                      <a:pt x="1054" y="2798"/>
                    </a:cubicBezTo>
                    <a:cubicBezTo>
                      <a:pt x="1073" y="2799"/>
                      <a:pt x="1091" y="2800"/>
                      <a:pt x="1109" y="2800"/>
                    </a:cubicBezTo>
                    <a:cubicBezTo>
                      <a:pt x="1596" y="2800"/>
                      <a:pt x="2040" y="2339"/>
                      <a:pt x="2162" y="1726"/>
                    </a:cubicBezTo>
                    <a:cubicBezTo>
                      <a:pt x="2180" y="1636"/>
                      <a:pt x="2199" y="1545"/>
                      <a:pt x="2199" y="1454"/>
                    </a:cubicBezTo>
                    <a:lnTo>
                      <a:pt x="2199" y="1272"/>
                    </a:lnTo>
                    <a:cubicBezTo>
                      <a:pt x="2199" y="1254"/>
                      <a:pt x="2199" y="1236"/>
                      <a:pt x="2199" y="1218"/>
                    </a:cubicBezTo>
                    <a:cubicBezTo>
                      <a:pt x="2144" y="582"/>
                      <a:pt x="1763" y="73"/>
                      <a:pt x="125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7" name="Google Shape;1357;p45"/>
              <p:cNvSpPr/>
              <p:nvPr/>
            </p:nvSpPr>
            <p:spPr>
              <a:xfrm>
                <a:off x="3814522" y="1979798"/>
                <a:ext cx="49295" cy="43983"/>
              </a:xfrm>
              <a:custGeom>
                <a:avLst/>
                <a:gdLst/>
                <a:ahLst/>
                <a:cxnLst/>
                <a:rect l="l" t="t" r="r" b="b"/>
                <a:pathLst>
                  <a:path w="603" h="538" extrusionOk="0">
                    <a:moveTo>
                      <a:pt x="291" y="0"/>
                    </a:moveTo>
                    <a:cubicBezTo>
                      <a:pt x="166" y="0"/>
                      <a:pt x="53" y="99"/>
                      <a:pt x="21" y="225"/>
                    </a:cubicBezTo>
                    <a:cubicBezTo>
                      <a:pt x="0" y="423"/>
                      <a:pt x="152" y="537"/>
                      <a:pt x="303" y="537"/>
                    </a:cubicBezTo>
                    <a:cubicBezTo>
                      <a:pt x="416" y="537"/>
                      <a:pt x="527" y="474"/>
                      <a:pt x="566" y="334"/>
                    </a:cubicBezTo>
                    <a:cubicBezTo>
                      <a:pt x="602" y="171"/>
                      <a:pt x="493" y="26"/>
                      <a:pt x="348" y="8"/>
                    </a:cubicBezTo>
                    <a:cubicBezTo>
                      <a:pt x="329" y="3"/>
                      <a:pt x="310" y="0"/>
                      <a:pt x="291"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8" name="Google Shape;1358;p45"/>
              <p:cNvSpPr/>
              <p:nvPr/>
            </p:nvSpPr>
            <p:spPr>
              <a:xfrm>
                <a:off x="3758276" y="2035307"/>
                <a:ext cx="37196" cy="22073"/>
              </a:xfrm>
              <a:custGeom>
                <a:avLst/>
                <a:gdLst/>
                <a:ahLst/>
                <a:cxnLst/>
                <a:rect l="l" t="t" r="r" b="b"/>
                <a:pathLst>
                  <a:path w="455" h="270" extrusionOk="0">
                    <a:moveTo>
                      <a:pt x="455" y="1"/>
                    </a:moveTo>
                    <a:lnTo>
                      <a:pt x="455" y="1"/>
                    </a:lnTo>
                    <a:cubicBezTo>
                      <a:pt x="364" y="55"/>
                      <a:pt x="273" y="91"/>
                      <a:pt x="182" y="128"/>
                    </a:cubicBezTo>
                    <a:cubicBezTo>
                      <a:pt x="128" y="146"/>
                      <a:pt x="55" y="164"/>
                      <a:pt x="1" y="182"/>
                    </a:cubicBezTo>
                    <a:cubicBezTo>
                      <a:pt x="41" y="235"/>
                      <a:pt x="110" y="269"/>
                      <a:pt x="187" y="269"/>
                    </a:cubicBezTo>
                    <a:cubicBezTo>
                      <a:pt x="215" y="269"/>
                      <a:pt x="244" y="265"/>
                      <a:pt x="273" y="255"/>
                    </a:cubicBezTo>
                    <a:cubicBezTo>
                      <a:pt x="382" y="219"/>
                      <a:pt x="455" y="128"/>
                      <a:pt x="4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9" name="Google Shape;1359;p45"/>
              <p:cNvSpPr/>
              <p:nvPr/>
            </p:nvSpPr>
            <p:spPr>
              <a:xfrm>
                <a:off x="3845260" y="1942519"/>
                <a:ext cx="46761" cy="38587"/>
              </a:xfrm>
              <a:custGeom>
                <a:avLst/>
                <a:gdLst/>
                <a:ahLst/>
                <a:cxnLst/>
                <a:rect l="l" t="t" r="r" b="b"/>
                <a:pathLst>
                  <a:path w="572" h="472" extrusionOk="0">
                    <a:moveTo>
                      <a:pt x="286" y="0"/>
                    </a:moveTo>
                    <a:cubicBezTo>
                      <a:pt x="179" y="0"/>
                      <a:pt x="75" y="68"/>
                      <a:pt x="45" y="173"/>
                    </a:cubicBezTo>
                    <a:cubicBezTo>
                      <a:pt x="1" y="334"/>
                      <a:pt x="122" y="471"/>
                      <a:pt x="265" y="471"/>
                    </a:cubicBezTo>
                    <a:cubicBezTo>
                      <a:pt x="300" y="471"/>
                      <a:pt x="336" y="463"/>
                      <a:pt x="372" y="445"/>
                    </a:cubicBezTo>
                    <a:cubicBezTo>
                      <a:pt x="571" y="355"/>
                      <a:pt x="553" y="82"/>
                      <a:pt x="354" y="9"/>
                    </a:cubicBezTo>
                    <a:cubicBezTo>
                      <a:pt x="331" y="3"/>
                      <a:pt x="309" y="0"/>
                      <a:pt x="28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0" name="Google Shape;1360;p45"/>
              <p:cNvSpPr/>
              <p:nvPr/>
            </p:nvSpPr>
            <p:spPr>
              <a:xfrm>
                <a:off x="3704811" y="1968352"/>
                <a:ext cx="55018" cy="35154"/>
              </a:xfrm>
              <a:custGeom>
                <a:avLst/>
                <a:gdLst/>
                <a:ahLst/>
                <a:cxnLst/>
                <a:rect l="l" t="t" r="r" b="b"/>
                <a:pathLst>
                  <a:path w="673" h="430" extrusionOk="0">
                    <a:moveTo>
                      <a:pt x="364" y="0"/>
                    </a:moveTo>
                    <a:cubicBezTo>
                      <a:pt x="352" y="0"/>
                      <a:pt x="340" y="1"/>
                      <a:pt x="328" y="2"/>
                    </a:cubicBezTo>
                    <a:cubicBezTo>
                      <a:pt x="291" y="2"/>
                      <a:pt x="255" y="20"/>
                      <a:pt x="219" y="39"/>
                    </a:cubicBezTo>
                    <a:cubicBezTo>
                      <a:pt x="92" y="111"/>
                      <a:pt x="1" y="257"/>
                      <a:pt x="37" y="347"/>
                    </a:cubicBezTo>
                    <a:cubicBezTo>
                      <a:pt x="62" y="410"/>
                      <a:pt x="157" y="429"/>
                      <a:pt x="249" y="429"/>
                    </a:cubicBezTo>
                    <a:cubicBezTo>
                      <a:pt x="290" y="429"/>
                      <a:pt x="330" y="426"/>
                      <a:pt x="364" y="420"/>
                    </a:cubicBezTo>
                    <a:lnTo>
                      <a:pt x="382" y="420"/>
                    </a:lnTo>
                    <a:cubicBezTo>
                      <a:pt x="509" y="384"/>
                      <a:pt x="673" y="311"/>
                      <a:pt x="673" y="202"/>
                    </a:cubicBezTo>
                    <a:cubicBezTo>
                      <a:pt x="656" y="101"/>
                      <a:pt x="515" y="0"/>
                      <a:pt x="3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1" name="Google Shape;1361;p45"/>
              <p:cNvSpPr/>
              <p:nvPr/>
            </p:nvSpPr>
            <p:spPr>
              <a:xfrm>
                <a:off x="3704811" y="1971459"/>
                <a:ext cx="35725" cy="32047"/>
              </a:xfrm>
              <a:custGeom>
                <a:avLst/>
                <a:gdLst/>
                <a:ahLst/>
                <a:cxnLst/>
                <a:rect l="l" t="t" r="r" b="b"/>
                <a:pathLst>
                  <a:path w="437" h="392" extrusionOk="0">
                    <a:moveTo>
                      <a:pt x="219" y="1"/>
                    </a:moveTo>
                    <a:cubicBezTo>
                      <a:pt x="92" y="73"/>
                      <a:pt x="1" y="219"/>
                      <a:pt x="37" y="309"/>
                    </a:cubicBezTo>
                    <a:cubicBezTo>
                      <a:pt x="62" y="372"/>
                      <a:pt x="157" y="391"/>
                      <a:pt x="249" y="391"/>
                    </a:cubicBezTo>
                    <a:cubicBezTo>
                      <a:pt x="290" y="391"/>
                      <a:pt x="330" y="388"/>
                      <a:pt x="364" y="382"/>
                    </a:cubicBezTo>
                    <a:lnTo>
                      <a:pt x="382" y="382"/>
                    </a:lnTo>
                    <a:cubicBezTo>
                      <a:pt x="419" y="327"/>
                      <a:pt x="437" y="255"/>
                      <a:pt x="419" y="200"/>
                    </a:cubicBezTo>
                    <a:cubicBezTo>
                      <a:pt x="400" y="91"/>
                      <a:pt x="328" y="19"/>
                      <a:pt x="21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2" name="Google Shape;1362;p45"/>
              <p:cNvSpPr/>
              <p:nvPr/>
            </p:nvSpPr>
            <p:spPr>
              <a:xfrm>
                <a:off x="3786481" y="1954945"/>
                <a:ext cx="55018" cy="33682"/>
              </a:xfrm>
              <a:custGeom>
                <a:avLst/>
                <a:gdLst/>
                <a:ahLst/>
                <a:cxnLst/>
                <a:rect l="l" t="t" r="r" b="b"/>
                <a:pathLst>
                  <a:path w="673" h="412" extrusionOk="0">
                    <a:moveTo>
                      <a:pt x="383" y="1"/>
                    </a:moveTo>
                    <a:cubicBezTo>
                      <a:pt x="370" y="1"/>
                      <a:pt x="358" y="1"/>
                      <a:pt x="346" y="3"/>
                    </a:cubicBezTo>
                    <a:cubicBezTo>
                      <a:pt x="291" y="3"/>
                      <a:pt x="255" y="3"/>
                      <a:pt x="237" y="21"/>
                    </a:cubicBezTo>
                    <a:cubicBezTo>
                      <a:pt x="92" y="94"/>
                      <a:pt x="1" y="257"/>
                      <a:pt x="37" y="330"/>
                    </a:cubicBezTo>
                    <a:cubicBezTo>
                      <a:pt x="62" y="392"/>
                      <a:pt x="157" y="412"/>
                      <a:pt x="249" y="412"/>
                    </a:cubicBezTo>
                    <a:cubicBezTo>
                      <a:pt x="290" y="412"/>
                      <a:pt x="330" y="408"/>
                      <a:pt x="364" y="402"/>
                    </a:cubicBezTo>
                    <a:lnTo>
                      <a:pt x="382" y="402"/>
                    </a:lnTo>
                    <a:cubicBezTo>
                      <a:pt x="509" y="384"/>
                      <a:pt x="673" y="293"/>
                      <a:pt x="673" y="184"/>
                    </a:cubicBezTo>
                    <a:cubicBezTo>
                      <a:pt x="673" y="100"/>
                      <a:pt x="533" y="1"/>
                      <a:pt x="3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3" name="Google Shape;1363;p45"/>
              <p:cNvSpPr/>
              <p:nvPr/>
            </p:nvSpPr>
            <p:spPr>
              <a:xfrm>
                <a:off x="3786481" y="1956580"/>
                <a:ext cx="35725" cy="32047"/>
              </a:xfrm>
              <a:custGeom>
                <a:avLst/>
                <a:gdLst/>
                <a:ahLst/>
                <a:cxnLst/>
                <a:rect l="l" t="t" r="r" b="b"/>
                <a:pathLst>
                  <a:path w="437" h="392" extrusionOk="0">
                    <a:moveTo>
                      <a:pt x="237" y="1"/>
                    </a:moveTo>
                    <a:cubicBezTo>
                      <a:pt x="92" y="74"/>
                      <a:pt x="1" y="237"/>
                      <a:pt x="37" y="310"/>
                    </a:cubicBezTo>
                    <a:cubicBezTo>
                      <a:pt x="62" y="372"/>
                      <a:pt x="157" y="392"/>
                      <a:pt x="249" y="392"/>
                    </a:cubicBezTo>
                    <a:cubicBezTo>
                      <a:pt x="290" y="392"/>
                      <a:pt x="330" y="388"/>
                      <a:pt x="364" y="382"/>
                    </a:cubicBezTo>
                    <a:lnTo>
                      <a:pt x="382" y="382"/>
                    </a:lnTo>
                    <a:cubicBezTo>
                      <a:pt x="419" y="328"/>
                      <a:pt x="437" y="255"/>
                      <a:pt x="419" y="201"/>
                    </a:cubicBezTo>
                    <a:cubicBezTo>
                      <a:pt x="400" y="110"/>
                      <a:pt x="328" y="19"/>
                      <a:pt x="23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4" name="Google Shape;1364;p45"/>
              <p:cNvSpPr/>
              <p:nvPr/>
            </p:nvSpPr>
            <p:spPr>
              <a:xfrm>
                <a:off x="3658784" y="1828883"/>
                <a:ext cx="236176" cy="176831"/>
              </a:xfrm>
              <a:custGeom>
                <a:avLst/>
                <a:gdLst/>
                <a:ahLst/>
                <a:cxnLst/>
                <a:rect l="l" t="t" r="r" b="b"/>
                <a:pathLst>
                  <a:path w="2889" h="2163" extrusionOk="0">
                    <a:moveTo>
                      <a:pt x="945" y="1"/>
                    </a:moveTo>
                    <a:cubicBezTo>
                      <a:pt x="637" y="1"/>
                      <a:pt x="328" y="164"/>
                      <a:pt x="164" y="437"/>
                    </a:cubicBezTo>
                    <a:cubicBezTo>
                      <a:pt x="1" y="764"/>
                      <a:pt x="73" y="1236"/>
                      <a:pt x="346" y="1381"/>
                    </a:cubicBezTo>
                    <a:cubicBezTo>
                      <a:pt x="440" y="1416"/>
                      <a:pt x="539" y="1434"/>
                      <a:pt x="637" y="1434"/>
                    </a:cubicBezTo>
                    <a:cubicBezTo>
                      <a:pt x="747" y="1434"/>
                      <a:pt x="858" y="1411"/>
                      <a:pt x="963" y="1363"/>
                    </a:cubicBezTo>
                    <a:cubicBezTo>
                      <a:pt x="1163" y="1290"/>
                      <a:pt x="1163" y="1254"/>
                      <a:pt x="1363" y="1181"/>
                    </a:cubicBezTo>
                    <a:cubicBezTo>
                      <a:pt x="1483" y="1128"/>
                      <a:pt x="1612" y="1095"/>
                      <a:pt x="1744" y="1095"/>
                    </a:cubicBezTo>
                    <a:cubicBezTo>
                      <a:pt x="1792" y="1095"/>
                      <a:pt x="1841" y="1099"/>
                      <a:pt x="1890" y="1109"/>
                    </a:cubicBezTo>
                    <a:cubicBezTo>
                      <a:pt x="2071" y="1181"/>
                      <a:pt x="2235" y="1309"/>
                      <a:pt x="2308" y="1490"/>
                    </a:cubicBezTo>
                    <a:cubicBezTo>
                      <a:pt x="2340" y="1409"/>
                      <a:pt x="2431" y="1342"/>
                      <a:pt x="2528" y="1342"/>
                    </a:cubicBezTo>
                    <a:cubicBezTo>
                      <a:pt x="2539" y="1342"/>
                      <a:pt x="2551" y="1343"/>
                      <a:pt x="2562" y="1345"/>
                    </a:cubicBezTo>
                    <a:cubicBezTo>
                      <a:pt x="2689" y="1363"/>
                      <a:pt x="2744" y="1563"/>
                      <a:pt x="2707" y="1672"/>
                    </a:cubicBezTo>
                    <a:cubicBezTo>
                      <a:pt x="2653" y="1799"/>
                      <a:pt x="2526" y="1799"/>
                      <a:pt x="2507" y="1908"/>
                    </a:cubicBezTo>
                    <a:cubicBezTo>
                      <a:pt x="2489" y="2017"/>
                      <a:pt x="2598" y="2162"/>
                      <a:pt x="2689" y="2162"/>
                    </a:cubicBezTo>
                    <a:cubicBezTo>
                      <a:pt x="2834" y="2144"/>
                      <a:pt x="2889" y="1508"/>
                      <a:pt x="2816" y="1018"/>
                    </a:cubicBezTo>
                    <a:cubicBezTo>
                      <a:pt x="2798" y="873"/>
                      <a:pt x="2744" y="727"/>
                      <a:pt x="2671" y="600"/>
                    </a:cubicBezTo>
                    <a:cubicBezTo>
                      <a:pt x="2526" y="382"/>
                      <a:pt x="2308" y="237"/>
                      <a:pt x="2071" y="182"/>
                    </a:cubicBezTo>
                    <a:lnTo>
                      <a:pt x="1908" y="182"/>
                    </a:lnTo>
                    <a:cubicBezTo>
                      <a:pt x="1418" y="182"/>
                      <a:pt x="1254" y="1"/>
                      <a:pt x="9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5" name="Google Shape;1365;p45"/>
              <p:cNvSpPr/>
              <p:nvPr/>
            </p:nvSpPr>
            <p:spPr>
              <a:xfrm>
                <a:off x="3967643" y="2145182"/>
                <a:ext cx="292665" cy="331261"/>
              </a:xfrm>
              <a:custGeom>
                <a:avLst/>
                <a:gdLst/>
                <a:ahLst/>
                <a:cxnLst/>
                <a:rect l="l" t="t" r="r" b="b"/>
                <a:pathLst>
                  <a:path w="3580" h="4052" extrusionOk="0">
                    <a:moveTo>
                      <a:pt x="600" y="1"/>
                    </a:moveTo>
                    <a:lnTo>
                      <a:pt x="1" y="1363"/>
                    </a:lnTo>
                    <a:lnTo>
                      <a:pt x="419" y="4051"/>
                    </a:lnTo>
                    <a:lnTo>
                      <a:pt x="3579" y="3034"/>
                    </a:lnTo>
                    <a:cubicBezTo>
                      <a:pt x="3488" y="2326"/>
                      <a:pt x="3179" y="1654"/>
                      <a:pt x="2707" y="1109"/>
                    </a:cubicBezTo>
                    <a:cubicBezTo>
                      <a:pt x="2144" y="509"/>
                      <a:pt x="1418" y="110"/>
                      <a:pt x="6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6" name="Google Shape;1366;p45"/>
              <p:cNvSpPr/>
              <p:nvPr/>
            </p:nvSpPr>
            <p:spPr>
              <a:xfrm>
                <a:off x="3459800" y="2247618"/>
                <a:ext cx="209443" cy="421843"/>
              </a:xfrm>
              <a:custGeom>
                <a:avLst/>
                <a:gdLst/>
                <a:ahLst/>
                <a:cxnLst/>
                <a:rect l="l" t="t" r="r" b="b"/>
                <a:pathLst>
                  <a:path w="2562" h="5160" extrusionOk="0">
                    <a:moveTo>
                      <a:pt x="1854" y="1"/>
                    </a:moveTo>
                    <a:cubicBezTo>
                      <a:pt x="1817" y="37"/>
                      <a:pt x="1763" y="74"/>
                      <a:pt x="1726" y="110"/>
                    </a:cubicBezTo>
                    <a:cubicBezTo>
                      <a:pt x="1490" y="292"/>
                      <a:pt x="1290" y="510"/>
                      <a:pt x="1127" y="764"/>
                    </a:cubicBezTo>
                    <a:cubicBezTo>
                      <a:pt x="1000" y="945"/>
                      <a:pt x="909" y="1163"/>
                      <a:pt x="836" y="1381"/>
                    </a:cubicBezTo>
                    <a:cubicBezTo>
                      <a:pt x="836" y="1381"/>
                      <a:pt x="691" y="1708"/>
                      <a:pt x="382" y="2635"/>
                    </a:cubicBezTo>
                    <a:cubicBezTo>
                      <a:pt x="328" y="2780"/>
                      <a:pt x="273" y="2925"/>
                      <a:pt x="237" y="3089"/>
                    </a:cubicBezTo>
                    <a:cubicBezTo>
                      <a:pt x="183" y="3216"/>
                      <a:pt x="146" y="3361"/>
                      <a:pt x="92" y="3507"/>
                    </a:cubicBezTo>
                    <a:cubicBezTo>
                      <a:pt x="55" y="3597"/>
                      <a:pt x="37" y="3724"/>
                      <a:pt x="1" y="3833"/>
                    </a:cubicBezTo>
                    <a:cubicBezTo>
                      <a:pt x="437" y="4360"/>
                      <a:pt x="945" y="4814"/>
                      <a:pt x="1545" y="5159"/>
                    </a:cubicBezTo>
                    <a:cubicBezTo>
                      <a:pt x="1545" y="5159"/>
                      <a:pt x="1545" y="5141"/>
                      <a:pt x="1545" y="5141"/>
                    </a:cubicBezTo>
                    <a:cubicBezTo>
                      <a:pt x="1563" y="5087"/>
                      <a:pt x="1599" y="5014"/>
                      <a:pt x="1617" y="4960"/>
                    </a:cubicBezTo>
                    <a:cubicBezTo>
                      <a:pt x="1636" y="4923"/>
                      <a:pt x="1654" y="4887"/>
                      <a:pt x="1654" y="4851"/>
                    </a:cubicBezTo>
                    <a:cubicBezTo>
                      <a:pt x="1672" y="4851"/>
                      <a:pt x="1672" y="4832"/>
                      <a:pt x="1672" y="4832"/>
                    </a:cubicBezTo>
                    <a:lnTo>
                      <a:pt x="1672" y="4814"/>
                    </a:lnTo>
                    <a:lnTo>
                      <a:pt x="1781" y="4542"/>
                    </a:lnTo>
                    <a:cubicBezTo>
                      <a:pt x="1817" y="4487"/>
                      <a:pt x="1835" y="4433"/>
                      <a:pt x="1854" y="4397"/>
                    </a:cubicBezTo>
                    <a:cubicBezTo>
                      <a:pt x="1890" y="4288"/>
                      <a:pt x="1926" y="4179"/>
                      <a:pt x="1981" y="4051"/>
                    </a:cubicBezTo>
                    <a:cubicBezTo>
                      <a:pt x="2035" y="3888"/>
                      <a:pt x="2108" y="3724"/>
                      <a:pt x="2162" y="3561"/>
                    </a:cubicBezTo>
                    <a:cubicBezTo>
                      <a:pt x="2181" y="3543"/>
                      <a:pt x="2199" y="3507"/>
                      <a:pt x="2199" y="3488"/>
                    </a:cubicBezTo>
                    <a:cubicBezTo>
                      <a:pt x="2199" y="3470"/>
                      <a:pt x="2199" y="3452"/>
                      <a:pt x="2217" y="3434"/>
                    </a:cubicBezTo>
                    <a:cubicBezTo>
                      <a:pt x="2235" y="3398"/>
                      <a:pt x="2253" y="3343"/>
                      <a:pt x="2271" y="3289"/>
                    </a:cubicBezTo>
                    <a:cubicBezTo>
                      <a:pt x="2308" y="3216"/>
                      <a:pt x="2344" y="3143"/>
                      <a:pt x="2362" y="3089"/>
                    </a:cubicBezTo>
                    <a:cubicBezTo>
                      <a:pt x="2380" y="3016"/>
                      <a:pt x="2398" y="2962"/>
                      <a:pt x="2417" y="2907"/>
                    </a:cubicBezTo>
                    <a:lnTo>
                      <a:pt x="2562" y="1545"/>
                    </a:lnTo>
                    <a:cubicBezTo>
                      <a:pt x="2562" y="1509"/>
                      <a:pt x="2562" y="1490"/>
                      <a:pt x="2562" y="1472"/>
                    </a:cubicBezTo>
                    <a:cubicBezTo>
                      <a:pt x="2362" y="1036"/>
                      <a:pt x="2144" y="619"/>
                      <a:pt x="1944" y="183"/>
                    </a:cubicBezTo>
                    <a:cubicBezTo>
                      <a:pt x="1908" y="128"/>
                      <a:pt x="1890" y="74"/>
                      <a:pt x="185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7" name="Google Shape;1367;p45"/>
              <p:cNvSpPr/>
              <p:nvPr/>
            </p:nvSpPr>
            <p:spPr>
              <a:xfrm>
                <a:off x="3453914" y="2212056"/>
                <a:ext cx="277705" cy="341562"/>
              </a:xfrm>
              <a:custGeom>
                <a:avLst/>
                <a:gdLst/>
                <a:ahLst/>
                <a:cxnLst/>
                <a:rect l="l" t="t" r="r" b="b"/>
                <a:pathLst>
                  <a:path w="3397" h="4178" extrusionOk="0">
                    <a:moveTo>
                      <a:pt x="2398" y="0"/>
                    </a:moveTo>
                    <a:cubicBezTo>
                      <a:pt x="1235" y="836"/>
                      <a:pt x="382" y="2053"/>
                      <a:pt x="0" y="3433"/>
                    </a:cubicBezTo>
                    <a:lnTo>
                      <a:pt x="0" y="3451"/>
                    </a:lnTo>
                    <a:lnTo>
                      <a:pt x="2979" y="4178"/>
                    </a:lnTo>
                    <a:lnTo>
                      <a:pt x="3397" y="1453"/>
                    </a:lnTo>
                    <a:lnTo>
                      <a:pt x="23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368" name="Google Shape;1368;p45"/>
              <p:cNvGrpSpPr/>
              <p:nvPr/>
            </p:nvGrpSpPr>
            <p:grpSpPr>
              <a:xfrm>
                <a:off x="1685375" y="1887500"/>
                <a:ext cx="1700262" cy="2185155"/>
                <a:chOff x="1685375" y="1887500"/>
                <a:chExt cx="1700262" cy="2185155"/>
              </a:xfrm>
            </p:grpSpPr>
            <p:sp>
              <p:nvSpPr>
                <p:cNvPr id="1369" name="Google Shape;1369;p45"/>
                <p:cNvSpPr/>
                <p:nvPr/>
              </p:nvSpPr>
              <p:spPr>
                <a:xfrm>
                  <a:off x="1712108" y="1940311"/>
                  <a:ext cx="895408" cy="732094"/>
                </a:xfrm>
                <a:custGeom>
                  <a:avLst/>
                  <a:gdLst/>
                  <a:ahLst/>
                  <a:cxnLst/>
                  <a:rect l="l" t="t" r="r" b="b"/>
                  <a:pathLst>
                    <a:path w="10953" h="8955" extrusionOk="0">
                      <a:moveTo>
                        <a:pt x="10063" y="0"/>
                      </a:moveTo>
                      <a:cubicBezTo>
                        <a:pt x="9191" y="618"/>
                        <a:pt x="8374" y="1326"/>
                        <a:pt x="7647" y="2125"/>
                      </a:cubicBezTo>
                      <a:cubicBezTo>
                        <a:pt x="6648" y="3233"/>
                        <a:pt x="6303" y="4014"/>
                        <a:pt x="5395" y="4141"/>
                      </a:cubicBezTo>
                      <a:cubicBezTo>
                        <a:pt x="5298" y="4157"/>
                        <a:pt x="5203" y="4163"/>
                        <a:pt x="5111" y="4163"/>
                      </a:cubicBezTo>
                      <a:cubicBezTo>
                        <a:pt x="4788" y="4163"/>
                        <a:pt x="4498" y="4089"/>
                        <a:pt x="4248" y="4089"/>
                      </a:cubicBezTo>
                      <a:cubicBezTo>
                        <a:pt x="4063" y="4089"/>
                        <a:pt x="3899" y="4129"/>
                        <a:pt x="3760" y="4269"/>
                      </a:cubicBezTo>
                      <a:cubicBezTo>
                        <a:pt x="3451" y="4559"/>
                        <a:pt x="3615" y="4941"/>
                        <a:pt x="3252" y="5268"/>
                      </a:cubicBezTo>
                      <a:cubicBezTo>
                        <a:pt x="2834" y="5631"/>
                        <a:pt x="2416" y="5304"/>
                        <a:pt x="2035" y="5631"/>
                      </a:cubicBezTo>
                      <a:cubicBezTo>
                        <a:pt x="1472" y="6103"/>
                        <a:pt x="1998" y="7211"/>
                        <a:pt x="1526" y="7502"/>
                      </a:cubicBezTo>
                      <a:cubicBezTo>
                        <a:pt x="1459" y="7540"/>
                        <a:pt x="1391" y="7555"/>
                        <a:pt x="1321" y="7555"/>
                      </a:cubicBezTo>
                      <a:cubicBezTo>
                        <a:pt x="1098" y="7555"/>
                        <a:pt x="864" y="7402"/>
                        <a:pt x="634" y="7402"/>
                      </a:cubicBezTo>
                      <a:cubicBezTo>
                        <a:pt x="568" y="7402"/>
                        <a:pt x="502" y="7414"/>
                        <a:pt x="436" y="7447"/>
                      </a:cubicBezTo>
                      <a:cubicBezTo>
                        <a:pt x="55" y="7629"/>
                        <a:pt x="0" y="8301"/>
                        <a:pt x="37" y="8955"/>
                      </a:cubicBezTo>
                      <a:lnTo>
                        <a:pt x="1054" y="8955"/>
                      </a:lnTo>
                      <a:lnTo>
                        <a:pt x="1181" y="8664"/>
                      </a:lnTo>
                      <a:cubicBezTo>
                        <a:pt x="1217" y="8755"/>
                        <a:pt x="1254" y="8864"/>
                        <a:pt x="1308" y="8955"/>
                      </a:cubicBezTo>
                      <a:lnTo>
                        <a:pt x="2888" y="8955"/>
                      </a:lnTo>
                      <a:lnTo>
                        <a:pt x="2870" y="8319"/>
                      </a:lnTo>
                      <a:lnTo>
                        <a:pt x="3233" y="8955"/>
                      </a:lnTo>
                      <a:lnTo>
                        <a:pt x="10444" y="8955"/>
                      </a:lnTo>
                      <a:cubicBezTo>
                        <a:pt x="10608" y="6030"/>
                        <a:pt x="10789" y="3088"/>
                        <a:pt x="10953" y="145"/>
                      </a:cubicBezTo>
                      <a:lnTo>
                        <a:pt x="1006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0" name="Google Shape;1370;p45"/>
                <p:cNvSpPr/>
                <p:nvPr/>
              </p:nvSpPr>
              <p:spPr>
                <a:xfrm>
                  <a:off x="1685375" y="1944726"/>
                  <a:ext cx="858293" cy="726207"/>
                </a:xfrm>
                <a:custGeom>
                  <a:avLst/>
                  <a:gdLst/>
                  <a:ahLst/>
                  <a:cxnLst/>
                  <a:rect l="l" t="t" r="r" b="b"/>
                  <a:pathLst>
                    <a:path w="10499" h="8883" extrusionOk="0">
                      <a:moveTo>
                        <a:pt x="10444" y="1"/>
                      </a:moveTo>
                      <a:cubicBezTo>
                        <a:pt x="9427" y="418"/>
                        <a:pt x="8501" y="1036"/>
                        <a:pt x="7720" y="1799"/>
                      </a:cubicBezTo>
                      <a:cubicBezTo>
                        <a:pt x="7447" y="2089"/>
                        <a:pt x="7175" y="2398"/>
                        <a:pt x="6939" y="2707"/>
                      </a:cubicBezTo>
                      <a:cubicBezTo>
                        <a:pt x="6467" y="3288"/>
                        <a:pt x="6121" y="3724"/>
                        <a:pt x="5504" y="3815"/>
                      </a:cubicBezTo>
                      <a:cubicBezTo>
                        <a:pt x="5399" y="3822"/>
                        <a:pt x="5293" y="3827"/>
                        <a:pt x="5188" y="3827"/>
                      </a:cubicBezTo>
                      <a:cubicBezTo>
                        <a:pt x="5039" y="3827"/>
                        <a:pt x="4890" y="3818"/>
                        <a:pt x="4741" y="3797"/>
                      </a:cubicBezTo>
                      <a:cubicBezTo>
                        <a:pt x="4604" y="3775"/>
                        <a:pt x="4473" y="3756"/>
                        <a:pt x="4348" y="3756"/>
                      </a:cubicBezTo>
                      <a:cubicBezTo>
                        <a:pt x="4159" y="3756"/>
                        <a:pt x="3986" y="3800"/>
                        <a:pt x="3833" y="3942"/>
                      </a:cubicBezTo>
                      <a:cubicBezTo>
                        <a:pt x="3706" y="4087"/>
                        <a:pt x="3633" y="4251"/>
                        <a:pt x="3597" y="4433"/>
                      </a:cubicBezTo>
                      <a:cubicBezTo>
                        <a:pt x="3560" y="4632"/>
                        <a:pt x="3470" y="4814"/>
                        <a:pt x="3324" y="4941"/>
                      </a:cubicBezTo>
                      <a:cubicBezTo>
                        <a:pt x="3189" y="5061"/>
                        <a:pt x="3016" y="5132"/>
                        <a:pt x="2826" y="5132"/>
                      </a:cubicBezTo>
                      <a:cubicBezTo>
                        <a:pt x="2787" y="5132"/>
                        <a:pt x="2747" y="5129"/>
                        <a:pt x="2707" y="5123"/>
                      </a:cubicBezTo>
                      <a:cubicBezTo>
                        <a:pt x="2686" y="5121"/>
                        <a:pt x="2666" y="5120"/>
                        <a:pt x="2645" y="5120"/>
                      </a:cubicBezTo>
                      <a:cubicBezTo>
                        <a:pt x="2463" y="5120"/>
                        <a:pt x="2272" y="5190"/>
                        <a:pt x="2126" y="5304"/>
                      </a:cubicBezTo>
                      <a:cubicBezTo>
                        <a:pt x="1817" y="5559"/>
                        <a:pt x="1817" y="6013"/>
                        <a:pt x="1817" y="6394"/>
                      </a:cubicBezTo>
                      <a:cubicBezTo>
                        <a:pt x="1817" y="6757"/>
                        <a:pt x="1817" y="7048"/>
                        <a:pt x="1617" y="7175"/>
                      </a:cubicBezTo>
                      <a:cubicBezTo>
                        <a:pt x="1541" y="7200"/>
                        <a:pt x="1461" y="7214"/>
                        <a:pt x="1383" y="7214"/>
                      </a:cubicBezTo>
                      <a:cubicBezTo>
                        <a:pt x="1293" y="7214"/>
                        <a:pt x="1204" y="7196"/>
                        <a:pt x="1127" y="7157"/>
                      </a:cubicBezTo>
                      <a:cubicBezTo>
                        <a:pt x="1010" y="7104"/>
                        <a:pt x="894" y="7076"/>
                        <a:pt x="777" y="7076"/>
                      </a:cubicBezTo>
                      <a:cubicBezTo>
                        <a:pt x="694" y="7076"/>
                        <a:pt x="611" y="7090"/>
                        <a:pt x="527" y="7121"/>
                      </a:cubicBezTo>
                      <a:cubicBezTo>
                        <a:pt x="164" y="7302"/>
                        <a:pt x="0" y="7865"/>
                        <a:pt x="73" y="8883"/>
                      </a:cubicBezTo>
                      <a:lnTo>
                        <a:pt x="182" y="8883"/>
                      </a:lnTo>
                      <a:cubicBezTo>
                        <a:pt x="128" y="7938"/>
                        <a:pt x="255" y="7375"/>
                        <a:pt x="582" y="7230"/>
                      </a:cubicBezTo>
                      <a:cubicBezTo>
                        <a:pt x="653" y="7206"/>
                        <a:pt x="728" y="7192"/>
                        <a:pt x="803" y="7192"/>
                      </a:cubicBezTo>
                      <a:cubicBezTo>
                        <a:pt x="900" y="7192"/>
                        <a:pt x="998" y="7215"/>
                        <a:pt x="1090" y="7266"/>
                      </a:cubicBezTo>
                      <a:cubicBezTo>
                        <a:pt x="1181" y="7311"/>
                        <a:pt x="1281" y="7334"/>
                        <a:pt x="1381" y="7334"/>
                      </a:cubicBezTo>
                      <a:cubicBezTo>
                        <a:pt x="1481" y="7334"/>
                        <a:pt x="1581" y="7311"/>
                        <a:pt x="1671" y="7266"/>
                      </a:cubicBezTo>
                      <a:cubicBezTo>
                        <a:pt x="1926" y="7121"/>
                        <a:pt x="1926" y="6776"/>
                        <a:pt x="1926" y="6394"/>
                      </a:cubicBezTo>
                      <a:cubicBezTo>
                        <a:pt x="1926" y="6013"/>
                        <a:pt x="1926" y="5613"/>
                        <a:pt x="2198" y="5395"/>
                      </a:cubicBezTo>
                      <a:cubicBezTo>
                        <a:pt x="2325" y="5300"/>
                        <a:pt x="2480" y="5246"/>
                        <a:pt x="2650" y="5246"/>
                      </a:cubicBezTo>
                      <a:cubicBezTo>
                        <a:pt x="2674" y="5246"/>
                        <a:pt x="2700" y="5248"/>
                        <a:pt x="2725" y="5250"/>
                      </a:cubicBezTo>
                      <a:cubicBezTo>
                        <a:pt x="2745" y="5251"/>
                        <a:pt x="2765" y="5252"/>
                        <a:pt x="2786" y="5252"/>
                      </a:cubicBezTo>
                      <a:cubicBezTo>
                        <a:pt x="3004" y="5252"/>
                        <a:pt x="3231" y="5165"/>
                        <a:pt x="3397" y="5032"/>
                      </a:cubicBezTo>
                      <a:cubicBezTo>
                        <a:pt x="3560" y="4868"/>
                        <a:pt x="3669" y="4687"/>
                        <a:pt x="3706" y="4469"/>
                      </a:cubicBezTo>
                      <a:cubicBezTo>
                        <a:pt x="3724" y="4305"/>
                        <a:pt x="3797" y="4142"/>
                        <a:pt x="3924" y="4033"/>
                      </a:cubicBezTo>
                      <a:cubicBezTo>
                        <a:pt x="4042" y="3904"/>
                        <a:pt x="4185" y="3864"/>
                        <a:pt x="4354" y="3864"/>
                      </a:cubicBezTo>
                      <a:cubicBezTo>
                        <a:pt x="4471" y="3864"/>
                        <a:pt x="4600" y="3883"/>
                        <a:pt x="4741" y="3906"/>
                      </a:cubicBezTo>
                      <a:cubicBezTo>
                        <a:pt x="4898" y="3928"/>
                        <a:pt x="5055" y="3944"/>
                        <a:pt x="5217" y="3944"/>
                      </a:cubicBezTo>
                      <a:cubicBezTo>
                        <a:pt x="5317" y="3944"/>
                        <a:pt x="5418" y="3938"/>
                        <a:pt x="5522" y="3924"/>
                      </a:cubicBezTo>
                      <a:cubicBezTo>
                        <a:pt x="6194" y="3833"/>
                        <a:pt x="6557" y="3361"/>
                        <a:pt x="7030" y="2798"/>
                      </a:cubicBezTo>
                      <a:cubicBezTo>
                        <a:pt x="7266" y="2471"/>
                        <a:pt x="7538" y="2162"/>
                        <a:pt x="7811" y="1890"/>
                      </a:cubicBezTo>
                      <a:cubicBezTo>
                        <a:pt x="8574" y="1127"/>
                        <a:pt x="9482" y="527"/>
                        <a:pt x="10499" y="110"/>
                      </a:cubicBezTo>
                      <a:lnTo>
                        <a:pt x="104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1" name="Google Shape;1371;p45"/>
                <p:cNvSpPr/>
                <p:nvPr/>
              </p:nvSpPr>
              <p:spPr>
                <a:xfrm>
                  <a:off x="2344704" y="2145182"/>
                  <a:ext cx="415781" cy="644046"/>
                </a:xfrm>
                <a:custGeom>
                  <a:avLst/>
                  <a:gdLst/>
                  <a:ahLst/>
                  <a:cxnLst/>
                  <a:rect l="l" t="t" r="r" b="b"/>
                  <a:pathLst>
                    <a:path w="5086" h="7878" extrusionOk="0">
                      <a:moveTo>
                        <a:pt x="2606" y="0"/>
                      </a:moveTo>
                      <a:cubicBezTo>
                        <a:pt x="2585" y="0"/>
                        <a:pt x="2564" y="0"/>
                        <a:pt x="2543" y="1"/>
                      </a:cubicBezTo>
                      <a:cubicBezTo>
                        <a:pt x="1980" y="19"/>
                        <a:pt x="1417" y="182"/>
                        <a:pt x="945" y="491"/>
                      </a:cubicBezTo>
                      <a:cubicBezTo>
                        <a:pt x="618" y="2707"/>
                        <a:pt x="309" y="4923"/>
                        <a:pt x="0" y="7139"/>
                      </a:cubicBezTo>
                      <a:cubicBezTo>
                        <a:pt x="597" y="7623"/>
                        <a:pt x="1337" y="7878"/>
                        <a:pt x="2106" y="7878"/>
                      </a:cubicBezTo>
                      <a:cubicBezTo>
                        <a:pt x="2203" y="7878"/>
                        <a:pt x="2300" y="7874"/>
                        <a:pt x="2398" y="7865"/>
                      </a:cubicBezTo>
                      <a:cubicBezTo>
                        <a:pt x="3051" y="7775"/>
                        <a:pt x="3669" y="7502"/>
                        <a:pt x="4159" y="7066"/>
                      </a:cubicBezTo>
                      <a:cubicBezTo>
                        <a:pt x="4450" y="5068"/>
                        <a:pt x="4759" y="3088"/>
                        <a:pt x="5086" y="1090"/>
                      </a:cubicBezTo>
                      <a:cubicBezTo>
                        <a:pt x="4446" y="398"/>
                        <a:pt x="3546" y="0"/>
                        <a:pt x="260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2" name="Google Shape;1372;p45"/>
                <p:cNvSpPr/>
                <p:nvPr/>
              </p:nvSpPr>
              <p:spPr>
                <a:xfrm>
                  <a:off x="2684710" y="2204616"/>
                  <a:ext cx="222851" cy="439583"/>
                </a:xfrm>
                <a:custGeom>
                  <a:avLst/>
                  <a:gdLst/>
                  <a:ahLst/>
                  <a:cxnLst/>
                  <a:rect l="l" t="t" r="r" b="b"/>
                  <a:pathLst>
                    <a:path w="2726" h="5377" extrusionOk="0">
                      <a:moveTo>
                        <a:pt x="509" y="0"/>
                      </a:moveTo>
                      <a:lnTo>
                        <a:pt x="509" y="0"/>
                      </a:lnTo>
                      <a:cubicBezTo>
                        <a:pt x="763" y="781"/>
                        <a:pt x="582" y="1653"/>
                        <a:pt x="0" y="2271"/>
                      </a:cubicBezTo>
                      <a:cubicBezTo>
                        <a:pt x="73" y="2434"/>
                        <a:pt x="146" y="2598"/>
                        <a:pt x="218" y="2761"/>
                      </a:cubicBezTo>
                      <a:lnTo>
                        <a:pt x="400" y="3215"/>
                      </a:lnTo>
                      <a:cubicBezTo>
                        <a:pt x="418" y="3270"/>
                        <a:pt x="455" y="3324"/>
                        <a:pt x="473" y="3379"/>
                      </a:cubicBezTo>
                      <a:cubicBezTo>
                        <a:pt x="545" y="3542"/>
                        <a:pt x="600" y="3706"/>
                        <a:pt x="673" y="3887"/>
                      </a:cubicBezTo>
                      <a:cubicBezTo>
                        <a:pt x="727" y="3978"/>
                        <a:pt x="763" y="4069"/>
                        <a:pt x="800" y="4160"/>
                      </a:cubicBezTo>
                      <a:cubicBezTo>
                        <a:pt x="854" y="4250"/>
                        <a:pt x="909" y="4414"/>
                        <a:pt x="963" y="4541"/>
                      </a:cubicBezTo>
                      <a:cubicBezTo>
                        <a:pt x="999" y="4632"/>
                        <a:pt x="1036" y="4723"/>
                        <a:pt x="1072" y="4814"/>
                      </a:cubicBezTo>
                      <a:cubicBezTo>
                        <a:pt x="1145" y="4977"/>
                        <a:pt x="1217" y="5122"/>
                        <a:pt x="1272" y="5286"/>
                      </a:cubicBezTo>
                      <a:cubicBezTo>
                        <a:pt x="1290" y="5322"/>
                        <a:pt x="1290" y="5340"/>
                        <a:pt x="1308" y="5377"/>
                      </a:cubicBezTo>
                      <a:lnTo>
                        <a:pt x="2725" y="4741"/>
                      </a:lnTo>
                      <a:cubicBezTo>
                        <a:pt x="2671" y="4541"/>
                        <a:pt x="2616" y="4323"/>
                        <a:pt x="2543" y="4123"/>
                      </a:cubicBezTo>
                      <a:lnTo>
                        <a:pt x="2398" y="3633"/>
                      </a:lnTo>
                      <a:cubicBezTo>
                        <a:pt x="2362" y="3542"/>
                        <a:pt x="2325" y="3451"/>
                        <a:pt x="2289" y="3342"/>
                      </a:cubicBezTo>
                      <a:cubicBezTo>
                        <a:pt x="2198" y="3052"/>
                        <a:pt x="2107" y="2797"/>
                        <a:pt x="2035" y="2598"/>
                      </a:cubicBezTo>
                      <a:cubicBezTo>
                        <a:pt x="1726" y="1780"/>
                        <a:pt x="1581" y="1508"/>
                        <a:pt x="1581" y="1508"/>
                      </a:cubicBezTo>
                      <a:cubicBezTo>
                        <a:pt x="1526" y="1308"/>
                        <a:pt x="1454" y="1108"/>
                        <a:pt x="1345" y="927"/>
                      </a:cubicBezTo>
                      <a:cubicBezTo>
                        <a:pt x="1145" y="563"/>
                        <a:pt x="854" y="236"/>
                        <a:pt x="509"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3" name="Google Shape;1373;p45"/>
                <p:cNvSpPr/>
                <p:nvPr/>
              </p:nvSpPr>
              <p:spPr>
                <a:xfrm>
                  <a:off x="2782731" y="2560729"/>
                  <a:ext cx="377194" cy="387916"/>
                </a:xfrm>
                <a:custGeom>
                  <a:avLst/>
                  <a:gdLst/>
                  <a:ahLst/>
                  <a:cxnLst/>
                  <a:rect l="l" t="t" r="r" b="b"/>
                  <a:pathLst>
                    <a:path w="4614" h="4745" extrusionOk="0">
                      <a:moveTo>
                        <a:pt x="895" y="1"/>
                      </a:moveTo>
                      <a:cubicBezTo>
                        <a:pt x="661" y="1"/>
                        <a:pt x="431" y="101"/>
                        <a:pt x="273" y="294"/>
                      </a:cubicBezTo>
                      <a:cubicBezTo>
                        <a:pt x="55" y="512"/>
                        <a:pt x="0" y="857"/>
                        <a:pt x="146" y="1148"/>
                      </a:cubicBezTo>
                      <a:cubicBezTo>
                        <a:pt x="781" y="2710"/>
                        <a:pt x="1962" y="3999"/>
                        <a:pt x="3470" y="4744"/>
                      </a:cubicBezTo>
                      <a:lnTo>
                        <a:pt x="4614" y="3691"/>
                      </a:lnTo>
                      <a:cubicBezTo>
                        <a:pt x="3506" y="2492"/>
                        <a:pt x="2398" y="1293"/>
                        <a:pt x="1308" y="112"/>
                      </a:cubicBezTo>
                      <a:cubicBezTo>
                        <a:pt x="1178" y="37"/>
                        <a:pt x="1036" y="1"/>
                        <a:pt x="89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4" name="Google Shape;1374;p45"/>
                <p:cNvSpPr/>
                <p:nvPr/>
              </p:nvSpPr>
              <p:spPr>
                <a:xfrm>
                  <a:off x="2515402" y="1999664"/>
                  <a:ext cx="117393" cy="202828"/>
                </a:xfrm>
                <a:custGeom>
                  <a:avLst/>
                  <a:gdLst/>
                  <a:ahLst/>
                  <a:cxnLst/>
                  <a:rect l="l" t="t" r="r" b="b"/>
                  <a:pathLst>
                    <a:path w="1436" h="2481" extrusionOk="0">
                      <a:moveTo>
                        <a:pt x="691" y="1"/>
                      </a:moveTo>
                      <a:cubicBezTo>
                        <a:pt x="691" y="19"/>
                        <a:pt x="673" y="19"/>
                        <a:pt x="673" y="37"/>
                      </a:cubicBezTo>
                      <a:cubicBezTo>
                        <a:pt x="673" y="37"/>
                        <a:pt x="637" y="128"/>
                        <a:pt x="600" y="164"/>
                      </a:cubicBezTo>
                      <a:cubicBezTo>
                        <a:pt x="600" y="164"/>
                        <a:pt x="600" y="182"/>
                        <a:pt x="600" y="182"/>
                      </a:cubicBezTo>
                      <a:cubicBezTo>
                        <a:pt x="528" y="418"/>
                        <a:pt x="455" y="655"/>
                        <a:pt x="382" y="872"/>
                      </a:cubicBezTo>
                      <a:cubicBezTo>
                        <a:pt x="273" y="1181"/>
                        <a:pt x="182" y="1490"/>
                        <a:pt x="73" y="1799"/>
                      </a:cubicBezTo>
                      <a:cubicBezTo>
                        <a:pt x="37" y="1871"/>
                        <a:pt x="19" y="1962"/>
                        <a:pt x="1" y="2035"/>
                      </a:cubicBezTo>
                      <a:cubicBezTo>
                        <a:pt x="366" y="2339"/>
                        <a:pt x="731" y="2480"/>
                        <a:pt x="998" y="2480"/>
                      </a:cubicBezTo>
                      <a:cubicBezTo>
                        <a:pt x="1129" y="2480"/>
                        <a:pt x="1237" y="2446"/>
                        <a:pt x="1309" y="2380"/>
                      </a:cubicBezTo>
                      <a:cubicBezTo>
                        <a:pt x="1345" y="2344"/>
                        <a:pt x="1436" y="2217"/>
                        <a:pt x="1418" y="1926"/>
                      </a:cubicBezTo>
                      <a:cubicBezTo>
                        <a:pt x="1399" y="1871"/>
                        <a:pt x="1399" y="1817"/>
                        <a:pt x="1399" y="1781"/>
                      </a:cubicBezTo>
                      <a:lnTo>
                        <a:pt x="1399" y="1635"/>
                      </a:lnTo>
                      <a:lnTo>
                        <a:pt x="1399" y="1617"/>
                      </a:lnTo>
                      <a:cubicBezTo>
                        <a:pt x="1399" y="1508"/>
                        <a:pt x="1381" y="1363"/>
                        <a:pt x="1381" y="1199"/>
                      </a:cubicBezTo>
                      <a:lnTo>
                        <a:pt x="1381" y="1054"/>
                      </a:lnTo>
                      <a:cubicBezTo>
                        <a:pt x="1381" y="818"/>
                        <a:pt x="1345" y="600"/>
                        <a:pt x="1345" y="437"/>
                      </a:cubicBezTo>
                      <a:cubicBezTo>
                        <a:pt x="1345" y="364"/>
                        <a:pt x="1345" y="309"/>
                        <a:pt x="1327" y="255"/>
                      </a:cubicBezTo>
                      <a:lnTo>
                        <a:pt x="691"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5" name="Google Shape;1375;p45"/>
                <p:cNvSpPr/>
                <p:nvPr/>
              </p:nvSpPr>
              <p:spPr>
                <a:xfrm>
                  <a:off x="2543607" y="2061632"/>
                  <a:ext cx="86246" cy="90091"/>
                </a:xfrm>
                <a:custGeom>
                  <a:avLst/>
                  <a:gdLst/>
                  <a:ahLst/>
                  <a:cxnLst/>
                  <a:rect l="l" t="t" r="r" b="b"/>
                  <a:pathLst>
                    <a:path w="1055" h="1102" extrusionOk="0">
                      <a:moveTo>
                        <a:pt x="437" y="1"/>
                      </a:moveTo>
                      <a:cubicBezTo>
                        <a:pt x="286" y="1"/>
                        <a:pt x="137" y="39"/>
                        <a:pt x="1" y="114"/>
                      </a:cubicBezTo>
                      <a:cubicBezTo>
                        <a:pt x="55" y="423"/>
                        <a:pt x="219" y="714"/>
                        <a:pt x="455" y="914"/>
                      </a:cubicBezTo>
                      <a:cubicBezTo>
                        <a:pt x="551" y="994"/>
                        <a:pt x="689" y="1102"/>
                        <a:pt x="820" y="1102"/>
                      </a:cubicBezTo>
                      <a:cubicBezTo>
                        <a:pt x="838" y="1102"/>
                        <a:pt x="855" y="1100"/>
                        <a:pt x="873" y="1095"/>
                      </a:cubicBezTo>
                      <a:cubicBezTo>
                        <a:pt x="964" y="1059"/>
                        <a:pt x="1018" y="968"/>
                        <a:pt x="1054" y="877"/>
                      </a:cubicBezTo>
                      <a:lnTo>
                        <a:pt x="1054" y="859"/>
                      </a:lnTo>
                      <a:cubicBezTo>
                        <a:pt x="1054" y="750"/>
                        <a:pt x="1036" y="623"/>
                        <a:pt x="1036" y="460"/>
                      </a:cubicBezTo>
                      <a:lnTo>
                        <a:pt x="1036" y="296"/>
                      </a:lnTo>
                      <a:cubicBezTo>
                        <a:pt x="909" y="133"/>
                        <a:pt x="727" y="24"/>
                        <a:pt x="528" y="6"/>
                      </a:cubicBezTo>
                      <a:cubicBezTo>
                        <a:pt x="497" y="2"/>
                        <a:pt x="467" y="1"/>
                        <a:pt x="437"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6" name="Google Shape;1376;p45"/>
                <p:cNvSpPr/>
                <p:nvPr/>
              </p:nvSpPr>
              <p:spPr>
                <a:xfrm>
                  <a:off x="2513931" y="1893713"/>
                  <a:ext cx="164890" cy="207897"/>
                </a:xfrm>
                <a:custGeom>
                  <a:avLst/>
                  <a:gdLst/>
                  <a:ahLst/>
                  <a:cxnLst/>
                  <a:rect l="l" t="t" r="r" b="b"/>
                  <a:pathLst>
                    <a:path w="2017" h="2543" extrusionOk="0">
                      <a:moveTo>
                        <a:pt x="928" y="0"/>
                      </a:moveTo>
                      <a:cubicBezTo>
                        <a:pt x="892" y="0"/>
                        <a:pt x="855" y="2"/>
                        <a:pt x="818" y="7"/>
                      </a:cubicBezTo>
                      <a:lnTo>
                        <a:pt x="764" y="7"/>
                      </a:lnTo>
                      <a:cubicBezTo>
                        <a:pt x="309" y="98"/>
                        <a:pt x="1" y="625"/>
                        <a:pt x="19" y="1224"/>
                      </a:cubicBezTo>
                      <a:cubicBezTo>
                        <a:pt x="19" y="1278"/>
                        <a:pt x="37" y="1351"/>
                        <a:pt x="37" y="1424"/>
                      </a:cubicBezTo>
                      <a:cubicBezTo>
                        <a:pt x="137" y="2060"/>
                        <a:pt x="593" y="2542"/>
                        <a:pt x="1077" y="2542"/>
                      </a:cubicBezTo>
                      <a:cubicBezTo>
                        <a:pt x="1117" y="2542"/>
                        <a:pt x="1158" y="2539"/>
                        <a:pt x="1199" y="2532"/>
                      </a:cubicBezTo>
                      <a:cubicBezTo>
                        <a:pt x="1654" y="2459"/>
                        <a:pt x="1980" y="2005"/>
                        <a:pt x="1999" y="1442"/>
                      </a:cubicBezTo>
                      <a:cubicBezTo>
                        <a:pt x="2017" y="1333"/>
                        <a:pt x="1999" y="1224"/>
                        <a:pt x="1999" y="1133"/>
                      </a:cubicBezTo>
                      <a:lnTo>
                        <a:pt x="1962" y="1006"/>
                      </a:lnTo>
                      <a:cubicBezTo>
                        <a:pt x="1908" y="734"/>
                        <a:pt x="1781" y="479"/>
                        <a:pt x="1581" y="298"/>
                      </a:cubicBezTo>
                      <a:cubicBezTo>
                        <a:pt x="1406" y="107"/>
                        <a:pt x="1177" y="0"/>
                        <a:pt x="928"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7" name="Google Shape;1377;p45"/>
                <p:cNvSpPr/>
                <p:nvPr/>
              </p:nvSpPr>
              <p:spPr>
                <a:xfrm>
                  <a:off x="2539192" y="2011518"/>
                  <a:ext cx="41692" cy="43165"/>
                </a:xfrm>
                <a:custGeom>
                  <a:avLst/>
                  <a:gdLst/>
                  <a:ahLst/>
                  <a:cxnLst/>
                  <a:rect l="l" t="t" r="r" b="b"/>
                  <a:pathLst>
                    <a:path w="510" h="528" extrusionOk="0">
                      <a:moveTo>
                        <a:pt x="255" y="1"/>
                      </a:moveTo>
                      <a:cubicBezTo>
                        <a:pt x="128" y="1"/>
                        <a:pt x="0" y="128"/>
                        <a:pt x="0" y="273"/>
                      </a:cubicBezTo>
                      <a:cubicBezTo>
                        <a:pt x="0" y="401"/>
                        <a:pt x="128" y="528"/>
                        <a:pt x="255" y="528"/>
                      </a:cubicBezTo>
                      <a:cubicBezTo>
                        <a:pt x="400" y="528"/>
                        <a:pt x="509" y="401"/>
                        <a:pt x="509" y="273"/>
                      </a:cubicBezTo>
                      <a:cubicBezTo>
                        <a:pt x="509" y="128"/>
                        <a:pt x="400" y="1"/>
                        <a:pt x="255"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8" name="Google Shape;1378;p45"/>
                <p:cNvSpPr/>
                <p:nvPr/>
              </p:nvSpPr>
              <p:spPr>
                <a:xfrm>
                  <a:off x="2625277" y="2004160"/>
                  <a:ext cx="49132" cy="41776"/>
                </a:xfrm>
                <a:custGeom>
                  <a:avLst/>
                  <a:gdLst/>
                  <a:ahLst/>
                  <a:cxnLst/>
                  <a:rect l="l" t="t" r="r" b="b"/>
                  <a:pathLst>
                    <a:path w="601" h="511" extrusionOk="0">
                      <a:moveTo>
                        <a:pt x="346" y="0"/>
                      </a:moveTo>
                      <a:cubicBezTo>
                        <a:pt x="110" y="0"/>
                        <a:pt x="1" y="273"/>
                        <a:pt x="164" y="436"/>
                      </a:cubicBezTo>
                      <a:cubicBezTo>
                        <a:pt x="216" y="488"/>
                        <a:pt x="278" y="510"/>
                        <a:pt x="340" y="510"/>
                      </a:cubicBezTo>
                      <a:cubicBezTo>
                        <a:pt x="473" y="510"/>
                        <a:pt x="600" y="404"/>
                        <a:pt x="600" y="254"/>
                      </a:cubicBezTo>
                      <a:cubicBezTo>
                        <a:pt x="600" y="109"/>
                        <a:pt x="491" y="0"/>
                        <a:pt x="346"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9" name="Google Shape;1379;p45"/>
                <p:cNvSpPr/>
                <p:nvPr/>
              </p:nvSpPr>
              <p:spPr>
                <a:xfrm>
                  <a:off x="2573364" y="1969333"/>
                  <a:ext cx="19375" cy="25997"/>
                </a:xfrm>
                <a:custGeom>
                  <a:avLst/>
                  <a:gdLst/>
                  <a:ahLst/>
                  <a:cxnLst/>
                  <a:rect l="l" t="t" r="r" b="b"/>
                  <a:pathLst>
                    <a:path w="237" h="318" extrusionOk="0">
                      <a:moveTo>
                        <a:pt x="187" y="1"/>
                      </a:moveTo>
                      <a:cubicBezTo>
                        <a:pt x="162" y="1"/>
                        <a:pt x="140" y="14"/>
                        <a:pt x="127" y="27"/>
                      </a:cubicBezTo>
                      <a:lnTo>
                        <a:pt x="18" y="226"/>
                      </a:lnTo>
                      <a:cubicBezTo>
                        <a:pt x="0" y="263"/>
                        <a:pt x="0" y="299"/>
                        <a:pt x="37" y="317"/>
                      </a:cubicBezTo>
                      <a:lnTo>
                        <a:pt x="55" y="317"/>
                      </a:lnTo>
                      <a:cubicBezTo>
                        <a:pt x="73" y="317"/>
                        <a:pt x="91" y="299"/>
                        <a:pt x="109" y="299"/>
                      </a:cubicBezTo>
                      <a:lnTo>
                        <a:pt x="236" y="81"/>
                      </a:lnTo>
                      <a:cubicBezTo>
                        <a:pt x="236" y="63"/>
                        <a:pt x="236" y="27"/>
                        <a:pt x="218" y="8"/>
                      </a:cubicBezTo>
                      <a:cubicBezTo>
                        <a:pt x="208" y="3"/>
                        <a:pt x="197" y="1"/>
                        <a:pt x="18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0" name="Google Shape;1380;p45"/>
                <p:cNvSpPr/>
                <p:nvPr/>
              </p:nvSpPr>
              <p:spPr>
                <a:xfrm>
                  <a:off x="2558485" y="1967862"/>
                  <a:ext cx="17903" cy="25916"/>
                </a:xfrm>
                <a:custGeom>
                  <a:avLst/>
                  <a:gdLst/>
                  <a:ahLst/>
                  <a:cxnLst/>
                  <a:rect l="l" t="t" r="r" b="b"/>
                  <a:pathLst>
                    <a:path w="219" h="317" extrusionOk="0">
                      <a:moveTo>
                        <a:pt x="151" y="1"/>
                      </a:moveTo>
                      <a:cubicBezTo>
                        <a:pt x="128" y="1"/>
                        <a:pt x="110" y="14"/>
                        <a:pt x="110" y="26"/>
                      </a:cubicBezTo>
                      <a:lnTo>
                        <a:pt x="19" y="244"/>
                      </a:lnTo>
                      <a:cubicBezTo>
                        <a:pt x="1" y="263"/>
                        <a:pt x="19" y="299"/>
                        <a:pt x="37" y="317"/>
                      </a:cubicBezTo>
                      <a:lnTo>
                        <a:pt x="55" y="317"/>
                      </a:lnTo>
                      <a:cubicBezTo>
                        <a:pt x="91" y="317"/>
                        <a:pt x="110" y="299"/>
                        <a:pt x="110" y="281"/>
                      </a:cubicBezTo>
                      <a:lnTo>
                        <a:pt x="219" y="81"/>
                      </a:lnTo>
                      <a:cubicBezTo>
                        <a:pt x="219" y="45"/>
                        <a:pt x="200" y="8"/>
                        <a:pt x="182" y="8"/>
                      </a:cubicBezTo>
                      <a:cubicBezTo>
                        <a:pt x="172" y="3"/>
                        <a:pt x="161" y="1"/>
                        <a:pt x="15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1" name="Google Shape;1381;p45"/>
                <p:cNvSpPr/>
                <p:nvPr/>
              </p:nvSpPr>
              <p:spPr>
                <a:xfrm>
                  <a:off x="2576307" y="2005631"/>
                  <a:ext cx="11935" cy="19375"/>
                </a:xfrm>
                <a:custGeom>
                  <a:avLst/>
                  <a:gdLst/>
                  <a:ahLst/>
                  <a:cxnLst/>
                  <a:rect l="l" t="t" r="r" b="b"/>
                  <a:pathLst>
                    <a:path w="146" h="237" extrusionOk="0">
                      <a:moveTo>
                        <a:pt x="37" y="0"/>
                      </a:moveTo>
                      <a:cubicBezTo>
                        <a:pt x="19" y="18"/>
                        <a:pt x="1" y="37"/>
                        <a:pt x="1" y="73"/>
                      </a:cubicBezTo>
                      <a:lnTo>
                        <a:pt x="37" y="200"/>
                      </a:lnTo>
                      <a:cubicBezTo>
                        <a:pt x="37" y="218"/>
                        <a:pt x="73" y="236"/>
                        <a:pt x="91" y="236"/>
                      </a:cubicBezTo>
                      <a:lnTo>
                        <a:pt x="110" y="236"/>
                      </a:lnTo>
                      <a:cubicBezTo>
                        <a:pt x="146" y="236"/>
                        <a:pt x="146" y="200"/>
                        <a:pt x="146" y="164"/>
                      </a:cubicBezTo>
                      <a:lnTo>
                        <a:pt x="110" y="37"/>
                      </a:lnTo>
                      <a:cubicBezTo>
                        <a:pt x="110" y="18"/>
                        <a:pt x="73" y="0"/>
                        <a:pt x="3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2" name="Google Shape;1382;p45"/>
                <p:cNvSpPr/>
                <p:nvPr/>
              </p:nvSpPr>
              <p:spPr>
                <a:xfrm>
                  <a:off x="2559957" y="2007103"/>
                  <a:ext cx="10464" cy="19375"/>
                </a:xfrm>
                <a:custGeom>
                  <a:avLst/>
                  <a:gdLst/>
                  <a:ahLst/>
                  <a:cxnLst/>
                  <a:rect l="l" t="t" r="r" b="b"/>
                  <a:pathLst>
                    <a:path w="128" h="237" extrusionOk="0">
                      <a:moveTo>
                        <a:pt x="73" y="0"/>
                      </a:moveTo>
                      <a:cubicBezTo>
                        <a:pt x="37" y="0"/>
                        <a:pt x="1" y="37"/>
                        <a:pt x="1" y="55"/>
                      </a:cubicBezTo>
                      <a:lnTo>
                        <a:pt x="1" y="182"/>
                      </a:lnTo>
                      <a:cubicBezTo>
                        <a:pt x="1" y="218"/>
                        <a:pt x="37" y="237"/>
                        <a:pt x="73" y="237"/>
                      </a:cubicBezTo>
                      <a:cubicBezTo>
                        <a:pt x="92" y="237"/>
                        <a:pt x="110" y="218"/>
                        <a:pt x="128" y="182"/>
                      </a:cubicBezTo>
                      <a:lnTo>
                        <a:pt x="128" y="73"/>
                      </a:lnTo>
                      <a:cubicBezTo>
                        <a:pt x="128" y="37"/>
                        <a:pt x="92" y="0"/>
                        <a:pt x="73"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3" name="Google Shape;1383;p45"/>
                <p:cNvSpPr/>
                <p:nvPr/>
              </p:nvSpPr>
              <p:spPr>
                <a:xfrm>
                  <a:off x="2548103" y="1981842"/>
                  <a:ext cx="49050" cy="31311"/>
                </a:xfrm>
                <a:custGeom>
                  <a:avLst/>
                  <a:gdLst/>
                  <a:ahLst/>
                  <a:cxnLst/>
                  <a:rect l="l" t="t" r="r" b="b"/>
                  <a:pathLst>
                    <a:path w="600" h="383" extrusionOk="0">
                      <a:moveTo>
                        <a:pt x="218" y="1"/>
                      </a:moveTo>
                      <a:cubicBezTo>
                        <a:pt x="164" y="19"/>
                        <a:pt x="109" y="55"/>
                        <a:pt x="73" y="110"/>
                      </a:cubicBezTo>
                      <a:cubicBezTo>
                        <a:pt x="19" y="164"/>
                        <a:pt x="0" y="219"/>
                        <a:pt x="19" y="291"/>
                      </a:cubicBezTo>
                      <a:cubicBezTo>
                        <a:pt x="55" y="364"/>
                        <a:pt x="182" y="382"/>
                        <a:pt x="291" y="382"/>
                      </a:cubicBezTo>
                      <a:lnTo>
                        <a:pt x="346" y="382"/>
                      </a:lnTo>
                      <a:cubicBezTo>
                        <a:pt x="400" y="364"/>
                        <a:pt x="455" y="346"/>
                        <a:pt x="491" y="328"/>
                      </a:cubicBezTo>
                      <a:cubicBezTo>
                        <a:pt x="545" y="291"/>
                        <a:pt x="600" y="255"/>
                        <a:pt x="600" y="200"/>
                      </a:cubicBezTo>
                      <a:cubicBezTo>
                        <a:pt x="600" y="110"/>
                        <a:pt x="473" y="19"/>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4" name="Google Shape;1384;p45"/>
                <p:cNvSpPr/>
                <p:nvPr/>
              </p:nvSpPr>
              <p:spPr>
                <a:xfrm>
                  <a:off x="2565925" y="1981842"/>
                  <a:ext cx="31228" cy="31311"/>
                </a:xfrm>
                <a:custGeom>
                  <a:avLst/>
                  <a:gdLst/>
                  <a:ahLst/>
                  <a:cxnLst/>
                  <a:rect l="l" t="t" r="r" b="b"/>
                  <a:pathLst>
                    <a:path w="382" h="383" extrusionOk="0">
                      <a:moveTo>
                        <a:pt x="91" y="1"/>
                      </a:moveTo>
                      <a:cubicBezTo>
                        <a:pt x="37" y="55"/>
                        <a:pt x="0" y="128"/>
                        <a:pt x="0" y="200"/>
                      </a:cubicBezTo>
                      <a:cubicBezTo>
                        <a:pt x="0" y="255"/>
                        <a:pt x="37" y="328"/>
                        <a:pt x="73" y="382"/>
                      </a:cubicBezTo>
                      <a:lnTo>
                        <a:pt x="128" y="382"/>
                      </a:lnTo>
                      <a:cubicBezTo>
                        <a:pt x="182" y="364"/>
                        <a:pt x="237" y="346"/>
                        <a:pt x="273" y="328"/>
                      </a:cubicBezTo>
                      <a:cubicBezTo>
                        <a:pt x="327" y="291"/>
                        <a:pt x="382" y="255"/>
                        <a:pt x="382" y="200"/>
                      </a:cubicBezTo>
                      <a:cubicBezTo>
                        <a:pt x="382" y="110"/>
                        <a:pt x="255" y="19"/>
                        <a:pt x="10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5" name="Google Shape;1385;p45"/>
                <p:cNvSpPr/>
                <p:nvPr/>
              </p:nvSpPr>
              <p:spPr>
                <a:xfrm>
                  <a:off x="2652010" y="1963039"/>
                  <a:ext cx="20928" cy="24853"/>
                </a:xfrm>
                <a:custGeom>
                  <a:avLst/>
                  <a:gdLst/>
                  <a:ahLst/>
                  <a:cxnLst/>
                  <a:rect l="l" t="t" r="r" b="b"/>
                  <a:pathLst>
                    <a:path w="256" h="304" extrusionOk="0">
                      <a:moveTo>
                        <a:pt x="189" y="1"/>
                      </a:moveTo>
                      <a:cubicBezTo>
                        <a:pt x="174" y="1"/>
                        <a:pt x="157" y="10"/>
                        <a:pt x="146" y="31"/>
                      </a:cubicBezTo>
                      <a:lnTo>
                        <a:pt x="19" y="231"/>
                      </a:lnTo>
                      <a:cubicBezTo>
                        <a:pt x="1" y="249"/>
                        <a:pt x="19" y="285"/>
                        <a:pt x="37" y="303"/>
                      </a:cubicBezTo>
                      <a:lnTo>
                        <a:pt x="74" y="303"/>
                      </a:lnTo>
                      <a:cubicBezTo>
                        <a:pt x="92" y="303"/>
                        <a:pt x="110" y="303"/>
                        <a:pt x="128" y="285"/>
                      </a:cubicBezTo>
                      <a:lnTo>
                        <a:pt x="237" y="85"/>
                      </a:lnTo>
                      <a:cubicBezTo>
                        <a:pt x="255" y="67"/>
                        <a:pt x="255" y="31"/>
                        <a:pt x="219" y="13"/>
                      </a:cubicBezTo>
                      <a:cubicBezTo>
                        <a:pt x="211" y="5"/>
                        <a:pt x="201" y="1"/>
                        <a:pt x="18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6" name="Google Shape;1386;p45"/>
                <p:cNvSpPr/>
                <p:nvPr/>
              </p:nvSpPr>
              <p:spPr>
                <a:xfrm>
                  <a:off x="2638684" y="1961158"/>
                  <a:ext cx="18884" cy="26733"/>
                </a:xfrm>
                <a:custGeom>
                  <a:avLst/>
                  <a:gdLst/>
                  <a:ahLst/>
                  <a:cxnLst/>
                  <a:rect l="l" t="t" r="r" b="b"/>
                  <a:pathLst>
                    <a:path w="231" h="327" extrusionOk="0">
                      <a:moveTo>
                        <a:pt x="160" y="1"/>
                      </a:moveTo>
                      <a:cubicBezTo>
                        <a:pt x="141" y="1"/>
                        <a:pt x="122" y="11"/>
                        <a:pt x="109" y="36"/>
                      </a:cubicBezTo>
                      <a:lnTo>
                        <a:pt x="19" y="236"/>
                      </a:lnTo>
                      <a:cubicBezTo>
                        <a:pt x="0" y="272"/>
                        <a:pt x="19" y="308"/>
                        <a:pt x="37" y="326"/>
                      </a:cubicBezTo>
                      <a:lnTo>
                        <a:pt x="55" y="326"/>
                      </a:lnTo>
                      <a:cubicBezTo>
                        <a:pt x="91" y="326"/>
                        <a:pt x="109" y="308"/>
                        <a:pt x="109" y="290"/>
                      </a:cubicBezTo>
                      <a:lnTo>
                        <a:pt x="218" y="72"/>
                      </a:lnTo>
                      <a:cubicBezTo>
                        <a:pt x="230" y="36"/>
                        <a:pt x="195" y="1"/>
                        <a:pt x="160"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7" name="Google Shape;1387;p45"/>
                <p:cNvSpPr/>
                <p:nvPr/>
              </p:nvSpPr>
              <p:spPr>
                <a:xfrm>
                  <a:off x="2655034" y="1999091"/>
                  <a:ext cx="13407" cy="19948"/>
                </a:xfrm>
                <a:custGeom>
                  <a:avLst/>
                  <a:gdLst/>
                  <a:ahLst/>
                  <a:cxnLst/>
                  <a:rect l="l" t="t" r="r" b="b"/>
                  <a:pathLst>
                    <a:path w="164" h="244" extrusionOk="0">
                      <a:moveTo>
                        <a:pt x="73" y="1"/>
                      </a:moveTo>
                      <a:cubicBezTo>
                        <a:pt x="66" y="1"/>
                        <a:pt x="60" y="3"/>
                        <a:pt x="55" y="8"/>
                      </a:cubicBezTo>
                      <a:cubicBezTo>
                        <a:pt x="18" y="8"/>
                        <a:pt x="0" y="44"/>
                        <a:pt x="18" y="80"/>
                      </a:cubicBezTo>
                      <a:lnTo>
                        <a:pt x="55" y="189"/>
                      </a:lnTo>
                      <a:cubicBezTo>
                        <a:pt x="55" y="226"/>
                        <a:pt x="73" y="244"/>
                        <a:pt x="109" y="244"/>
                      </a:cubicBezTo>
                      <a:lnTo>
                        <a:pt x="127" y="244"/>
                      </a:lnTo>
                      <a:cubicBezTo>
                        <a:pt x="146" y="226"/>
                        <a:pt x="164" y="189"/>
                        <a:pt x="164" y="171"/>
                      </a:cubicBezTo>
                      <a:lnTo>
                        <a:pt x="127" y="44"/>
                      </a:lnTo>
                      <a:cubicBezTo>
                        <a:pt x="114" y="17"/>
                        <a:pt x="91" y="1"/>
                        <a:pt x="73"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8" name="Google Shape;1388;p45"/>
                <p:cNvSpPr/>
                <p:nvPr/>
              </p:nvSpPr>
              <p:spPr>
                <a:xfrm>
                  <a:off x="2641627" y="2001135"/>
                  <a:ext cx="8992" cy="19375"/>
                </a:xfrm>
                <a:custGeom>
                  <a:avLst/>
                  <a:gdLst/>
                  <a:ahLst/>
                  <a:cxnLst/>
                  <a:rect l="l" t="t" r="r" b="b"/>
                  <a:pathLst>
                    <a:path w="110" h="237" extrusionOk="0">
                      <a:moveTo>
                        <a:pt x="55" y="1"/>
                      </a:moveTo>
                      <a:cubicBezTo>
                        <a:pt x="19" y="1"/>
                        <a:pt x="1" y="19"/>
                        <a:pt x="1" y="55"/>
                      </a:cubicBezTo>
                      <a:lnTo>
                        <a:pt x="1" y="182"/>
                      </a:lnTo>
                      <a:cubicBezTo>
                        <a:pt x="1" y="201"/>
                        <a:pt x="19" y="237"/>
                        <a:pt x="55" y="237"/>
                      </a:cubicBezTo>
                      <a:cubicBezTo>
                        <a:pt x="92" y="237"/>
                        <a:pt x="110" y="219"/>
                        <a:pt x="110" y="182"/>
                      </a:cubicBezTo>
                      <a:lnTo>
                        <a:pt x="110" y="55"/>
                      </a:lnTo>
                      <a:cubicBezTo>
                        <a:pt x="110" y="19"/>
                        <a:pt x="92" y="1"/>
                        <a:pt x="5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9" name="Google Shape;1389;p45"/>
                <p:cNvSpPr/>
                <p:nvPr/>
              </p:nvSpPr>
              <p:spPr>
                <a:xfrm>
                  <a:off x="2628302" y="1975955"/>
                  <a:ext cx="49050" cy="30248"/>
                </a:xfrm>
                <a:custGeom>
                  <a:avLst/>
                  <a:gdLst/>
                  <a:ahLst/>
                  <a:cxnLst/>
                  <a:rect l="l" t="t" r="r" b="b"/>
                  <a:pathLst>
                    <a:path w="600" h="370" extrusionOk="0">
                      <a:moveTo>
                        <a:pt x="218" y="0"/>
                      </a:moveTo>
                      <a:cubicBezTo>
                        <a:pt x="164" y="36"/>
                        <a:pt x="109" y="73"/>
                        <a:pt x="73" y="109"/>
                      </a:cubicBezTo>
                      <a:cubicBezTo>
                        <a:pt x="37" y="164"/>
                        <a:pt x="0" y="218"/>
                        <a:pt x="18" y="272"/>
                      </a:cubicBezTo>
                      <a:cubicBezTo>
                        <a:pt x="47" y="343"/>
                        <a:pt x="129" y="370"/>
                        <a:pt x="216" y="370"/>
                      </a:cubicBezTo>
                      <a:cubicBezTo>
                        <a:pt x="241" y="370"/>
                        <a:pt x="266" y="367"/>
                        <a:pt x="291" y="363"/>
                      </a:cubicBezTo>
                      <a:lnTo>
                        <a:pt x="345" y="363"/>
                      </a:lnTo>
                      <a:cubicBezTo>
                        <a:pt x="400" y="345"/>
                        <a:pt x="454" y="345"/>
                        <a:pt x="491" y="309"/>
                      </a:cubicBezTo>
                      <a:cubicBezTo>
                        <a:pt x="563" y="272"/>
                        <a:pt x="600" y="236"/>
                        <a:pt x="600" y="182"/>
                      </a:cubicBezTo>
                      <a:cubicBezTo>
                        <a:pt x="600" y="109"/>
                        <a:pt x="47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0" name="Google Shape;1390;p45"/>
                <p:cNvSpPr/>
                <p:nvPr/>
              </p:nvSpPr>
              <p:spPr>
                <a:xfrm>
                  <a:off x="2646123" y="1975955"/>
                  <a:ext cx="31228" cy="29758"/>
                </a:xfrm>
                <a:custGeom>
                  <a:avLst/>
                  <a:gdLst/>
                  <a:ahLst/>
                  <a:cxnLst/>
                  <a:rect l="l" t="t" r="r" b="b"/>
                  <a:pathLst>
                    <a:path w="382" h="364" extrusionOk="0">
                      <a:moveTo>
                        <a:pt x="91" y="0"/>
                      </a:moveTo>
                      <a:cubicBezTo>
                        <a:pt x="37" y="36"/>
                        <a:pt x="0" y="109"/>
                        <a:pt x="0" y="182"/>
                      </a:cubicBezTo>
                      <a:cubicBezTo>
                        <a:pt x="0" y="254"/>
                        <a:pt x="37" y="309"/>
                        <a:pt x="73" y="363"/>
                      </a:cubicBezTo>
                      <a:lnTo>
                        <a:pt x="127" y="363"/>
                      </a:lnTo>
                      <a:cubicBezTo>
                        <a:pt x="182" y="345"/>
                        <a:pt x="236" y="345"/>
                        <a:pt x="273" y="309"/>
                      </a:cubicBezTo>
                      <a:cubicBezTo>
                        <a:pt x="345" y="272"/>
                        <a:pt x="382" y="236"/>
                        <a:pt x="382" y="182"/>
                      </a:cubicBezTo>
                      <a:cubicBezTo>
                        <a:pt x="382" y="109"/>
                        <a:pt x="255" y="0"/>
                        <a:pt x="109"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1" name="Google Shape;1391;p45"/>
                <p:cNvSpPr/>
                <p:nvPr/>
              </p:nvSpPr>
              <p:spPr>
                <a:xfrm>
                  <a:off x="2588161" y="2048715"/>
                  <a:ext cx="44635" cy="22482"/>
                </a:xfrm>
                <a:custGeom>
                  <a:avLst/>
                  <a:gdLst/>
                  <a:ahLst/>
                  <a:cxnLst/>
                  <a:rect l="l" t="t" r="r" b="b"/>
                  <a:pathLst>
                    <a:path w="546" h="275" extrusionOk="0">
                      <a:moveTo>
                        <a:pt x="1" y="0"/>
                      </a:moveTo>
                      <a:lnTo>
                        <a:pt x="1" y="0"/>
                      </a:lnTo>
                      <a:cubicBezTo>
                        <a:pt x="35" y="153"/>
                        <a:pt x="180" y="274"/>
                        <a:pt x="333" y="274"/>
                      </a:cubicBezTo>
                      <a:cubicBezTo>
                        <a:pt x="343" y="274"/>
                        <a:pt x="354" y="274"/>
                        <a:pt x="364" y="272"/>
                      </a:cubicBezTo>
                      <a:cubicBezTo>
                        <a:pt x="455" y="236"/>
                        <a:pt x="509" y="182"/>
                        <a:pt x="546" y="91"/>
                      </a:cubicBezTo>
                      <a:lnTo>
                        <a:pt x="546" y="91"/>
                      </a:lnTo>
                      <a:cubicBezTo>
                        <a:pt x="509" y="100"/>
                        <a:pt x="473" y="104"/>
                        <a:pt x="437" y="104"/>
                      </a:cubicBezTo>
                      <a:cubicBezTo>
                        <a:pt x="400" y="104"/>
                        <a:pt x="364" y="100"/>
                        <a:pt x="328" y="91"/>
                      </a:cubicBezTo>
                      <a:cubicBezTo>
                        <a:pt x="219" y="73"/>
                        <a:pt x="110" y="5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2" name="Google Shape;1392;p45"/>
                <p:cNvSpPr/>
                <p:nvPr/>
              </p:nvSpPr>
              <p:spPr>
                <a:xfrm>
                  <a:off x="2175396" y="2183769"/>
                  <a:ext cx="271819" cy="386199"/>
                </a:xfrm>
                <a:custGeom>
                  <a:avLst/>
                  <a:gdLst/>
                  <a:ahLst/>
                  <a:cxnLst/>
                  <a:rect l="l" t="t" r="r" b="b"/>
                  <a:pathLst>
                    <a:path w="3325" h="4724" extrusionOk="0">
                      <a:moveTo>
                        <a:pt x="3034" y="1"/>
                      </a:moveTo>
                      <a:lnTo>
                        <a:pt x="3034" y="1"/>
                      </a:lnTo>
                      <a:cubicBezTo>
                        <a:pt x="2816" y="164"/>
                        <a:pt x="2616" y="328"/>
                        <a:pt x="2434" y="510"/>
                      </a:cubicBezTo>
                      <a:cubicBezTo>
                        <a:pt x="2271" y="673"/>
                        <a:pt x="2144" y="818"/>
                        <a:pt x="2017" y="964"/>
                      </a:cubicBezTo>
                      <a:cubicBezTo>
                        <a:pt x="2017" y="964"/>
                        <a:pt x="1799" y="1200"/>
                        <a:pt x="1290" y="1872"/>
                      </a:cubicBezTo>
                      <a:cubicBezTo>
                        <a:pt x="1163" y="2053"/>
                        <a:pt x="999" y="2271"/>
                        <a:pt x="818" y="2526"/>
                      </a:cubicBezTo>
                      <a:lnTo>
                        <a:pt x="654" y="2780"/>
                      </a:lnTo>
                      <a:lnTo>
                        <a:pt x="364" y="3198"/>
                      </a:lnTo>
                      <a:cubicBezTo>
                        <a:pt x="236" y="3379"/>
                        <a:pt x="109" y="3561"/>
                        <a:pt x="0" y="3743"/>
                      </a:cubicBezTo>
                      <a:lnTo>
                        <a:pt x="1181" y="4723"/>
                      </a:lnTo>
                      <a:cubicBezTo>
                        <a:pt x="1217" y="4705"/>
                        <a:pt x="1235" y="4669"/>
                        <a:pt x="1254" y="4651"/>
                      </a:cubicBezTo>
                      <a:cubicBezTo>
                        <a:pt x="1363" y="4505"/>
                        <a:pt x="1472" y="4378"/>
                        <a:pt x="1562" y="4251"/>
                      </a:cubicBezTo>
                      <a:cubicBezTo>
                        <a:pt x="1635" y="4179"/>
                        <a:pt x="1708" y="4106"/>
                        <a:pt x="1762" y="4033"/>
                      </a:cubicBezTo>
                      <a:lnTo>
                        <a:pt x="2017" y="3724"/>
                      </a:lnTo>
                      <a:cubicBezTo>
                        <a:pt x="2089" y="3652"/>
                        <a:pt x="2144" y="3561"/>
                        <a:pt x="2216" y="3488"/>
                      </a:cubicBezTo>
                      <a:cubicBezTo>
                        <a:pt x="2325" y="3343"/>
                        <a:pt x="2452" y="3216"/>
                        <a:pt x="2561" y="3071"/>
                      </a:cubicBezTo>
                      <a:lnTo>
                        <a:pt x="2670" y="2925"/>
                      </a:lnTo>
                      <a:lnTo>
                        <a:pt x="2979" y="2544"/>
                      </a:lnTo>
                      <a:cubicBezTo>
                        <a:pt x="3106" y="2399"/>
                        <a:pt x="3215" y="2271"/>
                        <a:pt x="3324" y="2144"/>
                      </a:cubicBezTo>
                      <a:cubicBezTo>
                        <a:pt x="3197" y="1799"/>
                        <a:pt x="3124" y="1436"/>
                        <a:pt x="3070" y="1073"/>
                      </a:cubicBezTo>
                      <a:cubicBezTo>
                        <a:pt x="3016" y="727"/>
                        <a:pt x="3016" y="364"/>
                        <a:pt x="303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3" name="Google Shape;1393;p45"/>
                <p:cNvSpPr/>
                <p:nvPr/>
              </p:nvSpPr>
              <p:spPr>
                <a:xfrm>
                  <a:off x="2464961" y="2719818"/>
                  <a:ext cx="421748" cy="622300"/>
                </a:xfrm>
                <a:custGeom>
                  <a:avLst/>
                  <a:gdLst/>
                  <a:ahLst/>
                  <a:cxnLst/>
                  <a:rect l="l" t="t" r="r" b="b"/>
                  <a:pathLst>
                    <a:path w="5159" h="7612" extrusionOk="0">
                      <a:moveTo>
                        <a:pt x="2670" y="1"/>
                      </a:moveTo>
                      <a:lnTo>
                        <a:pt x="1344" y="510"/>
                      </a:lnTo>
                      <a:lnTo>
                        <a:pt x="1254" y="546"/>
                      </a:lnTo>
                      <a:lnTo>
                        <a:pt x="0" y="1000"/>
                      </a:lnTo>
                      <a:lnTo>
                        <a:pt x="745" y="3016"/>
                      </a:lnTo>
                      <a:lnTo>
                        <a:pt x="872" y="3325"/>
                      </a:lnTo>
                      <a:lnTo>
                        <a:pt x="890" y="3398"/>
                      </a:lnTo>
                      <a:lnTo>
                        <a:pt x="1199" y="4197"/>
                      </a:lnTo>
                      <a:lnTo>
                        <a:pt x="1381" y="4687"/>
                      </a:lnTo>
                      <a:lnTo>
                        <a:pt x="1472" y="4941"/>
                      </a:lnTo>
                      <a:lnTo>
                        <a:pt x="2471" y="7611"/>
                      </a:lnTo>
                      <a:lnTo>
                        <a:pt x="5159" y="6612"/>
                      </a:lnTo>
                      <a:lnTo>
                        <a:pt x="4160" y="3979"/>
                      </a:lnTo>
                      <a:lnTo>
                        <a:pt x="2670"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4" name="Google Shape;1394;p45"/>
                <p:cNvSpPr/>
                <p:nvPr/>
              </p:nvSpPr>
              <p:spPr>
                <a:xfrm>
                  <a:off x="2317971" y="2739194"/>
                  <a:ext cx="258412" cy="583631"/>
                </a:xfrm>
                <a:custGeom>
                  <a:avLst/>
                  <a:gdLst/>
                  <a:ahLst/>
                  <a:cxnLst/>
                  <a:rect l="l" t="t" r="r" b="b"/>
                  <a:pathLst>
                    <a:path w="3161" h="7139" extrusionOk="0">
                      <a:moveTo>
                        <a:pt x="309" y="0"/>
                      </a:moveTo>
                      <a:lnTo>
                        <a:pt x="182" y="2579"/>
                      </a:lnTo>
                      <a:lnTo>
                        <a:pt x="182" y="2670"/>
                      </a:lnTo>
                      <a:lnTo>
                        <a:pt x="127" y="3942"/>
                      </a:lnTo>
                      <a:lnTo>
                        <a:pt x="127" y="4087"/>
                      </a:lnTo>
                      <a:lnTo>
                        <a:pt x="0" y="7029"/>
                      </a:lnTo>
                      <a:lnTo>
                        <a:pt x="2870" y="7138"/>
                      </a:lnTo>
                      <a:lnTo>
                        <a:pt x="2961" y="4704"/>
                      </a:lnTo>
                      <a:lnTo>
                        <a:pt x="2979" y="4305"/>
                      </a:lnTo>
                      <a:lnTo>
                        <a:pt x="2997" y="3960"/>
                      </a:lnTo>
                      <a:lnTo>
                        <a:pt x="3052" y="2979"/>
                      </a:lnTo>
                      <a:lnTo>
                        <a:pt x="3052" y="2906"/>
                      </a:lnTo>
                      <a:lnTo>
                        <a:pt x="3161" y="273"/>
                      </a:lnTo>
                      <a:lnTo>
                        <a:pt x="3161" y="109"/>
                      </a:lnTo>
                      <a:lnTo>
                        <a:pt x="3070" y="109"/>
                      </a:lnTo>
                      <a:lnTo>
                        <a:pt x="309"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5" name="Google Shape;1395;p45"/>
                <p:cNvSpPr/>
                <p:nvPr/>
              </p:nvSpPr>
              <p:spPr>
                <a:xfrm>
                  <a:off x="2689125" y="3294536"/>
                  <a:ext cx="427798" cy="651322"/>
                </a:xfrm>
                <a:custGeom>
                  <a:avLst/>
                  <a:gdLst/>
                  <a:ahLst/>
                  <a:cxnLst/>
                  <a:rect l="l" t="t" r="r" b="b"/>
                  <a:pathLst>
                    <a:path w="5233" h="7967" extrusionOk="0">
                      <a:moveTo>
                        <a:pt x="2580" y="0"/>
                      </a:moveTo>
                      <a:lnTo>
                        <a:pt x="1" y="999"/>
                      </a:lnTo>
                      <a:lnTo>
                        <a:pt x="19" y="1090"/>
                      </a:lnTo>
                      <a:lnTo>
                        <a:pt x="164" y="1526"/>
                      </a:lnTo>
                      <a:lnTo>
                        <a:pt x="2217" y="7629"/>
                      </a:lnTo>
                      <a:cubicBezTo>
                        <a:pt x="2443" y="7689"/>
                        <a:pt x="3467" y="7967"/>
                        <a:pt x="4242" y="7967"/>
                      </a:cubicBezTo>
                      <a:cubicBezTo>
                        <a:pt x="4648" y="7967"/>
                        <a:pt x="4986" y="7890"/>
                        <a:pt x="5105" y="7665"/>
                      </a:cubicBezTo>
                      <a:cubicBezTo>
                        <a:pt x="5178" y="7538"/>
                        <a:pt x="5232" y="7284"/>
                        <a:pt x="4851" y="6739"/>
                      </a:cubicBezTo>
                      <a:cubicBezTo>
                        <a:pt x="4687" y="6230"/>
                        <a:pt x="4524" y="5740"/>
                        <a:pt x="4360" y="5231"/>
                      </a:cubicBezTo>
                      <a:lnTo>
                        <a:pt x="4215" y="4832"/>
                      </a:lnTo>
                      <a:lnTo>
                        <a:pt x="4179" y="4741"/>
                      </a:lnTo>
                      <a:lnTo>
                        <a:pt x="4051" y="4341"/>
                      </a:lnTo>
                      <a:lnTo>
                        <a:pt x="4015" y="4232"/>
                      </a:lnTo>
                      <a:lnTo>
                        <a:pt x="3888" y="3833"/>
                      </a:lnTo>
                      <a:lnTo>
                        <a:pt x="3852" y="3724"/>
                      </a:lnTo>
                      <a:lnTo>
                        <a:pt x="3725" y="3342"/>
                      </a:lnTo>
                      <a:lnTo>
                        <a:pt x="3688" y="3233"/>
                      </a:lnTo>
                      <a:lnTo>
                        <a:pt x="3561" y="2852"/>
                      </a:lnTo>
                      <a:lnTo>
                        <a:pt x="3507" y="2743"/>
                      </a:lnTo>
                      <a:lnTo>
                        <a:pt x="3379" y="2343"/>
                      </a:lnTo>
                      <a:cubicBezTo>
                        <a:pt x="3361" y="2325"/>
                        <a:pt x="3361" y="2289"/>
                        <a:pt x="3361" y="2271"/>
                      </a:cubicBezTo>
                      <a:lnTo>
                        <a:pt x="3198" y="1817"/>
                      </a:lnTo>
                      <a:lnTo>
                        <a:pt x="3180" y="1762"/>
                      </a:lnTo>
                      <a:lnTo>
                        <a:pt x="2853" y="781"/>
                      </a:lnTo>
                      <a:lnTo>
                        <a:pt x="2580"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6" name="Google Shape;1396;p45"/>
                <p:cNvSpPr/>
                <p:nvPr/>
              </p:nvSpPr>
              <p:spPr>
                <a:xfrm>
                  <a:off x="2660921" y="3194553"/>
                  <a:ext cx="246640" cy="234466"/>
                </a:xfrm>
                <a:custGeom>
                  <a:avLst/>
                  <a:gdLst/>
                  <a:ahLst/>
                  <a:cxnLst/>
                  <a:rect l="l" t="t" r="r" b="b"/>
                  <a:pathLst>
                    <a:path w="3017" h="2868" extrusionOk="0">
                      <a:moveTo>
                        <a:pt x="1560" y="1"/>
                      </a:moveTo>
                      <a:cubicBezTo>
                        <a:pt x="1013" y="1"/>
                        <a:pt x="507" y="310"/>
                        <a:pt x="237" y="805"/>
                      </a:cubicBezTo>
                      <a:cubicBezTo>
                        <a:pt x="55" y="1114"/>
                        <a:pt x="1" y="1459"/>
                        <a:pt x="74" y="1804"/>
                      </a:cubicBezTo>
                      <a:cubicBezTo>
                        <a:pt x="92" y="1932"/>
                        <a:pt x="128" y="2041"/>
                        <a:pt x="201" y="2150"/>
                      </a:cubicBezTo>
                      <a:cubicBezTo>
                        <a:pt x="237" y="2240"/>
                        <a:pt x="310" y="2331"/>
                        <a:pt x="382" y="2422"/>
                      </a:cubicBezTo>
                      <a:cubicBezTo>
                        <a:pt x="400" y="2440"/>
                        <a:pt x="419" y="2458"/>
                        <a:pt x="437" y="2458"/>
                      </a:cubicBezTo>
                      <a:cubicBezTo>
                        <a:pt x="709" y="2731"/>
                        <a:pt x="1068" y="2867"/>
                        <a:pt x="1427" y="2867"/>
                      </a:cubicBezTo>
                      <a:cubicBezTo>
                        <a:pt x="1785" y="2867"/>
                        <a:pt x="2144" y="2731"/>
                        <a:pt x="2417" y="2458"/>
                      </a:cubicBezTo>
                      <a:cubicBezTo>
                        <a:pt x="2834" y="2095"/>
                        <a:pt x="3016" y="1532"/>
                        <a:pt x="2871" y="987"/>
                      </a:cubicBezTo>
                      <a:lnTo>
                        <a:pt x="2816" y="824"/>
                      </a:lnTo>
                      <a:lnTo>
                        <a:pt x="2816" y="805"/>
                      </a:lnTo>
                      <a:cubicBezTo>
                        <a:pt x="2762" y="660"/>
                        <a:pt x="2689" y="551"/>
                        <a:pt x="2598" y="442"/>
                      </a:cubicBezTo>
                      <a:cubicBezTo>
                        <a:pt x="2544" y="388"/>
                        <a:pt x="2507" y="351"/>
                        <a:pt x="2453" y="297"/>
                      </a:cubicBezTo>
                      <a:cubicBezTo>
                        <a:pt x="2326" y="206"/>
                        <a:pt x="2180" y="115"/>
                        <a:pt x="2017" y="61"/>
                      </a:cubicBezTo>
                      <a:cubicBezTo>
                        <a:pt x="1981" y="43"/>
                        <a:pt x="1944" y="43"/>
                        <a:pt x="1908" y="43"/>
                      </a:cubicBezTo>
                      <a:cubicBezTo>
                        <a:pt x="1792" y="14"/>
                        <a:pt x="1675" y="1"/>
                        <a:pt x="156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7" name="Google Shape;1397;p45"/>
                <p:cNvSpPr/>
                <p:nvPr/>
              </p:nvSpPr>
              <p:spPr>
                <a:xfrm>
                  <a:off x="2815350" y="3879555"/>
                  <a:ext cx="559906" cy="193099"/>
                </a:xfrm>
                <a:custGeom>
                  <a:avLst/>
                  <a:gdLst/>
                  <a:ahLst/>
                  <a:cxnLst/>
                  <a:rect l="l" t="t" r="r" b="b"/>
                  <a:pathLst>
                    <a:path w="6849" h="2362" extrusionOk="0">
                      <a:moveTo>
                        <a:pt x="746" y="1"/>
                      </a:moveTo>
                      <a:cubicBezTo>
                        <a:pt x="727" y="37"/>
                        <a:pt x="727" y="92"/>
                        <a:pt x="709" y="146"/>
                      </a:cubicBezTo>
                      <a:cubicBezTo>
                        <a:pt x="673" y="491"/>
                        <a:pt x="582" y="818"/>
                        <a:pt x="419" y="1127"/>
                      </a:cubicBezTo>
                      <a:cubicBezTo>
                        <a:pt x="400" y="1145"/>
                        <a:pt x="382" y="1163"/>
                        <a:pt x="382" y="1181"/>
                      </a:cubicBezTo>
                      <a:cubicBezTo>
                        <a:pt x="364" y="1199"/>
                        <a:pt x="346" y="1218"/>
                        <a:pt x="328" y="1236"/>
                      </a:cubicBezTo>
                      <a:cubicBezTo>
                        <a:pt x="291" y="1272"/>
                        <a:pt x="255" y="1327"/>
                        <a:pt x="219" y="1345"/>
                      </a:cubicBezTo>
                      <a:cubicBezTo>
                        <a:pt x="128" y="1436"/>
                        <a:pt x="55" y="1526"/>
                        <a:pt x="19" y="1635"/>
                      </a:cubicBezTo>
                      <a:cubicBezTo>
                        <a:pt x="1" y="1654"/>
                        <a:pt x="1" y="1690"/>
                        <a:pt x="1" y="1708"/>
                      </a:cubicBezTo>
                      <a:cubicBezTo>
                        <a:pt x="1" y="1817"/>
                        <a:pt x="55" y="1908"/>
                        <a:pt x="146" y="1981"/>
                      </a:cubicBezTo>
                      <a:lnTo>
                        <a:pt x="6740" y="2362"/>
                      </a:lnTo>
                      <a:cubicBezTo>
                        <a:pt x="6776" y="2235"/>
                        <a:pt x="6812" y="2108"/>
                        <a:pt x="6830" y="1981"/>
                      </a:cubicBezTo>
                      <a:cubicBezTo>
                        <a:pt x="6849" y="1817"/>
                        <a:pt x="6849" y="1672"/>
                        <a:pt x="6812" y="1508"/>
                      </a:cubicBezTo>
                      <a:cubicBezTo>
                        <a:pt x="6612" y="691"/>
                        <a:pt x="5504" y="73"/>
                        <a:pt x="401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8" name="Google Shape;1398;p45"/>
                <p:cNvSpPr/>
                <p:nvPr/>
              </p:nvSpPr>
              <p:spPr>
                <a:xfrm>
                  <a:off x="2815350" y="3814480"/>
                  <a:ext cx="559906" cy="258174"/>
                </a:xfrm>
                <a:custGeom>
                  <a:avLst/>
                  <a:gdLst/>
                  <a:ahLst/>
                  <a:cxnLst/>
                  <a:rect l="l" t="t" r="r" b="b"/>
                  <a:pathLst>
                    <a:path w="6849" h="3158" extrusionOk="0">
                      <a:moveTo>
                        <a:pt x="3444" y="0"/>
                      </a:moveTo>
                      <a:cubicBezTo>
                        <a:pt x="2742" y="0"/>
                        <a:pt x="2504" y="117"/>
                        <a:pt x="2453" y="270"/>
                      </a:cubicBezTo>
                      <a:cubicBezTo>
                        <a:pt x="2398" y="415"/>
                        <a:pt x="2580" y="615"/>
                        <a:pt x="2580" y="1142"/>
                      </a:cubicBezTo>
                      <a:cubicBezTo>
                        <a:pt x="2580" y="1251"/>
                        <a:pt x="2562" y="1342"/>
                        <a:pt x="2562" y="1451"/>
                      </a:cubicBezTo>
                      <a:cubicBezTo>
                        <a:pt x="2562" y="1487"/>
                        <a:pt x="2526" y="1541"/>
                        <a:pt x="2489" y="1560"/>
                      </a:cubicBezTo>
                      <a:cubicBezTo>
                        <a:pt x="2474" y="1568"/>
                        <a:pt x="2457" y="1572"/>
                        <a:pt x="2438" y="1572"/>
                      </a:cubicBezTo>
                      <a:cubicBezTo>
                        <a:pt x="2214" y="1572"/>
                        <a:pt x="1754" y="1013"/>
                        <a:pt x="1000" y="779"/>
                      </a:cubicBezTo>
                      <a:cubicBezTo>
                        <a:pt x="964" y="760"/>
                        <a:pt x="918" y="751"/>
                        <a:pt x="873" y="751"/>
                      </a:cubicBezTo>
                      <a:cubicBezTo>
                        <a:pt x="827" y="751"/>
                        <a:pt x="782" y="760"/>
                        <a:pt x="746" y="779"/>
                      </a:cubicBezTo>
                      <a:cubicBezTo>
                        <a:pt x="582" y="869"/>
                        <a:pt x="491" y="1033"/>
                        <a:pt x="473" y="1214"/>
                      </a:cubicBezTo>
                      <a:cubicBezTo>
                        <a:pt x="437" y="1432"/>
                        <a:pt x="419" y="1669"/>
                        <a:pt x="419" y="1905"/>
                      </a:cubicBezTo>
                      <a:cubicBezTo>
                        <a:pt x="400" y="1923"/>
                        <a:pt x="400" y="1941"/>
                        <a:pt x="382" y="1959"/>
                      </a:cubicBezTo>
                      <a:cubicBezTo>
                        <a:pt x="364" y="1977"/>
                        <a:pt x="364" y="1995"/>
                        <a:pt x="346" y="2014"/>
                      </a:cubicBezTo>
                      <a:cubicBezTo>
                        <a:pt x="310" y="2050"/>
                        <a:pt x="273" y="2086"/>
                        <a:pt x="219" y="2123"/>
                      </a:cubicBezTo>
                      <a:cubicBezTo>
                        <a:pt x="128" y="2213"/>
                        <a:pt x="55" y="2304"/>
                        <a:pt x="19" y="2413"/>
                      </a:cubicBezTo>
                      <a:cubicBezTo>
                        <a:pt x="1" y="2450"/>
                        <a:pt x="1" y="2468"/>
                        <a:pt x="1" y="2504"/>
                      </a:cubicBezTo>
                      <a:cubicBezTo>
                        <a:pt x="1" y="2613"/>
                        <a:pt x="55" y="2704"/>
                        <a:pt x="146" y="2777"/>
                      </a:cubicBezTo>
                      <a:lnTo>
                        <a:pt x="6740" y="3158"/>
                      </a:lnTo>
                      <a:cubicBezTo>
                        <a:pt x="6776" y="3067"/>
                        <a:pt x="6794" y="2976"/>
                        <a:pt x="6812" y="2904"/>
                      </a:cubicBezTo>
                      <a:cubicBezTo>
                        <a:pt x="6830" y="2849"/>
                        <a:pt x="6830" y="2813"/>
                        <a:pt x="6830" y="2777"/>
                      </a:cubicBezTo>
                      <a:cubicBezTo>
                        <a:pt x="6849" y="2631"/>
                        <a:pt x="6849" y="2468"/>
                        <a:pt x="6812" y="2304"/>
                      </a:cubicBezTo>
                      <a:cubicBezTo>
                        <a:pt x="6758" y="1886"/>
                        <a:pt x="6558" y="1505"/>
                        <a:pt x="6267" y="1196"/>
                      </a:cubicBezTo>
                      <a:cubicBezTo>
                        <a:pt x="6122" y="1051"/>
                        <a:pt x="5940" y="924"/>
                        <a:pt x="5741" y="833"/>
                      </a:cubicBezTo>
                      <a:cubicBezTo>
                        <a:pt x="5441" y="711"/>
                        <a:pt x="5114" y="650"/>
                        <a:pt x="4785" y="650"/>
                      </a:cubicBezTo>
                      <a:cubicBezTo>
                        <a:pt x="4576" y="650"/>
                        <a:pt x="4365" y="675"/>
                        <a:pt x="4160" y="724"/>
                      </a:cubicBezTo>
                      <a:lnTo>
                        <a:pt x="4614" y="70"/>
                      </a:lnTo>
                      <a:cubicBezTo>
                        <a:pt x="4126" y="21"/>
                        <a:pt x="3743" y="0"/>
                        <a:pt x="34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9" name="Google Shape;1399;p45"/>
                <p:cNvSpPr/>
                <p:nvPr/>
              </p:nvSpPr>
              <p:spPr>
                <a:xfrm>
                  <a:off x="2804967" y="4029570"/>
                  <a:ext cx="580670" cy="43084"/>
                </a:xfrm>
                <a:custGeom>
                  <a:avLst/>
                  <a:gdLst/>
                  <a:ahLst/>
                  <a:cxnLst/>
                  <a:rect l="l" t="t" r="r" b="b"/>
                  <a:pathLst>
                    <a:path w="7103" h="527" extrusionOk="0">
                      <a:moveTo>
                        <a:pt x="146" y="0"/>
                      </a:moveTo>
                      <a:cubicBezTo>
                        <a:pt x="73" y="0"/>
                        <a:pt x="1" y="73"/>
                        <a:pt x="1" y="146"/>
                      </a:cubicBezTo>
                      <a:lnTo>
                        <a:pt x="1" y="400"/>
                      </a:lnTo>
                      <a:cubicBezTo>
                        <a:pt x="1" y="472"/>
                        <a:pt x="73" y="527"/>
                        <a:pt x="146" y="527"/>
                      </a:cubicBezTo>
                      <a:lnTo>
                        <a:pt x="6957" y="527"/>
                      </a:lnTo>
                      <a:cubicBezTo>
                        <a:pt x="7030" y="527"/>
                        <a:pt x="7103" y="472"/>
                        <a:pt x="7103" y="400"/>
                      </a:cubicBezTo>
                      <a:lnTo>
                        <a:pt x="7103" y="146"/>
                      </a:lnTo>
                      <a:cubicBezTo>
                        <a:pt x="7103" y="73"/>
                        <a:pt x="7030" y="0"/>
                        <a:pt x="69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0" name="Google Shape;1400;p45"/>
                <p:cNvSpPr/>
                <p:nvPr/>
              </p:nvSpPr>
              <p:spPr>
                <a:xfrm>
                  <a:off x="3204407" y="3884051"/>
                  <a:ext cx="170858" cy="167838"/>
                </a:xfrm>
                <a:custGeom>
                  <a:avLst/>
                  <a:gdLst/>
                  <a:ahLst/>
                  <a:cxnLst/>
                  <a:rect l="l" t="t" r="r" b="b"/>
                  <a:pathLst>
                    <a:path w="2090" h="2053" extrusionOk="0">
                      <a:moveTo>
                        <a:pt x="982" y="0"/>
                      </a:moveTo>
                      <a:cubicBezTo>
                        <a:pt x="655" y="672"/>
                        <a:pt x="328" y="1362"/>
                        <a:pt x="1" y="2053"/>
                      </a:cubicBezTo>
                      <a:lnTo>
                        <a:pt x="2053" y="2053"/>
                      </a:lnTo>
                      <a:cubicBezTo>
                        <a:pt x="2053" y="2016"/>
                        <a:pt x="2071" y="1980"/>
                        <a:pt x="2071" y="1926"/>
                      </a:cubicBezTo>
                      <a:cubicBezTo>
                        <a:pt x="2090" y="1780"/>
                        <a:pt x="2090" y="1617"/>
                        <a:pt x="2053" y="1471"/>
                      </a:cubicBezTo>
                      <a:lnTo>
                        <a:pt x="2053" y="1453"/>
                      </a:lnTo>
                      <a:cubicBezTo>
                        <a:pt x="1981" y="1035"/>
                        <a:pt x="1799" y="654"/>
                        <a:pt x="1508" y="363"/>
                      </a:cubicBezTo>
                      <a:cubicBezTo>
                        <a:pt x="1363" y="200"/>
                        <a:pt x="1181" y="73"/>
                        <a:pt x="9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1" name="Google Shape;1401;p45"/>
                <p:cNvSpPr/>
                <p:nvPr/>
              </p:nvSpPr>
              <p:spPr>
                <a:xfrm>
                  <a:off x="2854019" y="3875876"/>
                  <a:ext cx="181240" cy="87230"/>
                </a:xfrm>
                <a:custGeom>
                  <a:avLst/>
                  <a:gdLst/>
                  <a:ahLst/>
                  <a:cxnLst/>
                  <a:rect l="l" t="t" r="r" b="b"/>
                  <a:pathLst>
                    <a:path w="2217" h="1067" extrusionOk="0">
                      <a:moveTo>
                        <a:pt x="391" y="0"/>
                      </a:moveTo>
                      <a:cubicBezTo>
                        <a:pt x="345" y="0"/>
                        <a:pt x="300" y="9"/>
                        <a:pt x="254" y="28"/>
                      </a:cubicBezTo>
                      <a:cubicBezTo>
                        <a:pt x="109" y="118"/>
                        <a:pt x="0" y="282"/>
                        <a:pt x="0" y="463"/>
                      </a:cubicBezTo>
                      <a:cubicBezTo>
                        <a:pt x="164" y="409"/>
                        <a:pt x="327" y="354"/>
                        <a:pt x="509" y="336"/>
                      </a:cubicBezTo>
                      <a:cubicBezTo>
                        <a:pt x="854" y="336"/>
                        <a:pt x="1163" y="645"/>
                        <a:pt x="1381" y="827"/>
                      </a:cubicBezTo>
                      <a:cubicBezTo>
                        <a:pt x="1526" y="954"/>
                        <a:pt x="1580" y="1045"/>
                        <a:pt x="1726" y="1063"/>
                      </a:cubicBezTo>
                      <a:cubicBezTo>
                        <a:pt x="1747" y="1065"/>
                        <a:pt x="1768" y="1066"/>
                        <a:pt x="1789" y="1066"/>
                      </a:cubicBezTo>
                      <a:cubicBezTo>
                        <a:pt x="1931" y="1066"/>
                        <a:pt x="2069" y="1015"/>
                        <a:pt x="2180" y="936"/>
                      </a:cubicBezTo>
                      <a:cubicBezTo>
                        <a:pt x="2198" y="899"/>
                        <a:pt x="2216" y="863"/>
                        <a:pt x="2216" y="827"/>
                      </a:cubicBezTo>
                      <a:cubicBezTo>
                        <a:pt x="2198" y="754"/>
                        <a:pt x="2143" y="700"/>
                        <a:pt x="2071" y="700"/>
                      </a:cubicBezTo>
                      <a:cubicBezTo>
                        <a:pt x="2071" y="736"/>
                        <a:pt x="2053" y="772"/>
                        <a:pt x="2016" y="809"/>
                      </a:cubicBezTo>
                      <a:cubicBezTo>
                        <a:pt x="1999" y="817"/>
                        <a:pt x="1981" y="821"/>
                        <a:pt x="1961" y="821"/>
                      </a:cubicBezTo>
                      <a:cubicBezTo>
                        <a:pt x="1723" y="821"/>
                        <a:pt x="1264" y="262"/>
                        <a:pt x="527" y="28"/>
                      </a:cubicBezTo>
                      <a:cubicBezTo>
                        <a:pt x="481" y="9"/>
                        <a:pt x="436" y="0"/>
                        <a:pt x="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2" name="Google Shape;1402;p45"/>
                <p:cNvSpPr/>
                <p:nvPr/>
              </p:nvSpPr>
              <p:spPr>
                <a:xfrm>
                  <a:off x="1857626" y="3235102"/>
                  <a:ext cx="622199" cy="532699"/>
                </a:xfrm>
                <a:custGeom>
                  <a:avLst/>
                  <a:gdLst/>
                  <a:ahLst/>
                  <a:cxnLst/>
                  <a:rect l="l" t="t" r="r" b="b"/>
                  <a:pathLst>
                    <a:path w="7611" h="6516" extrusionOk="0">
                      <a:moveTo>
                        <a:pt x="6049" y="1"/>
                      </a:moveTo>
                      <a:lnTo>
                        <a:pt x="5958" y="37"/>
                      </a:lnTo>
                      <a:lnTo>
                        <a:pt x="5577" y="273"/>
                      </a:lnTo>
                      <a:lnTo>
                        <a:pt x="109" y="3670"/>
                      </a:lnTo>
                      <a:cubicBezTo>
                        <a:pt x="91" y="4015"/>
                        <a:pt x="0" y="6303"/>
                        <a:pt x="709" y="6503"/>
                      </a:cubicBezTo>
                      <a:cubicBezTo>
                        <a:pt x="737" y="6510"/>
                        <a:pt x="769" y="6515"/>
                        <a:pt x="807" y="6515"/>
                      </a:cubicBezTo>
                      <a:cubicBezTo>
                        <a:pt x="965" y="6515"/>
                        <a:pt x="1210" y="6427"/>
                        <a:pt x="1562" y="6031"/>
                      </a:cubicBezTo>
                      <a:lnTo>
                        <a:pt x="2925" y="5195"/>
                      </a:lnTo>
                      <a:lnTo>
                        <a:pt x="3270" y="4978"/>
                      </a:lnTo>
                      <a:lnTo>
                        <a:pt x="3361" y="4923"/>
                      </a:lnTo>
                      <a:lnTo>
                        <a:pt x="3706" y="4705"/>
                      </a:lnTo>
                      <a:lnTo>
                        <a:pt x="3815" y="4632"/>
                      </a:lnTo>
                      <a:lnTo>
                        <a:pt x="4160" y="4414"/>
                      </a:lnTo>
                      <a:lnTo>
                        <a:pt x="4269" y="4342"/>
                      </a:lnTo>
                      <a:lnTo>
                        <a:pt x="4614" y="4142"/>
                      </a:lnTo>
                      <a:lnTo>
                        <a:pt x="4723" y="4088"/>
                      </a:lnTo>
                      <a:lnTo>
                        <a:pt x="5050" y="3870"/>
                      </a:lnTo>
                      <a:lnTo>
                        <a:pt x="5159" y="3815"/>
                      </a:lnTo>
                      <a:lnTo>
                        <a:pt x="5522" y="3579"/>
                      </a:lnTo>
                      <a:cubicBezTo>
                        <a:pt x="5522" y="3561"/>
                        <a:pt x="5558" y="3543"/>
                        <a:pt x="5577" y="3543"/>
                      </a:cubicBezTo>
                      <a:lnTo>
                        <a:pt x="5976" y="3288"/>
                      </a:lnTo>
                      <a:lnTo>
                        <a:pt x="6031" y="3270"/>
                      </a:lnTo>
                      <a:lnTo>
                        <a:pt x="6921" y="2725"/>
                      </a:lnTo>
                      <a:lnTo>
                        <a:pt x="7611" y="2271"/>
                      </a:lnTo>
                      <a:cubicBezTo>
                        <a:pt x="7084" y="1508"/>
                        <a:pt x="6576" y="745"/>
                        <a:pt x="604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3" name="Google Shape;1403;p45"/>
                <p:cNvSpPr/>
                <p:nvPr/>
              </p:nvSpPr>
              <p:spPr>
                <a:xfrm>
                  <a:off x="2301621" y="3193981"/>
                  <a:ext cx="253997" cy="233076"/>
                </a:xfrm>
                <a:custGeom>
                  <a:avLst/>
                  <a:gdLst/>
                  <a:ahLst/>
                  <a:cxnLst/>
                  <a:rect l="l" t="t" r="r" b="b"/>
                  <a:pathLst>
                    <a:path w="3107" h="2851" extrusionOk="0">
                      <a:moveTo>
                        <a:pt x="1597" y="0"/>
                      </a:moveTo>
                      <a:cubicBezTo>
                        <a:pt x="1376" y="0"/>
                        <a:pt x="1158" y="48"/>
                        <a:pt x="963" y="140"/>
                      </a:cubicBezTo>
                      <a:cubicBezTo>
                        <a:pt x="854" y="195"/>
                        <a:pt x="745" y="249"/>
                        <a:pt x="654" y="340"/>
                      </a:cubicBezTo>
                      <a:cubicBezTo>
                        <a:pt x="563" y="413"/>
                        <a:pt x="491" y="486"/>
                        <a:pt x="436" y="595"/>
                      </a:cubicBezTo>
                      <a:cubicBezTo>
                        <a:pt x="418" y="595"/>
                        <a:pt x="400" y="613"/>
                        <a:pt x="400" y="649"/>
                      </a:cubicBezTo>
                      <a:cubicBezTo>
                        <a:pt x="0" y="1303"/>
                        <a:pt x="200" y="2157"/>
                        <a:pt x="854" y="2574"/>
                      </a:cubicBezTo>
                      <a:cubicBezTo>
                        <a:pt x="1109" y="2758"/>
                        <a:pt x="1411" y="2850"/>
                        <a:pt x="1713" y="2850"/>
                      </a:cubicBezTo>
                      <a:cubicBezTo>
                        <a:pt x="1948" y="2850"/>
                        <a:pt x="2183" y="2795"/>
                        <a:pt x="2398" y="2683"/>
                      </a:cubicBezTo>
                      <a:lnTo>
                        <a:pt x="2543" y="2593"/>
                      </a:lnTo>
                      <a:lnTo>
                        <a:pt x="2561" y="2574"/>
                      </a:lnTo>
                      <a:cubicBezTo>
                        <a:pt x="2688" y="2484"/>
                        <a:pt x="2779" y="2393"/>
                        <a:pt x="2870" y="2266"/>
                      </a:cubicBezTo>
                      <a:cubicBezTo>
                        <a:pt x="2906" y="2211"/>
                        <a:pt x="2943" y="2157"/>
                        <a:pt x="2961" y="2102"/>
                      </a:cubicBezTo>
                      <a:cubicBezTo>
                        <a:pt x="3034" y="1957"/>
                        <a:pt x="3088" y="1793"/>
                        <a:pt x="3106" y="1630"/>
                      </a:cubicBezTo>
                      <a:cubicBezTo>
                        <a:pt x="3106" y="1594"/>
                        <a:pt x="3106" y="1539"/>
                        <a:pt x="3106" y="1503"/>
                      </a:cubicBezTo>
                      <a:cubicBezTo>
                        <a:pt x="3106" y="1012"/>
                        <a:pt x="2852" y="558"/>
                        <a:pt x="2452" y="268"/>
                      </a:cubicBezTo>
                      <a:cubicBezTo>
                        <a:pt x="2307" y="177"/>
                        <a:pt x="2144" y="104"/>
                        <a:pt x="1980" y="50"/>
                      </a:cubicBezTo>
                      <a:cubicBezTo>
                        <a:pt x="1854" y="16"/>
                        <a:pt x="1725" y="0"/>
                        <a:pt x="159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4" name="Google Shape;1404;p45"/>
                <p:cNvSpPr/>
                <p:nvPr/>
              </p:nvSpPr>
              <p:spPr>
                <a:xfrm>
                  <a:off x="1735816" y="3503250"/>
                  <a:ext cx="252526" cy="551094"/>
                </a:xfrm>
                <a:custGeom>
                  <a:avLst/>
                  <a:gdLst/>
                  <a:ahLst/>
                  <a:cxnLst/>
                  <a:rect l="l" t="t" r="r" b="b"/>
                  <a:pathLst>
                    <a:path w="3089" h="6741" extrusionOk="0">
                      <a:moveTo>
                        <a:pt x="292" y="0"/>
                      </a:moveTo>
                      <a:cubicBezTo>
                        <a:pt x="267" y="0"/>
                        <a:pt x="243" y="8"/>
                        <a:pt x="219" y="8"/>
                      </a:cubicBezTo>
                      <a:cubicBezTo>
                        <a:pt x="128" y="45"/>
                        <a:pt x="37" y="117"/>
                        <a:pt x="1" y="226"/>
                      </a:cubicBezTo>
                      <a:cubicBezTo>
                        <a:pt x="364" y="2388"/>
                        <a:pt x="746" y="4549"/>
                        <a:pt x="1127" y="6711"/>
                      </a:cubicBezTo>
                      <a:cubicBezTo>
                        <a:pt x="1202" y="6732"/>
                        <a:pt x="1282" y="6741"/>
                        <a:pt x="1362" y="6741"/>
                      </a:cubicBezTo>
                      <a:cubicBezTo>
                        <a:pt x="1418" y="6741"/>
                        <a:pt x="1474" y="6736"/>
                        <a:pt x="1527" y="6729"/>
                      </a:cubicBezTo>
                      <a:cubicBezTo>
                        <a:pt x="1672" y="6711"/>
                        <a:pt x="1835" y="6674"/>
                        <a:pt x="1981" y="6602"/>
                      </a:cubicBezTo>
                      <a:cubicBezTo>
                        <a:pt x="2725" y="6220"/>
                        <a:pt x="3089" y="5021"/>
                        <a:pt x="2816" y="3532"/>
                      </a:cubicBezTo>
                      <a:cubicBezTo>
                        <a:pt x="2780" y="3387"/>
                        <a:pt x="2762" y="3260"/>
                        <a:pt x="2725" y="3114"/>
                      </a:cubicBezTo>
                      <a:cubicBezTo>
                        <a:pt x="2689" y="2933"/>
                        <a:pt x="2635" y="2751"/>
                        <a:pt x="2598" y="2551"/>
                      </a:cubicBezTo>
                      <a:cubicBezTo>
                        <a:pt x="2580" y="2497"/>
                        <a:pt x="2562" y="2460"/>
                        <a:pt x="2562" y="2406"/>
                      </a:cubicBezTo>
                      <a:cubicBezTo>
                        <a:pt x="2417" y="1807"/>
                        <a:pt x="2290" y="1189"/>
                        <a:pt x="2144" y="590"/>
                      </a:cubicBezTo>
                      <a:cubicBezTo>
                        <a:pt x="2126" y="499"/>
                        <a:pt x="2108" y="426"/>
                        <a:pt x="2090" y="335"/>
                      </a:cubicBezTo>
                      <a:cubicBezTo>
                        <a:pt x="2035" y="335"/>
                        <a:pt x="1981" y="335"/>
                        <a:pt x="1944" y="353"/>
                      </a:cubicBezTo>
                      <a:cubicBezTo>
                        <a:pt x="1835" y="365"/>
                        <a:pt x="1726" y="371"/>
                        <a:pt x="1617" y="371"/>
                      </a:cubicBezTo>
                      <a:cubicBezTo>
                        <a:pt x="1383" y="371"/>
                        <a:pt x="1151" y="343"/>
                        <a:pt x="927" y="281"/>
                      </a:cubicBezTo>
                      <a:lnTo>
                        <a:pt x="855" y="263"/>
                      </a:lnTo>
                      <a:lnTo>
                        <a:pt x="782" y="226"/>
                      </a:lnTo>
                      <a:cubicBezTo>
                        <a:pt x="727" y="208"/>
                        <a:pt x="691" y="172"/>
                        <a:pt x="637" y="135"/>
                      </a:cubicBezTo>
                      <a:cubicBezTo>
                        <a:pt x="546" y="63"/>
                        <a:pt x="437" y="26"/>
                        <a:pt x="328" y="8"/>
                      </a:cubicBezTo>
                      <a:cubicBezTo>
                        <a:pt x="316" y="2"/>
                        <a:pt x="304" y="0"/>
                        <a:pt x="29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5" name="Google Shape;1405;p45"/>
                <p:cNvSpPr/>
                <p:nvPr/>
              </p:nvSpPr>
              <p:spPr>
                <a:xfrm>
                  <a:off x="1735816" y="3503250"/>
                  <a:ext cx="298551" cy="551257"/>
                </a:xfrm>
                <a:custGeom>
                  <a:avLst/>
                  <a:gdLst/>
                  <a:ahLst/>
                  <a:cxnLst/>
                  <a:rect l="l" t="t" r="r" b="b"/>
                  <a:pathLst>
                    <a:path w="3652" h="6743" extrusionOk="0">
                      <a:moveTo>
                        <a:pt x="278" y="0"/>
                      </a:moveTo>
                      <a:cubicBezTo>
                        <a:pt x="259" y="0"/>
                        <a:pt x="243" y="8"/>
                        <a:pt x="219" y="8"/>
                      </a:cubicBezTo>
                      <a:cubicBezTo>
                        <a:pt x="128" y="45"/>
                        <a:pt x="37" y="117"/>
                        <a:pt x="1" y="226"/>
                      </a:cubicBezTo>
                      <a:cubicBezTo>
                        <a:pt x="382" y="2388"/>
                        <a:pt x="746" y="4549"/>
                        <a:pt x="1127" y="6711"/>
                      </a:cubicBezTo>
                      <a:cubicBezTo>
                        <a:pt x="1191" y="6723"/>
                        <a:pt x="1256" y="6736"/>
                        <a:pt x="1320" y="6736"/>
                      </a:cubicBezTo>
                      <a:cubicBezTo>
                        <a:pt x="1346" y="6736"/>
                        <a:pt x="1373" y="6734"/>
                        <a:pt x="1400" y="6729"/>
                      </a:cubicBezTo>
                      <a:cubicBezTo>
                        <a:pt x="1418" y="6738"/>
                        <a:pt x="1440" y="6742"/>
                        <a:pt x="1463" y="6742"/>
                      </a:cubicBezTo>
                      <a:cubicBezTo>
                        <a:pt x="1486" y="6742"/>
                        <a:pt x="1509" y="6738"/>
                        <a:pt x="1527" y="6729"/>
                      </a:cubicBezTo>
                      <a:cubicBezTo>
                        <a:pt x="1690" y="6729"/>
                        <a:pt x="1835" y="6674"/>
                        <a:pt x="1981" y="6602"/>
                      </a:cubicBezTo>
                      <a:lnTo>
                        <a:pt x="1999" y="6602"/>
                      </a:lnTo>
                      <a:cubicBezTo>
                        <a:pt x="2380" y="6456"/>
                        <a:pt x="2707" y="6184"/>
                        <a:pt x="2925" y="5839"/>
                      </a:cubicBezTo>
                      <a:cubicBezTo>
                        <a:pt x="3034" y="5657"/>
                        <a:pt x="3125" y="5439"/>
                        <a:pt x="3161" y="5239"/>
                      </a:cubicBezTo>
                      <a:cubicBezTo>
                        <a:pt x="3252" y="4695"/>
                        <a:pt x="3161" y="4131"/>
                        <a:pt x="2907" y="3641"/>
                      </a:cubicBezTo>
                      <a:lnTo>
                        <a:pt x="2907" y="3641"/>
                      </a:lnTo>
                      <a:lnTo>
                        <a:pt x="3652" y="3950"/>
                      </a:lnTo>
                      <a:cubicBezTo>
                        <a:pt x="3434" y="2315"/>
                        <a:pt x="3198" y="1897"/>
                        <a:pt x="2962" y="1879"/>
                      </a:cubicBezTo>
                      <a:cubicBezTo>
                        <a:pt x="2956" y="1878"/>
                        <a:pt x="2950" y="1878"/>
                        <a:pt x="2944" y="1878"/>
                      </a:cubicBezTo>
                      <a:cubicBezTo>
                        <a:pt x="2787" y="1878"/>
                        <a:pt x="2634" y="2101"/>
                        <a:pt x="2144" y="2206"/>
                      </a:cubicBezTo>
                      <a:cubicBezTo>
                        <a:pt x="2035" y="2224"/>
                        <a:pt x="1926" y="2242"/>
                        <a:pt x="1835" y="2261"/>
                      </a:cubicBezTo>
                      <a:cubicBezTo>
                        <a:pt x="1781" y="2261"/>
                        <a:pt x="1745" y="2242"/>
                        <a:pt x="1708" y="2224"/>
                      </a:cubicBezTo>
                      <a:cubicBezTo>
                        <a:pt x="1545" y="2043"/>
                        <a:pt x="2072" y="1425"/>
                        <a:pt x="2144" y="590"/>
                      </a:cubicBezTo>
                      <a:cubicBezTo>
                        <a:pt x="2144" y="499"/>
                        <a:pt x="2126" y="408"/>
                        <a:pt x="2072" y="335"/>
                      </a:cubicBezTo>
                      <a:cubicBezTo>
                        <a:pt x="1960" y="224"/>
                        <a:pt x="1807" y="168"/>
                        <a:pt x="1649" y="168"/>
                      </a:cubicBezTo>
                      <a:cubicBezTo>
                        <a:pt x="1627" y="168"/>
                        <a:pt x="1604" y="170"/>
                        <a:pt x="1581" y="172"/>
                      </a:cubicBezTo>
                      <a:cubicBezTo>
                        <a:pt x="1363" y="190"/>
                        <a:pt x="1127" y="208"/>
                        <a:pt x="909" y="281"/>
                      </a:cubicBezTo>
                      <a:cubicBezTo>
                        <a:pt x="891" y="263"/>
                        <a:pt x="873" y="263"/>
                        <a:pt x="836" y="244"/>
                      </a:cubicBezTo>
                      <a:lnTo>
                        <a:pt x="782" y="226"/>
                      </a:lnTo>
                      <a:cubicBezTo>
                        <a:pt x="727" y="190"/>
                        <a:pt x="673" y="172"/>
                        <a:pt x="637" y="135"/>
                      </a:cubicBezTo>
                      <a:cubicBezTo>
                        <a:pt x="546" y="63"/>
                        <a:pt x="437" y="26"/>
                        <a:pt x="310" y="8"/>
                      </a:cubicBezTo>
                      <a:cubicBezTo>
                        <a:pt x="298" y="2"/>
                        <a:pt x="288" y="0"/>
                        <a:pt x="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6" name="Google Shape;1406;p45"/>
                <p:cNvSpPr/>
                <p:nvPr/>
              </p:nvSpPr>
              <p:spPr>
                <a:xfrm>
                  <a:off x="1701726" y="3499162"/>
                  <a:ext cx="170776" cy="570878"/>
                </a:xfrm>
                <a:custGeom>
                  <a:avLst/>
                  <a:gdLst/>
                  <a:ahLst/>
                  <a:cxnLst/>
                  <a:rect l="l" t="t" r="r" b="b"/>
                  <a:pathLst>
                    <a:path w="2089" h="6983" extrusionOk="0">
                      <a:moveTo>
                        <a:pt x="392" y="0"/>
                      </a:moveTo>
                      <a:cubicBezTo>
                        <a:pt x="383" y="0"/>
                        <a:pt x="373" y="1"/>
                        <a:pt x="363" y="4"/>
                      </a:cubicBezTo>
                      <a:lnTo>
                        <a:pt x="109" y="58"/>
                      </a:lnTo>
                      <a:cubicBezTo>
                        <a:pt x="36" y="76"/>
                        <a:pt x="0" y="149"/>
                        <a:pt x="18" y="222"/>
                      </a:cubicBezTo>
                      <a:lnTo>
                        <a:pt x="1562" y="6870"/>
                      </a:lnTo>
                      <a:cubicBezTo>
                        <a:pt x="1578" y="6933"/>
                        <a:pt x="1635" y="6982"/>
                        <a:pt x="1697" y="6982"/>
                      </a:cubicBezTo>
                      <a:cubicBezTo>
                        <a:pt x="1707" y="6982"/>
                        <a:pt x="1716" y="6981"/>
                        <a:pt x="1726" y="6979"/>
                      </a:cubicBezTo>
                      <a:lnTo>
                        <a:pt x="1962" y="6924"/>
                      </a:lnTo>
                      <a:cubicBezTo>
                        <a:pt x="2053" y="6906"/>
                        <a:pt x="2089" y="6833"/>
                        <a:pt x="2071" y="6742"/>
                      </a:cubicBezTo>
                      <a:lnTo>
                        <a:pt x="527" y="113"/>
                      </a:lnTo>
                      <a:cubicBezTo>
                        <a:pt x="511" y="50"/>
                        <a:pt x="454" y="0"/>
                        <a:pt x="3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7" name="Google Shape;1407;p45"/>
                <p:cNvSpPr/>
                <p:nvPr/>
              </p:nvSpPr>
              <p:spPr>
                <a:xfrm>
                  <a:off x="1811600" y="3889937"/>
                  <a:ext cx="181240" cy="164568"/>
                </a:xfrm>
                <a:custGeom>
                  <a:avLst/>
                  <a:gdLst/>
                  <a:ahLst/>
                  <a:cxnLst/>
                  <a:rect l="l" t="t" r="r" b="b"/>
                  <a:pathLst>
                    <a:path w="2217" h="2013" extrusionOk="0">
                      <a:moveTo>
                        <a:pt x="0" y="1"/>
                      </a:moveTo>
                      <a:lnTo>
                        <a:pt x="473" y="1999"/>
                      </a:lnTo>
                      <a:cubicBezTo>
                        <a:pt x="491" y="2008"/>
                        <a:pt x="509" y="2012"/>
                        <a:pt x="527" y="2012"/>
                      </a:cubicBezTo>
                      <a:cubicBezTo>
                        <a:pt x="545" y="2012"/>
                        <a:pt x="563" y="2008"/>
                        <a:pt x="582" y="1999"/>
                      </a:cubicBezTo>
                      <a:cubicBezTo>
                        <a:pt x="745" y="1999"/>
                        <a:pt x="890" y="1944"/>
                        <a:pt x="1036" y="1872"/>
                      </a:cubicBezTo>
                      <a:lnTo>
                        <a:pt x="1054" y="1872"/>
                      </a:lnTo>
                      <a:cubicBezTo>
                        <a:pt x="1435" y="1726"/>
                        <a:pt x="1762" y="1454"/>
                        <a:pt x="1998" y="1109"/>
                      </a:cubicBezTo>
                      <a:cubicBezTo>
                        <a:pt x="2107" y="927"/>
                        <a:pt x="2180" y="709"/>
                        <a:pt x="2216" y="509"/>
                      </a:cubicBezTo>
                      <a:cubicBezTo>
                        <a:pt x="1490" y="328"/>
                        <a:pt x="745" y="182"/>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8" name="Google Shape;1408;p45"/>
                <p:cNvSpPr/>
                <p:nvPr/>
              </p:nvSpPr>
              <p:spPr>
                <a:xfrm>
                  <a:off x="1850187" y="3517801"/>
                  <a:ext cx="60985" cy="183289"/>
                </a:xfrm>
                <a:custGeom>
                  <a:avLst/>
                  <a:gdLst/>
                  <a:ahLst/>
                  <a:cxnLst/>
                  <a:rect l="l" t="t" r="r" b="b"/>
                  <a:pathLst>
                    <a:path w="746" h="2242" extrusionOk="0">
                      <a:moveTo>
                        <a:pt x="296" y="1"/>
                      </a:moveTo>
                      <a:cubicBezTo>
                        <a:pt x="258" y="1"/>
                        <a:pt x="220" y="4"/>
                        <a:pt x="182" y="12"/>
                      </a:cubicBezTo>
                      <a:cubicBezTo>
                        <a:pt x="291" y="139"/>
                        <a:pt x="364" y="303"/>
                        <a:pt x="436" y="466"/>
                      </a:cubicBezTo>
                      <a:cubicBezTo>
                        <a:pt x="509" y="793"/>
                        <a:pt x="273" y="1174"/>
                        <a:pt x="146" y="1411"/>
                      </a:cubicBezTo>
                      <a:cubicBezTo>
                        <a:pt x="55" y="1592"/>
                        <a:pt x="1" y="1665"/>
                        <a:pt x="1" y="1810"/>
                      </a:cubicBezTo>
                      <a:cubicBezTo>
                        <a:pt x="19" y="1974"/>
                        <a:pt x="91" y="2119"/>
                        <a:pt x="218" y="2228"/>
                      </a:cubicBezTo>
                      <a:cubicBezTo>
                        <a:pt x="246" y="2237"/>
                        <a:pt x="268" y="2242"/>
                        <a:pt x="289" y="2242"/>
                      </a:cubicBezTo>
                      <a:cubicBezTo>
                        <a:pt x="309" y="2242"/>
                        <a:pt x="327" y="2237"/>
                        <a:pt x="346" y="2228"/>
                      </a:cubicBezTo>
                      <a:cubicBezTo>
                        <a:pt x="400" y="2192"/>
                        <a:pt x="455" y="2137"/>
                        <a:pt x="436" y="2064"/>
                      </a:cubicBezTo>
                      <a:cubicBezTo>
                        <a:pt x="400" y="2064"/>
                        <a:pt x="346" y="2064"/>
                        <a:pt x="309" y="2028"/>
                      </a:cubicBezTo>
                      <a:cubicBezTo>
                        <a:pt x="164" y="1846"/>
                        <a:pt x="673" y="1247"/>
                        <a:pt x="745" y="393"/>
                      </a:cubicBezTo>
                      <a:cubicBezTo>
                        <a:pt x="745" y="303"/>
                        <a:pt x="727" y="230"/>
                        <a:pt x="691" y="139"/>
                      </a:cubicBezTo>
                      <a:cubicBezTo>
                        <a:pt x="576" y="53"/>
                        <a:pt x="438" y="1"/>
                        <a:pt x="2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9" name="Google Shape;1409;p45"/>
                <p:cNvSpPr/>
                <p:nvPr/>
              </p:nvSpPr>
              <p:spPr>
                <a:xfrm>
                  <a:off x="3063385" y="2860923"/>
                  <a:ext cx="253997" cy="122792"/>
                </a:xfrm>
                <a:custGeom>
                  <a:avLst/>
                  <a:gdLst/>
                  <a:ahLst/>
                  <a:cxnLst/>
                  <a:rect l="l" t="t" r="r" b="b"/>
                  <a:pathLst>
                    <a:path w="3107" h="1502" extrusionOk="0">
                      <a:moveTo>
                        <a:pt x="1181" y="1"/>
                      </a:moveTo>
                      <a:lnTo>
                        <a:pt x="0" y="1054"/>
                      </a:lnTo>
                      <a:cubicBezTo>
                        <a:pt x="682" y="1382"/>
                        <a:pt x="1042" y="1501"/>
                        <a:pt x="1210" y="1501"/>
                      </a:cubicBezTo>
                      <a:cubicBezTo>
                        <a:pt x="1275" y="1501"/>
                        <a:pt x="1311" y="1484"/>
                        <a:pt x="1326" y="1454"/>
                      </a:cubicBezTo>
                      <a:cubicBezTo>
                        <a:pt x="1399" y="1363"/>
                        <a:pt x="1072" y="1036"/>
                        <a:pt x="1145" y="909"/>
                      </a:cubicBezTo>
                      <a:cubicBezTo>
                        <a:pt x="1166" y="883"/>
                        <a:pt x="1208" y="871"/>
                        <a:pt x="1265" y="871"/>
                      </a:cubicBezTo>
                      <a:cubicBezTo>
                        <a:pt x="1452" y="871"/>
                        <a:pt x="1805" y="992"/>
                        <a:pt x="2180" y="1145"/>
                      </a:cubicBezTo>
                      <a:cubicBezTo>
                        <a:pt x="2270" y="1190"/>
                        <a:pt x="2682" y="1458"/>
                        <a:pt x="2915" y="1458"/>
                      </a:cubicBezTo>
                      <a:cubicBezTo>
                        <a:pt x="2964" y="1458"/>
                        <a:pt x="3005" y="1446"/>
                        <a:pt x="3034" y="1417"/>
                      </a:cubicBezTo>
                      <a:cubicBezTo>
                        <a:pt x="3070" y="1381"/>
                        <a:pt x="3106" y="1308"/>
                        <a:pt x="3034" y="1108"/>
                      </a:cubicBezTo>
                      <a:cubicBezTo>
                        <a:pt x="2870" y="872"/>
                        <a:pt x="2670" y="691"/>
                        <a:pt x="2452" y="527"/>
                      </a:cubicBezTo>
                      <a:cubicBezTo>
                        <a:pt x="2071" y="255"/>
                        <a:pt x="1635" y="73"/>
                        <a:pt x="118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0" name="Google Shape;1410;p45"/>
                <p:cNvSpPr/>
                <p:nvPr/>
              </p:nvSpPr>
              <p:spPr>
                <a:xfrm>
                  <a:off x="2352062" y="2146572"/>
                  <a:ext cx="429269" cy="525832"/>
                </a:xfrm>
                <a:custGeom>
                  <a:avLst/>
                  <a:gdLst/>
                  <a:ahLst/>
                  <a:cxnLst/>
                  <a:rect l="l" t="t" r="r" b="b"/>
                  <a:pathLst>
                    <a:path w="5251" h="6432" extrusionOk="0">
                      <a:moveTo>
                        <a:pt x="1959" y="0"/>
                      </a:moveTo>
                      <a:cubicBezTo>
                        <a:pt x="1585" y="0"/>
                        <a:pt x="1214" y="124"/>
                        <a:pt x="891" y="311"/>
                      </a:cubicBezTo>
                      <a:lnTo>
                        <a:pt x="873" y="329"/>
                      </a:lnTo>
                      <a:lnTo>
                        <a:pt x="691" y="456"/>
                      </a:lnTo>
                      <a:cubicBezTo>
                        <a:pt x="673" y="492"/>
                        <a:pt x="637" y="529"/>
                        <a:pt x="600" y="547"/>
                      </a:cubicBezTo>
                      <a:cubicBezTo>
                        <a:pt x="582" y="583"/>
                        <a:pt x="546" y="601"/>
                        <a:pt x="528" y="638"/>
                      </a:cubicBezTo>
                      <a:cubicBezTo>
                        <a:pt x="473" y="710"/>
                        <a:pt x="419" y="783"/>
                        <a:pt x="364" y="856"/>
                      </a:cubicBezTo>
                      <a:cubicBezTo>
                        <a:pt x="364" y="856"/>
                        <a:pt x="346" y="892"/>
                        <a:pt x="346" y="910"/>
                      </a:cubicBezTo>
                      <a:cubicBezTo>
                        <a:pt x="346" y="1073"/>
                        <a:pt x="328" y="1255"/>
                        <a:pt x="310" y="1419"/>
                      </a:cubicBezTo>
                      <a:lnTo>
                        <a:pt x="291" y="1618"/>
                      </a:lnTo>
                      <a:cubicBezTo>
                        <a:pt x="255" y="2345"/>
                        <a:pt x="219" y="3071"/>
                        <a:pt x="164" y="3816"/>
                      </a:cubicBezTo>
                      <a:lnTo>
                        <a:pt x="146" y="4107"/>
                      </a:lnTo>
                      <a:cubicBezTo>
                        <a:pt x="128" y="4270"/>
                        <a:pt x="128" y="4434"/>
                        <a:pt x="110" y="4597"/>
                      </a:cubicBezTo>
                      <a:cubicBezTo>
                        <a:pt x="110" y="4670"/>
                        <a:pt x="110" y="4743"/>
                        <a:pt x="92" y="4833"/>
                      </a:cubicBezTo>
                      <a:cubicBezTo>
                        <a:pt x="92" y="5015"/>
                        <a:pt x="73" y="5197"/>
                        <a:pt x="73" y="5396"/>
                      </a:cubicBezTo>
                      <a:cubicBezTo>
                        <a:pt x="73" y="5451"/>
                        <a:pt x="55" y="5524"/>
                        <a:pt x="55" y="5578"/>
                      </a:cubicBezTo>
                      <a:cubicBezTo>
                        <a:pt x="55" y="5614"/>
                        <a:pt x="55" y="5633"/>
                        <a:pt x="55" y="5651"/>
                      </a:cubicBezTo>
                      <a:cubicBezTo>
                        <a:pt x="37" y="5905"/>
                        <a:pt x="19" y="6177"/>
                        <a:pt x="1" y="6432"/>
                      </a:cubicBezTo>
                      <a:lnTo>
                        <a:pt x="4269" y="6432"/>
                      </a:lnTo>
                      <a:cubicBezTo>
                        <a:pt x="4396" y="5742"/>
                        <a:pt x="4524" y="5069"/>
                        <a:pt x="4669" y="4397"/>
                      </a:cubicBezTo>
                      <a:cubicBezTo>
                        <a:pt x="4814" y="3616"/>
                        <a:pt x="4959" y="2854"/>
                        <a:pt x="5123" y="2072"/>
                      </a:cubicBezTo>
                      <a:cubicBezTo>
                        <a:pt x="5123" y="2018"/>
                        <a:pt x="5141" y="1945"/>
                        <a:pt x="5159" y="1891"/>
                      </a:cubicBezTo>
                      <a:cubicBezTo>
                        <a:pt x="5177" y="1764"/>
                        <a:pt x="5196" y="1637"/>
                        <a:pt x="5232" y="1528"/>
                      </a:cubicBezTo>
                      <a:cubicBezTo>
                        <a:pt x="5232" y="1473"/>
                        <a:pt x="5250" y="1419"/>
                        <a:pt x="5250" y="1382"/>
                      </a:cubicBezTo>
                      <a:cubicBezTo>
                        <a:pt x="5232" y="1328"/>
                        <a:pt x="5214" y="1291"/>
                        <a:pt x="5177" y="1255"/>
                      </a:cubicBezTo>
                      <a:cubicBezTo>
                        <a:pt x="5141" y="1182"/>
                        <a:pt x="5087" y="1110"/>
                        <a:pt x="5032" y="1037"/>
                      </a:cubicBezTo>
                      <a:lnTo>
                        <a:pt x="4941" y="946"/>
                      </a:lnTo>
                      <a:cubicBezTo>
                        <a:pt x="4869" y="856"/>
                        <a:pt x="4796" y="783"/>
                        <a:pt x="4723" y="710"/>
                      </a:cubicBezTo>
                      <a:cubicBezTo>
                        <a:pt x="4669" y="674"/>
                        <a:pt x="4614" y="619"/>
                        <a:pt x="4560" y="583"/>
                      </a:cubicBezTo>
                      <a:cubicBezTo>
                        <a:pt x="4233" y="329"/>
                        <a:pt x="3833" y="147"/>
                        <a:pt x="3416" y="74"/>
                      </a:cubicBezTo>
                      <a:cubicBezTo>
                        <a:pt x="3397" y="74"/>
                        <a:pt x="3397" y="93"/>
                        <a:pt x="3379" y="111"/>
                      </a:cubicBezTo>
                      <a:cubicBezTo>
                        <a:pt x="3218" y="325"/>
                        <a:pt x="2959" y="451"/>
                        <a:pt x="2695" y="451"/>
                      </a:cubicBezTo>
                      <a:cubicBezTo>
                        <a:pt x="2601" y="451"/>
                        <a:pt x="2507" y="435"/>
                        <a:pt x="2417" y="401"/>
                      </a:cubicBezTo>
                      <a:cubicBezTo>
                        <a:pt x="2253" y="329"/>
                        <a:pt x="2126" y="202"/>
                        <a:pt x="2053" y="38"/>
                      </a:cubicBezTo>
                      <a:cubicBezTo>
                        <a:pt x="2053" y="20"/>
                        <a:pt x="2053" y="2"/>
                        <a:pt x="2035" y="2"/>
                      </a:cubicBezTo>
                      <a:cubicBezTo>
                        <a:pt x="2010" y="1"/>
                        <a:pt x="1984" y="0"/>
                        <a:pt x="19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1" name="Google Shape;1411;p45"/>
                <p:cNvSpPr/>
                <p:nvPr/>
              </p:nvSpPr>
              <p:spPr>
                <a:xfrm>
                  <a:off x="2733680" y="2204616"/>
                  <a:ext cx="173882" cy="449966"/>
                </a:xfrm>
                <a:custGeom>
                  <a:avLst/>
                  <a:gdLst/>
                  <a:ahLst/>
                  <a:cxnLst/>
                  <a:rect l="l" t="t" r="r" b="b"/>
                  <a:pathLst>
                    <a:path w="2127" h="5504" extrusionOk="0">
                      <a:moveTo>
                        <a:pt x="55" y="0"/>
                      </a:moveTo>
                      <a:lnTo>
                        <a:pt x="55" y="91"/>
                      </a:lnTo>
                      <a:lnTo>
                        <a:pt x="55" y="454"/>
                      </a:lnTo>
                      <a:lnTo>
                        <a:pt x="55" y="672"/>
                      </a:lnTo>
                      <a:lnTo>
                        <a:pt x="55" y="1272"/>
                      </a:lnTo>
                      <a:lnTo>
                        <a:pt x="55" y="1453"/>
                      </a:lnTo>
                      <a:lnTo>
                        <a:pt x="55" y="2343"/>
                      </a:lnTo>
                      <a:cubicBezTo>
                        <a:pt x="19" y="2797"/>
                        <a:pt x="1" y="3233"/>
                        <a:pt x="1" y="3669"/>
                      </a:cubicBezTo>
                      <a:cubicBezTo>
                        <a:pt x="164" y="4287"/>
                        <a:pt x="328" y="4904"/>
                        <a:pt x="509" y="5504"/>
                      </a:cubicBezTo>
                      <a:lnTo>
                        <a:pt x="691" y="5395"/>
                      </a:lnTo>
                      <a:cubicBezTo>
                        <a:pt x="764" y="5358"/>
                        <a:pt x="855" y="5322"/>
                        <a:pt x="927" y="5286"/>
                      </a:cubicBezTo>
                      <a:cubicBezTo>
                        <a:pt x="1327" y="5086"/>
                        <a:pt x="1708" y="4886"/>
                        <a:pt x="2090" y="4686"/>
                      </a:cubicBezTo>
                      <a:lnTo>
                        <a:pt x="2126" y="4686"/>
                      </a:lnTo>
                      <a:cubicBezTo>
                        <a:pt x="2108" y="4323"/>
                        <a:pt x="2053" y="3960"/>
                        <a:pt x="1981" y="3615"/>
                      </a:cubicBezTo>
                      <a:lnTo>
                        <a:pt x="1944" y="3433"/>
                      </a:lnTo>
                      <a:cubicBezTo>
                        <a:pt x="1890" y="3215"/>
                        <a:pt x="1835" y="3015"/>
                        <a:pt x="1781" y="2816"/>
                      </a:cubicBezTo>
                      <a:cubicBezTo>
                        <a:pt x="1745" y="2743"/>
                        <a:pt x="1726" y="2670"/>
                        <a:pt x="1708" y="2598"/>
                      </a:cubicBezTo>
                      <a:cubicBezTo>
                        <a:pt x="1508" y="2071"/>
                        <a:pt x="1272" y="1562"/>
                        <a:pt x="945" y="1090"/>
                      </a:cubicBezTo>
                      <a:cubicBezTo>
                        <a:pt x="909" y="1036"/>
                        <a:pt x="873" y="981"/>
                        <a:pt x="836" y="927"/>
                      </a:cubicBezTo>
                      <a:cubicBezTo>
                        <a:pt x="746" y="781"/>
                        <a:pt x="655" y="672"/>
                        <a:pt x="564" y="563"/>
                      </a:cubicBezTo>
                      <a:cubicBezTo>
                        <a:pt x="473" y="436"/>
                        <a:pt x="419" y="382"/>
                        <a:pt x="364" y="309"/>
                      </a:cubicBezTo>
                      <a:lnTo>
                        <a:pt x="273" y="218"/>
                      </a:lnTo>
                      <a:cubicBezTo>
                        <a:pt x="201" y="146"/>
                        <a:pt x="128" y="73"/>
                        <a:pt x="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2" name="Google Shape;1412;p45"/>
                <p:cNvSpPr/>
                <p:nvPr/>
              </p:nvSpPr>
              <p:spPr>
                <a:xfrm>
                  <a:off x="2205072" y="2173387"/>
                  <a:ext cx="219826" cy="386199"/>
                </a:xfrm>
                <a:custGeom>
                  <a:avLst/>
                  <a:gdLst/>
                  <a:ahLst/>
                  <a:cxnLst/>
                  <a:rect l="l" t="t" r="r" b="b"/>
                  <a:pathLst>
                    <a:path w="2689" h="4724" extrusionOk="0">
                      <a:moveTo>
                        <a:pt x="2671" y="1"/>
                      </a:moveTo>
                      <a:lnTo>
                        <a:pt x="2489" y="128"/>
                      </a:lnTo>
                      <a:cubicBezTo>
                        <a:pt x="2416" y="182"/>
                        <a:pt x="2344" y="237"/>
                        <a:pt x="2271" y="310"/>
                      </a:cubicBezTo>
                      <a:cubicBezTo>
                        <a:pt x="2035" y="491"/>
                        <a:pt x="1817" y="709"/>
                        <a:pt x="1617" y="909"/>
                      </a:cubicBezTo>
                      <a:cubicBezTo>
                        <a:pt x="1508" y="1036"/>
                        <a:pt x="1381" y="1163"/>
                        <a:pt x="1272" y="1290"/>
                      </a:cubicBezTo>
                      <a:cubicBezTo>
                        <a:pt x="763" y="1908"/>
                        <a:pt x="328" y="2580"/>
                        <a:pt x="1" y="3325"/>
                      </a:cubicBezTo>
                      <a:lnTo>
                        <a:pt x="945" y="4723"/>
                      </a:lnTo>
                      <a:cubicBezTo>
                        <a:pt x="1272" y="4415"/>
                        <a:pt x="1617" y="4088"/>
                        <a:pt x="1944" y="3779"/>
                      </a:cubicBezTo>
                      <a:cubicBezTo>
                        <a:pt x="1999" y="3724"/>
                        <a:pt x="2053" y="3670"/>
                        <a:pt x="2108" y="3633"/>
                      </a:cubicBezTo>
                      <a:cubicBezTo>
                        <a:pt x="2235" y="2780"/>
                        <a:pt x="2362" y="1944"/>
                        <a:pt x="2507" y="1127"/>
                      </a:cubicBezTo>
                      <a:cubicBezTo>
                        <a:pt x="2544" y="854"/>
                        <a:pt x="2598" y="582"/>
                        <a:pt x="2634" y="310"/>
                      </a:cubicBezTo>
                      <a:cubicBezTo>
                        <a:pt x="2653" y="201"/>
                        <a:pt x="2671" y="110"/>
                        <a:pt x="26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3" name="Google Shape;1413;p45"/>
                <p:cNvSpPr/>
                <p:nvPr/>
              </p:nvSpPr>
              <p:spPr>
                <a:xfrm>
                  <a:off x="2481312" y="1887500"/>
                  <a:ext cx="202004" cy="143476"/>
                </a:xfrm>
                <a:custGeom>
                  <a:avLst/>
                  <a:gdLst/>
                  <a:ahLst/>
                  <a:cxnLst/>
                  <a:rect l="l" t="t" r="r" b="b"/>
                  <a:pathLst>
                    <a:path w="2471" h="1755" extrusionOk="0">
                      <a:moveTo>
                        <a:pt x="1222" y="1"/>
                      </a:moveTo>
                      <a:cubicBezTo>
                        <a:pt x="875" y="1"/>
                        <a:pt x="553" y="176"/>
                        <a:pt x="345" y="464"/>
                      </a:cubicBezTo>
                      <a:cubicBezTo>
                        <a:pt x="0" y="991"/>
                        <a:pt x="400" y="1754"/>
                        <a:pt x="490" y="1754"/>
                      </a:cubicBezTo>
                      <a:cubicBezTo>
                        <a:pt x="545" y="1736"/>
                        <a:pt x="472" y="1482"/>
                        <a:pt x="654" y="1209"/>
                      </a:cubicBezTo>
                      <a:cubicBezTo>
                        <a:pt x="817" y="991"/>
                        <a:pt x="1090" y="846"/>
                        <a:pt x="1362" y="810"/>
                      </a:cubicBezTo>
                      <a:cubicBezTo>
                        <a:pt x="1424" y="801"/>
                        <a:pt x="1477" y="799"/>
                        <a:pt x="1527" y="799"/>
                      </a:cubicBezTo>
                      <a:cubicBezTo>
                        <a:pt x="1615" y="799"/>
                        <a:pt x="1692" y="807"/>
                        <a:pt x="1783" y="807"/>
                      </a:cubicBezTo>
                      <a:cubicBezTo>
                        <a:pt x="1866" y="807"/>
                        <a:pt x="1961" y="800"/>
                        <a:pt x="2089" y="773"/>
                      </a:cubicBezTo>
                      <a:cubicBezTo>
                        <a:pt x="2325" y="701"/>
                        <a:pt x="2379" y="628"/>
                        <a:pt x="2416" y="592"/>
                      </a:cubicBezTo>
                      <a:cubicBezTo>
                        <a:pt x="2470" y="428"/>
                        <a:pt x="2434" y="265"/>
                        <a:pt x="2307" y="156"/>
                      </a:cubicBezTo>
                      <a:cubicBezTo>
                        <a:pt x="2280" y="147"/>
                        <a:pt x="2257" y="142"/>
                        <a:pt x="2234" y="142"/>
                      </a:cubicBezTo>
                      <a:cubicBezTo>
                        <a:pt x="2211" y="142"/>
                        <a:pt x="2189" y="147"/>
                        <a:pt x="2162" y="156"/>
                      </a:cubicBezTo>
                      <a:cubicBezTo>
                        <a:pt x="2132" y="160"/>
                        <a:pt x="2102" y="161"/>
                        <a:pt x="2072" y="161"/>
                      </a:cubicBezTo>
                      <a:cubicBezTo>
                        <a:pt x="1830" y="161"/>
                        <a:pt x="1589" y="43"/>
                        <a:pt x="1362" y="10"/>
                      </a:cubicBezTo>
                      <a:cubicBezTo>
                        <a:pt x="1315" y="4"/>
                        <a:pt x="1268" y="1"/>
                        <a:pt x="1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4" name="Google Shape;1414;p45"/>
                <p:cNvSpPr/>
                <p:nvPr/>
              </p:nvSpPr>
              <p:spPr>
                <a:xfrm>
                  <a:off x="2503548" y="1986338"/>
                  <a:ext cx="46107" cy="38996"/>
                </a:xfrm>
                <a:custGeom>
                  <a:avLst/>
                  <a:gdLst/>
                  <a:ahLst/>
                  <a:cxnLst/>
                  <a:rect l="l" t="t" r="r" b="b"/>
                  <a:pathLst>
                    <a:path w="564" h="477" extrusionOk="0">
                      <a:moveTo>
                        <a:pt x="255" y="0"/>
                      </a:moveTo>
                      <a:cubicBezTo>
                        <a:pt x="109" y="0"/>
                        <a:pt x="1" y="127"/>
                        <a:pt x="1" y="273"/>
                      </a:cubicBezTo>
                      <a:cubicBezTo>
                        <a:pt x="24" y="400"/>
                        <a:pt x="136" y="476"/>
                        <a:pt x="252" y="476"/>
                      </a:cubicBezTo>
                      <a:cubicBezTo>
                        <a:pt x="318" y="476"/>
                        <a:pt x="384" y="452"/>
                        <a:pt x="436" y="400"/>
                      </a:cubicBezTo>
                      <a:cubicBezTo>
                        <a:pt x="564" y="236"/>
                        <a:pt x="455" y="0"/>
                        <a:pt x="25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5" name="Google Shape;1415;p45"/>
                <p:cNvSpPr/>
                <p:nvPr/>
              </p:nvSpPr>
              <p:spPr>
                <a:xfrm>
                  <a:off x="2673265" y="3371547"/>
                  <a:ext cx="70959" cy="25507"/>
                </a:xfrm>
                <a:custGeom>
                  <a:avLst/>
                  <a:gdLst/>
                  <a:ahLst/>
                  <a:cxnLst/>
                  <a:rect l="l" t="t" r="r" b="b"/>
                  <a:pathLst>
                    <a:path w="868" h="312" extrusionOk="0">
                      <a:moveTo>
                        <a:pt x="88" y="1"/>
                      </a:moveTo>
                      <a:cubicBezTo>
                        <a:pt x="27" y="1"/>
                        <a:pt x="1" y="95"/>
                        <a:pt x="68" y="112"/>
                      </a:cubicBezTo>
                      <a:lnTo>
                        <a:pt x="794" y="312"/>
                      </a:lnTo>
                      <a:lnTo>
                        <a:pt x="813" y="312"/>
                      </a:lnTo>
                      <a:cubicBezTo>
                        <a:pt x="831" y="312"/>
                        <a:pt x="849" y="293"/>
                        <a:pt x="867" y="275"/>
                      </a:cubicBezTo>
                      <a:cubicBezTo>
                        <a:pt x="867" y="239"/>
                        <a:pt x="849" y="203"/>
                        <a:pt x="831" y="203"/>
                      </a:cubicBezTo>
                      <a:lnTo>
                        <a:pt x="104" y="3"/>
                      </a:lnTo>
                      <a:cubicBezTo>
                        <a:pt x="99" y="1"/>
                        <a:pt x="93" y="1"/>
                        <a:pt x="88"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6" name="Google Shape;1416;p45"/>
                <p:cNvSpPr/>
                <p:nvPr/>
              </p:nvSpPr>
              <p:spPr>
                <a:xfrm>
                  <a:off x="2314947" y="3237473"/>
                  <a:ext cx="63928" cy="37851"/>
                </a:xfrm>
                <a:custGeom>
                  <a:avLst/>
                  <a:gdLst/>
                  <a:ahLst/>
                  <a:cxnLst/>
                  <a:rect l="l" t="t" r="r" b="b"/>
                  <a:pathLst>
                    <a:path w="782" h="463" extrusionOk="0">
                      <a:moveTo>
                        <a:pt x="63" y="1"/>
                      </a:moveTo>
                      <a:cubicBezTo>
                        <a:pt x="37" y="1"/>
                        <a:pt x="14" y="18"/>
                        <a:pt x="1" y="44"/>
                      </a:cubicBezTo>
                      <a:cubicBezTo>
                        <a:pt x="1" y="63"/>
                        <a:pt x="1" y="99"/>
                        <a:pt x="37" y="117"/>
                      </a:cubicBezTo>
                      <a:lnTo>
                        <a:pt x="691" y="462"/>
                      </a:lnTo>
                      <a:lnTo>
                        <a:pt x="709" y="462"/>
                      </a:lnTo>
                      <a:cubicBezTo>
                        <a:pt x="727" y="462"/>
                        <a:pt x="745" y="462"/>
                        <a:pt x="764" y="444"/>
                      </a:cubicBezTo>
                      <a:cubicBezTo>
                        <a:pt x="782" y="408"/>
                        <a:pt x="764" y="371"/>
                        <a:pt x="745" y="371"/>
                      </a:cubicBezTo>
                      <a:lnTo>
                        <a:pt x="92" y="8"/>
                      </a:lnTo>
                      <a:cubicBezTo>
                        <a:pt x="82" y="3"/>
                        <a:pt x="72" y="1"/>
                        <a:pt x="63"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7" name="Google Shape;1417;p45"/>
                <p:cNvSpPr/>
                <p:nvPr/>
              </p:nvSpPr>
              <p:spPr>
                <a:xfrm>
                  <a:off x="2043203" y="2158590"/>
                  <a:ext cx="234704" cy="450865"/>
                </a:xfrm>
                <a:custGeom>
                  <a:avLst/>
                  <a:gdLst/>
                  <a:ahLst/>
                  <a:cxnLst/>
                  <a:rect l="l" t="t" r="r" b="b"/>
                  <a:pathLst>
                    <a:path w="2871" h="5515" extrusionOk="0">
                      <a:moveTo>
                        <a:pt x="1744" y="0"/>
                      </a:moveTo>
                      <a:lnTo>
                        <a:pt x="219" y="363"/>
                      </a:lnTo>
                      <a:cubicBezTo>
                        <a:pt x="1" y="2034"/>
                        <a:pt x="400" y="3724"/>
                        <a:pt x="1363" y="5122"/>
                      </a:cubicBezTo>
                      <a:cubicBezTo>
                        <a:pt x="1488" y="5372"/>
                        <a:pt x="1748" y="5515"/>
                        <a:pt x="2015" y="5515"/>
                      </a:cubicBezTo>
                      <a:cubicBezTo>
                        <a:pt x="2058" y="5515"/>
                        <a:pt x="2101" y="5511"/>
                        <a:pt x="2144" y="5504"/>
                      </a:cubicBezTo>
                      <a:cubicBezTo>
                        <a:pt x="2544" y="5467"/>
                        <a:pt x="2852" y="5140"/>
                        <a:pt x="2871" y="4741"/>
                      </a:cubicBezTo>
                      <a:lnTo>
                        <a:pt x="174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8" name="Google Shape;1418;p45"/>
                <p:cNvSpPr/>
                <p:nvPr/>
              </p:nvSpPr>
              <p:spPr>
                <a:xfrm>
                  <a:off x="2053586" y="1928376"/>
                  <a:ext cx="193175" cy="259973"/>
                </a:xfrm>
                <a:custGeom>
                  <a:avLst/>
                  <a:gdLst/>
                  <a:ahLst/>
                  <a:cxnLst/>
                  <a:rect l="l" t="t" r="r" b="b"/>
                  <a:pathLst>
                    <a:path w="2363" h="3180" extrusionOk="0">
                      <a:moveTo>
                        <a:pt x="1145" y="1"/>
                      </a:moveTo>
                      <a:cubicBezTo>
                        <a:pt x="1109" y="1"/>
                        <a:pt x="1073" y="37"/>
                        <a:pt x="1018" y="73"/>
                      </a:cubicBezTo>
                      <a:cubicBezTo>
                        <a:pt x="891" y="182"/>
                        <a:pt x="800" y="346"/>
                        <a:pt x="782" y="528"/>
                      </a:cubicBezTo>
                      <a:cubicBezTo>
                        <a:pt x="727" y="727"/>
                        <a:pt x="673" y="982"/>
                        <a:pt x="618" y="1254"/>
                      </a:cubicBezTo>
                      <a:cubicBezTo>
                        <a:pt x="528" y="727"/>
                        <a:pt x="437" y="655"/>
                        <a:pt x="401" y="655"/>
                      </a:cubicBezTo>
                      <a:cubicBezTo>
                        <a:pt x="273" y="655"/>
                        <a:pt x="164" y="1163"/>
                        <a:pt x="128" y="1345"/>
                      </a:cubicBezTo>
                      <a:cubicBezTo>
                        <a:pt x="19" y="1944"/>
                        <a:pt x="1" y="2562"/>
                        <a:pt x="92" y="3179"/>
                      </a:cubicBezTo>
                      <a:lnTo>
                        <a:pt x="1617" y="2834"/>
                      </a:lnTo>
                      <a:cubicBezTo>
                        <a:pt x="1872" y="2580"/>
                        <a:pt x="2072" y="2289"/>
                        <a:pt x="2217" y="1962"/>
                      </a:cubicBezTo>
                      <a:cubicBezTo>
                        <a:pt x="2326" y="1708"/>
                        <a:pt x="2362" y="1436"/>
                        <a:pt x="2344" y="1163"/>
                      </a:cubicBezTo>
                      <a:cubicBezTo>
                        <a:pt x="2344" y="1109"/>
                        <a:pt x="2308" y="1072"/>
                        <a:pt x="2290" y="1054"/>
                      </a:cubicBezTo>
                      <a:cubicBezTo>
                        <a:pt x="2284" y="1053"/>
                        <a:pt x="2279" y="1053"/>
                        <a:pt x="2273" y="1053"/>
                      </a:cubicBezTo>
                      <a:cubicBezTo>
                        <a:pt x="2178" y="1053"/>
                        <a:pt x="2013" y="1192"/>
                        <a:pt x="1944" y="1363"/>
                      </a:cubicBezTo>
                      <a:cubicBezTo>
                        <a:pt x="1908" y="1454"/>
                        <a:pt x="1872" y="1545"/>
                        <a:pt x="1835" y="1617"/>
                      </a:cubicBezTo>
                      <a:cubicBezTo>
                        <a:pt x="1799" y="1654"/>
                        <a:pt x="1763" y="1690"/>
                        <a:pt x="1726" y="1726"/>
                      </a:cubicBezTo>
                      <a:cubicBezTo>
                        <a:pt x="2072" y="727"/>
                        <a:pt x="2035" y="473"/>
                        <a:pt x="1963" y="419"/>
                      </a:cubicBezTo>
                      <a:cubicBezTo>
                        <a:pt x="1944" y="409"/>
                        <a:pt x="1926" y="405"/>
                        <a:pt x="1908" y="405"/>
                      </a:cubicBezTo>
                      <a:cubicBezTo>
                        <a:pt x="1890" y="405"/>
                        <a:pt x="1872" y="409"/>
                        <a:pt x="1854" y="419"/>
                      </a:cubicBezTo>
                      <a:cubicBezTo>
                        <a:pt x="1690" y="473"/>
                        <a:pt x="1690" y="709"/>
                        <a:pt x="1563" y="1091"/>
                      </a:cubicBezTo>
                      <a:cubicBezTo>
                        <a:pt x="1509" y="1200"/>
                        <a:pt x="1472" y="1309"/>
                        <a:pt x="1418" y="1418"/>
                      </a:cubicBezTo>
                      <a:cubicBezTo>
                        <a:pt x="1745" y="382"/>
                        <a:pt x="1726" y="92"/>
                        <a:pt x="1636" y="55"/>
                      </a:cubicBezTo>
                      <a:cubicBezTo>
                        <a:pt x="1624" y="44"/>
                        <a:pt x="1611" y="40"/>
                        <a:pt x="1598" y="40"/>
                      </a:cubicBezTo>
                      <a:cubicBezTo>
                        <a:pt x="1567" y="40"/>
                        <a:pt x="1534" y="61"/>
                        <a:pt x="1509" y="73"/>
                      </a:cubicBezTo>
                      <a:cubicBezTo>
                        <a:pt x="1363" y="182"/>
                        <a:pt x="1272" y="346"/>
                        <a:pt x="1254" y="528"/>
                      </a:cubicBezTo>
                      <a:cubicBezTo>
                        <a:pt x="1200" y="709"/>
                        <a:pt x="1127" y="945"/>
                        <a:pt x="1036" y="1272"/>
                      </a:cubicBezTo>
                      <a:cubicBezTo>
                        <a:pt x="1236" y="273"/>
                        <a:pt x="1218" y="37"/>
                        <a:pt x="114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9" name="Google Shape;1419;p45"/>
                <p:cNvSpPr/>
                <p:nvPr/>
              </p:nvSpPr>
              <p:spPr>
                <a:xfrm>
                  <a:off x="2138281" y="2068008"/>
                  <a:ext cx="57961" cy="57963"/>
                </a:xfrm>
                <a:custGeom>
                  <a:avLst/>
                  <a:gdLst/>
                  <a:ahLst/>
                  <a:cxnLst/>
                  <a:rect l="l" t="t" r="r" b="b"/>
                  <a:pathLst>
                    <a:path w="709" h="709" extrusionOk="0">
                      <a:moveTo>
                        <a:pt x="654" y="0"/>
                      </a:moveTo>
                      <a:cubicBezTo>
                        <a:pt x="291" y="0"/>
                        <a:pt x="0" y="291"/>
                        <a:pt x="0" y="654"/>
                      </a:cubicBezTo>
                      <a:cubicBezTo>
                        <a:pt x="0" y="690"/>
                        <a:pt x="37" y="709"/>
                        <a:pt x="73" y="709"/>
                      </a:cubicBezTo>
                      <a:cubicBezTo>
                        <a:pt x="91" y="709"/>
                        <a:pt x="127" y="690"/>
                        <a:pt x="127" y="654"/>
                      </a:cubicBezTo>
                      <a:cubicBezTo>
                        <a:pt x="109" y="363"/>
                        <a:pt x="345" y="109"/>
                        <a:pt x="654" y="109"/>
                      </a:cubicBezTo>
                      <a:cubicBezTo>
                        <a:pt x="672" y="109"/>
                        <a:pt x="709" y="91"/>
                        <a:pt x="709" y="55"/>
                      </a:cubicBezTo>
                      <a:cubicBezTo>
                        <a:pt x="709" y="18"/>
                        <a:pt x="672" y="0"/>
                        <a:pt x="654"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0" name="Google Shape;1420;p45"/>
                <p:cNvSpPr/>
                <p:nvPr/>
              </p:nvSpPr>
              <p:spPr>
                <a:xfrm>
                  <a:off x="2159046" y="2038251"/>
                  <a:ext cx="14960" cy="26815"/>
                </a:xfrm>
                <a:custGeom>
                  <a:avLst/>
                  <a:gdLst/>
                  <a:ahLst/>
                  <a:cxnLst/>
                  <a:rect l="l" t="t" r="r" b="b"/>
                  <a:pathLst>
                    <a:path w="183" h="328" extrusionOk="0">
                      <a:moveTo>
                        <a:pt x="128" y="1"/>
                      </a:moveTo>
                      <a:cubicBezTo>
                        <a:pt x="110" y="1"/>
                        <a:pt x="73" y="19"/>
                        <a:pt x="73" y="55"/>
                      </a:cubicBezTo>
                      <a:lnTo>
                        <a:pt x="19" y="255"/>
                      </a:lnTo>
                      <a:cubicBezTo>
                        <a:pt x="1" y="292"/>
                        <a:pt x="37" y="310"/>
                        <a:pt x="55" y="328"/>
                      </a:cubicBezTo>
                      <a:lnTo>
                        <a:pt x="73" y="328"/>
                      </a:lnTo>
                      <a:cubicBezTo>
                        <a:pt x="91" y="328"/>
                        <a:pt x="128" y="310"/>
                        <a:pt x="128" y="273"/>
                      </a:cubicBezTo>
                      <a:lnTo>
                        <a:pt x="182" y="74"/>
                      </a:lnTo>
                      <a:cubicBezTo>
                        <a:pt x="182" y="37"/>
                        <a:pt x="164" y="19"/>
                        <a:pt x="128"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1" name="Google Shape;1421;p45"/>
                <p:cNvSpPr/>
                <p:nvPr/>
              </p:nvSpPr>
              <p:spPr>
                <a:xfrm>
                  <a:off x="2130841" y="2023453"/>
                  <a:ext cx="13407" cy="28286"/>
                </a:xfrm>
                <a:custGeom>
                  <a:avLst/>
                  <a:gdLst/>
                  <a:ahLst/>
                  <a:cxnLst/>
                  <a:rect l="l" t="t" r="r" b="b"/>
                  <a:pathLst>
                    <a:path w="164" h="346" extrusionOk="0">
                      <a:moveTo>
                        <a:pt x="128" y="0"/>
                      </a:moveTo>
                      <a:cubicBezTo>
                        <a:pt x="91" y="0"/>
                        <a:pt x="55" y="18"/>
                        <a:pt x="55" y="55"/>
                      </a:cubicBezTo>
                      <a:lnTo>
                        <a:pt x="0" y="273"/>
                      </a:lnTo>
                      <a:cubicBezTo>
                        <a:pt x="0" y="309"/>
                        <a:pt x="19" y="345"/>
                        <a:pt x="55" y="345"/>
                      </a:cubicBezTo>
                      <a:cubicBezTo>
                        <a:pt x="73" y="345"/>
                        <a:pt x="109" y="327"/>
                        <a:pt x="128" y="309"/>
                      </a:cubicBezTo>
                      <a:lnTo>
                        <a:pt x="164" y="73"/>
                      </a:lnTo>
                      <a:cubicBezTo>
                        <a:pt x="164" y="37"/>
                        <a:pt x="146" y="18"/>
                        <a:pt x="128"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2" name="Google Shape;1422;p45"/>
                <p:cNvSpPr/>
                <p:nvPr/>
              </p:nvSpPr>
              <p:spPr>
                <a:xfrm>
                  <a:off x="2098141" y="2024925"/>
                  <a:ext cx="8992" cy="25343"/>
                </a:xfrm>
                <a:custGeom>
                  <a:avLst/>
                  <a:gdLst/>
                  <a:ahLst/>
                  <a:cxnLst/>
                  <a:rect l="l" t="t" r="r" b="b"/>
                  <a:pathLst>
                    <a:path w="110" h="310" extrusionOk="0">
                      <a:moveTo>
                        <a:pt x="55" y="0"/>
                      </a:moveTo>
                      <a:cubicBezTo>
                        <a:pt x="19" y="0"/>
                        <a:pt x="1" y="19"/>
                        <a:pt x="1" y="55"/>
                      </a:cubicBezTo>
                      <a:lnTo>
                        <a:pt x="1" y="255"/>
                      </a:lnTo>
                      <a:cubicBezTo>
                        <a:pt x="1" y="291"/>
                        <a:pt x="19" y="309"/>
                        <a:pt x="55" y="309"/>
                      </a:cubicBezTo>
                      <a:cubicBezTo>
                        <a:pt x="73" y="309"/>
                        <a:pt x="110" y="291"/>
                        <a:pt x="110" y="255"/>
                      </a:cubicBezTo>
                      <a:lnTo>
                        <a:pt x="110" y="55"/>
                      </a:lnTo>
                      <a:cubicBezTo>
                        <a:pt x="110" y="19"/>
                        <a:pt x="92" y="0"/>
                        <a:pt x="55"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3" name="Google Shape;1423;p45"/>
                <p:cNvSpPr/>
                <p:nvPr/>
              </p:nvSpPr>
              <p:spPr>
                <a:xfrm>
                  <a:off x="2328354" y="2921828"/>
                  <a:ext cx="476684" cy="202092"/>
                </a:xfrm>
                <a:custGeom>
                  <a:avLst/>
                  <a:gdLst/>
                  <a:ahLst/>
                  <a:cxnLst/>
                  <a:rect l="l" t="t" r="r" b="b"/>
                  <a:pathLst>
                    <a:path w="5831" h="2472" extrusionOk="0">
                      <a:moveTo>
                        <a:pt x="563" y="0"/>
                      </a:moveTo>
                      <a:lnTo>
                        <a:pt x="55" y="363"/>
                      </a:lnTo>
                      <a:lnTo>
                        <a:pt x="55" y="436"/>
                      </a:lnTo>
                      <a:lnTo>
                        <a:pt x="0" y="1726"/>
                      </a:lnTo>
                      <a:lnTo>
                        <a:pt x="0" y="1853"/>
                      </a:lnTo>
                      <a:cubicBezTo>
                        <a:pt x="853" y="2271"/>
                        <a:pt x="1773" y="2472"/>
                        <a:pt x="2711" y="2472"/>
                      </a:cubicBezTo>
                      <a:cubicBezTo>
                        <a:pt x="2752" y="2472"/>
                        <a:pt x="2793" y="2471"/>
                        <a:pt x="2834" y="2470"/>
                      </a:cubicBezTo>
                      <a:lnTo>
                        <a:pt x="2852" y="2071"/>
                      </a:lnTo>
                      <a:lnTo>
                        <a:pt x="2870" y="1744"/>
                      </a:lnTo>
                      <a:lnTo>
                        <a:pt x="3052" y="2234"/>
                      </a:lnTo>
                      <a:lnTo>
                        <a:pt x="3143" y="2470"/>
                      </a:lnTo>
                      <a:cubicBezTo>
                        <a:pt x="3270" y="2470"/>
                        <a:pt x="3415" y="2452"/>
                        <a:pt x="3542" y="2416"/>
                      </a:cubicBezTo>
                      <a:cubicBezTo>
                        <a:pt x="4359" y="2289"/>
                        <a:pt x="5141" y="1980"/>
                        <a:pt x="5831" y="1508"/>
                      </a:cubicBezTo>
                      <a:cubicBezTo>
                        <a:pt x="4868" y="1235"/>
                        <a:pt x="3887" y="963"/>
                        <a:pt x="2906" y="672"/>
                      </a:cubicBezTo>
                      <a:lnTo>
                        <a:pt x="2416" y="527"/>
                      </a:lnTo>
                      <a:lnTo>
                        <a:pt x="563"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4" name="Google Shape;1424;p45"/>
                <p:cNvSpPr/>
                <p:nvPr/>
              </p:nvSpPr>
              <p:spPr>
                <a:xfrm>
                  <a:off x="2211040" y="2608472"/>
                  <a:ext cx="593995" cy="471221"/>
                </a:xfrm>
                <a:custGeom>
                  <a:avLst/>
                  <a:gdLst/>
                  <a:ahLst/>
                  <a:cxnLst/>
                  <a:rect l="l" t="t" r="r" b="b"/>
                  <a:pathLst>
                    <a:path w="7266" h="5764" extrusionOk="0">
                      <a:moveTo>
                        <a:pt x="1780" y="1"/>
                      </a:moveTo>
                      <a:lnTo>
                        <a:pt x="0" y="4124"/>
                      </a:lnTo>
                      <a:cubicBezTo>
                        <a:pt x="1382" y="5203"/>
                        <a:pt x="3056" y="5764"/>
                        <a:pt x="4750" y="5764"/>
                      </a:cubicBezTo>
                      <a:cubicBezTo>
                        <a:pt x="5595" y="5764"/>
                        <a:pt x="6444" y="5625"/>
                        <a:pt x="7266" y="5341"/>
                      </a:cubicBezTo>
                      <a:cubicBezTo>
                        <a:pt x="6848" y="3761"/>
                        <a:pt x="6448" y="2162"/>
                        <a:pt x="6031" y="582"/>
                      </a:cubicBezTo>
                      <a:cubicBezTo>
                        <a:pt x="5667" y="636"/>
                        <a:pt x="5304" y="673"/>
                        <a:pt x="4923" y="673"/>
                      </a:cubicBezTo>
                      <a:cubicBezTo>
                        <a:pt x="3833" y="673"/>
                        <a:pt x="2761" y="437"/>
                        <a:pt x="17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25" name="Google Shape;1425;p45"/>
              <p:cNvSpPr/>
              <p:nvPr/>
            </p:nvSpPr>
            <p:spPr>
              <a:xfrm>
                <a:off x="2864401" y="1741327"/>
                <a:ext cx="455920" cy="357667"/>
              </a:xfrm>
              <a:custGeom>
                <a:avLst/>
                <a:gdLst/>
                <a:ahLst/>
                <a:cxnLst/>
                <a:rect l="l" t="t" r="r" b="b"/>
                <a:pathLst>
                  <a:path w="5577" h="4375" extrusionOk="0">
                    <a:moveTo>
                      <a:pt x="236" y="0"/>
                    </a:moveTo>
                    <a:cubicBezTo>
                      <a:pt x="109" y="0"/>
                      <a:pt x="0" y="91"/>
                      <a:pt x="0" y="218"/>
                    </a:cubicBezTo>
                    <a:lnTo>
                      <a:pt x="0" y="3270"/>
                    </a:lnTo>
                    <a:cubicBezTo>
                      <a:pt x="0" y="3397"/>
                      <a:pt x="109" y="3488"/>
                      <a:pt x="236" y="3488"/>
                    </a:cubicBezTo>
                    <a:lnTo>
                      <a:pt x="3633" y="3488"/>
                    </a:lnTo>
                    <a:cubicBezTo>
                      <a:pt x="3687" y="3488"/>
                      <a:pt x="3742" y="3524"/>
                      <a:pt x="3796" y="3578"/>
                    </a:cubicBezTo>
                    <a:lnTo>
                      <a:pt x="4432" y="4305"/>
                    </a:lnTo>
                    <a:cubicBezTo>
                      <a:pt x="4479" y="4352"/>
                      <a:pt x="4539" y="4374"/>
                      <a:pt x="4597" y="4374"/>
                    </a:cubicBezTo>
                    <a:cubicBezTo>
                      <a:pt x="4696" y="4374"/>
                      <a:pt x="4791" y="4310"/>
                      <a:pt x="4814" y="4196"/>
                    </a:cubicBezTo>
                    <a:lnTo>
                      <a:pt x="4904" y="3687"/>
                    </a:lnTo>
                    <a:cubicBezTo>
                      <a:pt x="4923" y="3560"/>
                      <a:pt x="5013" y="3488"/>
                      <a:pt x="5122" y="3488"/>
                    </a:cubicBezTo>
                    <a:lnTo>
                      <a:pt x="5359" y="3488"/>
                    </a:lnTo>
                    <a:cubicBezTo>
                      <a:pt x="5486" y="3488"/>
                      <a:pt x="5576" y="3397"/>
                      <a:pt x="5576" y="3270"/>
                    </a:cubicBezTo>
                    <a:lnTo>
                      <a:pt x="5576" y="218"/>
                    </a:lnTo>
                    <a:cubicBezTo>
                      <a:pt x="5576" y="91"/>
                      <a:pt x="5486" y="0"/>
                      <a:pt x="53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6" name="Google Shape;1426;p45"/>
              <p:cNvSpPr/>
              <p:nvPr/>
            </p:nvSpPr>
            <p:spPr>
              <a:xfrm>
                <a:off x="3039595" y="1867552"/>
                <a:ext cx="240672" cy="26815"/>
              </a:xfrm>
              <a:custGeom>
                <a:avLst/>
                <a:gdLst/>
                <a:ahLst/>
                <a:cxnLst/>
                <a:rect l="l" t="t" r="r" b="b"/>
                <a:pathLst>
                  <a:path w="2944" h="328" extrusionOk="0">
                    <a:moveTo>
                      <a:pt x="128" y="0"/>
                    </a:moveTo>
                    <a:cubicBezTo>
                      <a:pt x="55" y="0"/>
                      <a:pt x="1" y="55"/>
                      <a:pt x="1" y="127"/>
                    </a:cubicBezTo>
                    <a:lnTo>
                      <a:pt x="1" y="182"/>
                    </a:lnTo>
                    <a:cubicBezTo>
                      <a:pt x="1" y="254"/>
                      <a:pt x="55" y="327"/>
                      <a:pt x="128" y="327"/>
                    </a:cubicBezTo>
                    <a:lnTo>
                      <a:pt x="2798" y="327"/>
                    </a:lnTo>
                    <a:cubicBezTo>
                      <a:pt x="2870" y="327"/>
                      <a:pt x="2943" y="254"/>
                      <a:pt x="2943" y="182"/>
                    </a:cubicBezTo>
                    <a:lnTo>
                      <a:pt x="2943" y="127"/>
                    </a:lnTo>
                    <a:cubicBezTo>
                      <a:pt x="2943" y="55"/>
                      <a:pt x="2870" y="0"/>
                      <a:pt x="27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27" name="Google Shape;1427;p45"/>
            <p:cNvGrpSpPr/>
            <p:nvPr/>
          </p:nvGrpSpPr>
          <p:grpSpPr>
            <a:xfrm>
              <a:off x="1735574" y="1568872"/>
              <a:ext cx="2934087" cy="2379764"/>
              <a:chOff x="1735574" y="1568872"/>
              <a:chExt cx="2934087" cy="2379764"/>
            </a:xfrm>
          </p:grpSpPr>
          <p:sp>
            <p:nvSpPr>
              <p:cNvPr id="1428" name="Google Shape;1428;p45"/>
              <p:cNvSpPr/>
              <p:nvPr/>
            </p:nvSpPr>
            <p:spPr>
              <a:xfrm>
                <a:off x="4538892" y="1818684"/>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9" name="Google Shape;1429;p45"/>
              <p:cNvSpPr/>
              <p:nvPr/>
            </p:nvSpPr>
            <p:spPr>
              <a:xfrm>
                <a:off x="2165267" y="164287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0" name="Google Shape;1430;p45"/>
              <p:cNvSpPr/>
              <p:nvPr/>
            </p:nvSpPr>
            <p:spPr>
              <a:xfrm>
                <a:off x="1776724" y="205496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1" name="Google Shape;1431;p45"/>
              <p:cNvSpPr/>
              <p:nvPr/>
            </p:nvSpPr>
            <p:spPr>
              <a:xfrm>
                <a:off x="2389367" y="381787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2" name="Google Shape;1432;p45"/>
              <p:cNvSpPr/>
              <p:nvPr/>
            </p:nvSpPr>
            <p:spPr>
              <a:xfrm>
                <a:off x="4142092" y="156887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3" name="Google Shape;1433;p45"/>
              <p:cNvSpPr/>
              <p:nvPr/>
            </p:nvSpPr>
            <p:spPr>
              <a:xfrm>
                <a:off x="1735574" y="3032340"/>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4" name="Google Shape;1434;p45"/>
              <p:cNvSpPr/>
              <p:nvPr/>
            </p:nvSpPr>
            <p:spPr>
              <a:xfrm>
                <a:off x="4419149" y="3129890"/>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4DBEF"/>
        </a:solidFill>
        <a:effectLst/>
      </p:bgPr>
    </p:bg>
    <p:spTree>
      <p:nvGrpSpPr>
        <p:cNvPr id="1" name="Shape 1438"/>
        <p:cNvGrpSpPr/>
        <p:nvPr/>
      </p:nvGrpSpPr>
      <p:grpSpPr>
        <a:xfrm>
          <a:off x="0" y="0"/>
          <a:ext cx="0" cy="0"/>
          <a:chOff x="0" y="0"/>
          <a:chExt cx="0" cy="0"/>
        </a:xfrm>
      </p:grpSpPr>
      <p:grpSp>
        <p:nvGrpSpPr>
          <p:cNvPr id="1441" name="Google Shape;1441;p46"/>
          <p:cNvGrpSpPr/>
          <p:nvPr/>
        </p:nvGrpSpPr>
        <p:grpSpPr>
          <a:xfrm>
            <a:off x="6230106" y="1142203"/>
            <a:ext cx="2711723" cy="2543822"/>
            <a:chOff x="5359774" y="1393815"/>
            <a:chExt cx="2711723" cy="2543822"/>
          </a:xfrm>
        </p:grpSpPr>
        <p:grpSp>
          <p:nvGrpSpPr>
            <p:cNvPr id="1442" name="Google Shape;1442;p46"/>
            <p:cNvGrpSpPr/>
            <p:nvPr/>
          </p:nvGrpSpPr>
          <p:grpSpPr>
            <a:xfrm>
              <a:off x="5583192" y="1469942"/>
              <a:ext cx="2123226" cy="2467695"/>
              <a:chOff x="5438776" y="1796177"/>
              <a:chExt cx="1955448" cy="2272698"/>
            </a:xfrm>
          </p:grpSpPr>
          <p:sp>
            <p:nvSpPr>
              <p:cNvPr id="1443" name="Google Shape;1443;p46"/>
              <p:cNvSpPr/>
              <p:nvPr/>
            </p:nvSpPr>
            <p:spPr>
              <a:xfrm>
                <a:off x="5453695" y="4055081"/>
                <a:ext cx="1682852" cy="13794"/>
              </a:xfrm>
              <a:custGeom>
                <a:avLst/>
                <a:gdLst/>
                <a:ahLst/>
                <a:cxnLst/>
                <a:rect l="l" t="t" r="r" b="b"/>
                <a:pathLst>
                  <a:path w="22447" h="184" extrusionOk="0">
                    <a:moveTo>
                      <a:pt x="22355" y="0"/>
                    </a:moveTo>
                    <a:cubicBezTo>
                      <a:pt x="22351" y="0"/>
                      <a:pt x="22346" y="1"/>
                      <a:pt x="22342" y="1"/>
                    </a:cubicBezTo>
                    <a:lnTo>
                      <a:pt x="92" y="1"/>
                    </a:lnTo>
                    <a:cubicBezTo>
                      <a:pt x="1" y="19"/>
                      <a:pt x="1" y="165"/>
                      <a:pt x="92" y="183"/>
                    </a:cubicBezTo>
                    <a:lnTo>
                      <a:pt x="22342" y="183"/>
                    </a:lnTo>
                    <a:cubicBezTo>
                      <a:pt x="22346" y="184"/>
                      <a:pt x="22351" y="184"/>
                      <a:pt x="22355" y="184"/>
                    </a:cubicBezTo>
                    <a:cubicBezTo>
                      <a:pt x="22447" y="184"/>
                      <a:pt x="22447" y="0"/>
                      <a:pt x="223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44" name="Google Shape;1444;p46"/>
              <p:cNvGrpSpPr/>
              <p:nvPr/>
            </p:nvGrpSpPr>
            <p:grpSpPr>
              <a:xfrm>
                <a:off x="5438776" y="1796177"/>
                <a:ext cx="1955448" cy="2265878"/>
                <a:chOff x="5438776" y="1796177"/>
                <a:chExt cx="1955448" cy="2265878"/>
              </a:xfrm>
            </p:grpSpPr>
            <p:sp>
              <p:nvSpPr>
                <p:cNvPr id="1445" name="Google Shape;1445;p46"/>
                <p:cNvSpPr/>
                <p:nvPr/>
              </p:nvSpPr>
              <p:spPr>
                <a:xfrm>
                  <a:off x="6534919" y="3174110"/>
                  <a:ext cx="246576" cy="248301"/>
                </a:xfrm>
                <a:custGeom>
                  <a:avLst/>
                  <a:gdLst/>
                  <a:ahLst/>
                  <a:cxnLst/>
                  <a:rect l="l" t="t" r="r" b="b"/>
                  <a:pathLst>
                    <a:path w="3289" h="3312" extrusionOk="0">
                      <a:moveTo>
                        <a:pt x="1763" y="0"/>
                      </a:moveTo>
                      <a:cubicBezTo>
                        <a:pt x="1545" y="0"/>
                        <a:pt x="1327" y="37"/>
                        <a:pt x="1127" y="109"/>
                      </a:cubicBezTo>
                      <a:cubicBezTo>
                        <a:pt x="945" y="182"/>
                        <a:pt x="782" y="291"/>
                        <a:pt x="618" y="418"/>
                      </a:cubicBezTo>
                      <a:cubicBezTo>
                        <a:pt x="509" y="527"/>
                        <a:pt x="400" y="636"/>
                        <a:pt x="310" y="763"/>
                      </a:cubicBezTo>
                      <a:cubicBezTo>
                        <a:pt x="201" y="909"/>
                        <a:pt x="128" y="1090"/>
                        <a:pt x="73" y="1272"/>
                      </a:cubicBezTo>
                      <a:cubicBezTo>
                        <a:pt x="55" y="1308"/>
                        <a:pt x="37" y="1345"/>
                        <a:pt x="37" y="1399"/>
                      </a:cubicBezTo>
                      <a:lnTo>
                        <a:pt x="37" y="1454"/>
                      </a:lnTo>
                      <a:cubicBezTo>
                        <a:pt x="19" y="1581"/>
                        <a:pt x="1" y="1726"/>
                        <a:pt x="19" y="1853"/>
                      </a:cubicBezTo>
                      <a:cubicBezTo>
                        <a:pt x="19" y="1926"/>
                        <a:pt x="37" y="1998"/>
                        <a:pt x="37" y="2071"/>
                      </a:cubicBezTo>
                      <a:cubicBezTo>
                        <a:pt x="55" y="2126"/>
                        <a:pt x="73" y="2198"/>
                        <a:pt x="92" y="2253"/>
                      </a:cubicBezTo>
                      <a:cubicBezTo>
                        <a:pt x="110" y="2271"/>
                        <a:pt x="110" y="2289"/>
                        <a:pt x="128" y="2325"/>
                      </a:cubicBezTo>
                      <a:cubicBezTo>
                        <a:pt x="363" y="2935"/>
                        <a:pt x="958" y="3312"/>
                        <a:pt x="1581" y="3312"/>
                      </a:cubicBezTo>
                      <a:cubicBezTo>
                        <a:pt x="1775" y="3312"/>
                        <a:pt x="1972" y="3275"/>
                        <a:pt x="2162" y="3197"/>
                      </a:cubicBezTo>
                      <a:cubicBezTo>
                        <a:pt x="2762" y="2961"/>
                        <a:pt x="3198" y="2416"/>
                        <a:pt x="3270" y="1780"/>
                      </a:cubicBezTo>
                      <a:lnTo>
                        <a:pt x="3288" y="1708"/>
                      </a:lnTo>
                      <a:lnTo>
                        <a:pt x="3288" y="1581"/>
                      </a:lnTo>
                      <a:cubicBezTo>
                        <a:pt x="3288" y="1562"/>
                        <a:pt x="3288" y="1562"/>
                        <a:pt x="3288" y="1544"/>
                      </a:cubicBezTo>
                      <a:cubicBezTo>
                        <a:pt x="3288" y="1381"/>
                        <a:pt x="3252" y="1217"/>
                        <a:pt x="3198" y="1054"/>
                      </a:cubicBezTo>
                      <a:cubicBezTo>
                        <a:pt x="3179" y="981"/>
                        <a:pt x="3161" y="909"/>
                        <a:pt x="3125" y="854"/>
                      </a:cubicBezTo>
                      <a:cubicBezTo>
                        <a:pt x="3034" y="672"/>
                        <a:pt x="2925" y="527"/>
                        <a:pt x="2780" y="400"/>
                      </a:cubicBezTo>
                      <a:cubicBezTo>
                        <a:pt x="2743" y="364"/>
                        <a:pt x="2707" y="346"/>
                        <a:pt x="2671" y="309"/>
                      </a:cubicBezTo>
                      <a:cubicBezTo>
                        <a:pt x="2417" y="128"/>
                        <a:pt x="2108" y="19"/>
                        <a:pt x="1781"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6" name="Google Shape;1446;p46"/>
                <p:cNvSpPr/>
                <p:nvPr/>
              </p:nvSpPr>
              <p:spPr>
                <a:xfrm>
                  <a:off x="5657376" y="1796177"/>
                  <a:ext cx="415409" cy="413984"/>
                </a:xfrm>
                <a:custGeom>
                  <a:avLst/>
                  <a:gdLst/>
                  <a:ahLst/>
                  <a:cxnLst/>
                  <a:rect l="l" t="t" r="r" b="b"/>
                  <a:pathLst>
                    <a:path w="5541" h="5522" extrusionOk="0">
                      <a:moveTo>
                        <a:pt x="2762" y="0"/>
                      </a:moveTo>
                      <a:cubicBezTo>
                        <a:pt x="1236" y="0"/>
                        <a:pt x="1" y="1235"/>
                        <a:pt x="1" y="2761"/>
                      </a:cubicBezTo>
                      <a:cubicBezTo>
                        <a:pt x="1" y="4287"/>
                        <a:pt x="1236" y="5522"/>
                        <a:pt x="2762" y="5522"/>
                      </a:cubicBezTo>
                      <a:cubicBezTo>
                        <a:pt x="4306" y="5522"/>
                        <a:pt x="5541" y="4287"/>
                        <a:pt x="5541" y="2761"/>
                      </a:cubicBezTo>
                      <a:cubicBezTo>
                        <a:pt x="5541" y="1235"/>
                        <a:pt x="4306" y="0"/>
                        <a:pt x="276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7" name="Google Shape;1447;p46"/>
                <p:cNvSpPr/>
                <p:nvPr/>
              </p:nvSpPr>
              <p:spPr>
                <a:xfrm>
                  <a:off x="6299362" y="2240135"/>
                  <a:ext cx="295532" cy="431602"/>
                </a:xfrm>
                <a:custGeom>
                  <a:avLst/>
                  <a:gdLst/>
                  <a:ahLst/>
                  <a:cxnLst/>
                  <a:rect l="l" t="t" r="r" b="b"/>
                  <a:pathLst>
                    <a:path w="3942" h="5757" extrusionOk="0">
                      <a:moveTo>
                        <a:pt x="3378" y="1"/>
                      </a:moveTo>
                      <a:cubicBezTo>
                        <a:pt x="2873" y="1"/>
                        <a:pt x="1992" y="614"/>
                        <a:pt x="1835" y="870"/>
                      </a:cubicBezTo>
                      <a:cubicBezTo>
                        <a:pt x="1835" y="870"/>
                        <a:pt x="1671" y="1088"/>
                        <a:pt x="1326" y="1760"/>
                      </a:cubicBezTo>
                      <a:cubicBezTo>
                        <a:pt x="1272" y="1851"/>
                        <a:pt x="1217" y="1942"/>
                        <a:pt x="1163" y="2051"/>
                      </a:cubicBezTo>
                      <a:cubicBezTo>
                        <a:pt x="1036" y="2269"/>
                        <a:pt x="890" y="2541"/>
                        <a:pt x="745" y="2850"/>
                      </a:cubicBezTo>
                      <a:cubicBezTo>
                        <a:pt x="691" y="2977"/>
                        <a:pt x="636" y="3086"/>
                        <a:pt x="582" y="3177"/>
                      </a:cubicBezTo>
                      <a:lnTo>
                        <a:pt x="309" y="3704"/>
                      </a:lnTo>
                      <a:cubicBezTo>
                        <a:pt x="218" y="3885"/>
                        <a:pt x="146" y="4049"/>
                        <a:pt x="73" y="4230"/>
                      </a:cubicBezTo>
                      <a:lnTo>
                        <a:pt x="0" y="4376"/>
                      </a:lnTo>
                      <a:cubicBezTo>
                        <a:pt x="37" y="4369"/>
                        <a:pt x="74" y="4366"/>
                        <a:pt x="110" y="4366"/>
                      </a:cubicBezTo>
                      <a:cubicBezTo>
                        <a:pt x="376" y="4366"/>
                        <a:pt x="613" y="4537"/>
                        <a:pt x="709" y="4793"/>
                      </a:cubicBezTo>
                      <a:cubicBezTo>
                        <a:pt x="763" y="5175"/>
                        <a:pt x="564" y="5556"/>
                        <a:pt x="200" y="5702"/>
                      </a:cubicBezTo>
                      <a:cubicBezTo>
                        <a:pt x="237" y="5720"/>
                        <a:pt x="273" y="5738"/>
                        <a:pt x="327" y="5738"/>
                      </a:cubicBezTo>
                      <a:cubicBezTo>
                        <a:pt x="327" y="5738"/>
                        <a:pt x="346" y="5738"/>
                        <a:pt x="346" y="5756"/>
                      </a:cubicBezTo>
                      <a:cubicBezTo>
                        <a:pt x="527" y="5738"/>
                        <a:pt x="709" y="5702"/>
                        <a:pt x="854" y="5629"/>
                      </a:cubicBezTo>
                      <a:cubicBezTo>
                        <a:pt x="1090" y="5502"/>
                        <a:pt x="1308" y="5320"/>
                        <a:pt x="1454" y="5102"/>
                      </a:cubicBezTo>
                      <a:cubicBezTo>
                        <a:pt x="1563" y="4939"/>
                        <a:pt x="1653" y="4775"/>
                        <a:pt x="1744" y="4594"/>
                      </a:cubicBezTo>
                      <a:cubicBezTo>
                        <a:pt x="1799" y="4503"/>
                        <a:pt x="1871" y="4394"/>
                        <a:pt x="1926" y="4303"/>
                      </a:cubicBezTo>
                      <a:lnTo>
                        <a:pt x="1926" y="4285"/>
                      </a:lnTo>
                      <a:lnTo>
                        <a:pt x="1962" y="4212"/>
                      </a:lnTo>
                      <a:cubicBezTo>
                        <a:pt x="1998" y="4158"/>
                        <a:pt x="2017" y="4103"/>
                        <a:pt x="2071" y="4049"/>
                      </a:cubicBezTo>
                      <a:cubicBezTo>
                        <a:pt x="2089" y="3994"/>
                        <a:pt x="2126" y="3940"/>
                        <a:pt x="2162" y="3885"/>
                      </a:cubicBezTo>
                      <a:cubicBezTo>
                        <a:pt x="2235" y="3776"/>
                        <a:pt x="2289" y="3667"/>
                        <a:pt x="2344" y="3576"/>
                      </a:cubicBezTo>
                      <a:cubicBezTo>
                        <a:pt x="2453" y="3395"/>
                        <a:pt x="2562" y="3213"/>
                        <a:pt x="2652" y="3050"/>
                      </a:cubicBezTo>
                      <a:cubicBezTo>
                        <a:pt x="2707" y="2977"/>
                        <a:pt x="2743" y="2923"/>
                        <a:pt x="2761" y="2850"/>
                      </a:cubicBezTo>
                      <a:cubicBezTo>
                        <a:pt x="2798" y="2795"/>
                        <a:pt x="2834" y="2723"/>
                        <a:pt x="2870" y="2668"/>
                      </a:cubicBezTo>
                      <a:lnTo>
                        <a:pt x="3052" y="2360"/>
                      </a:lnTo>
                      <a:cubicBezTo>
                        <a:pt x="3052" y="2360"/>
                        <a:pt x="3070" y="2341"/>
                        <a:pt x="3070" y="2323"/>
                      </a:cubicBezTo>
                      <a:cubicBezTo>
                        <a:pt x="3179" y="2160"/>
                        <a:pt x="3252" y="1996"/>
                        <a:pt x="3361" y="1851"/>
                      </a:cubicBezTo>
                      <a:lnTo>
                        <a:pt x="3397" y="1796"/>
                      </a:lnTo>
                      <a:cubicBezTo>
                        <a:pt x="3833" y="1288"/>
                        <a:pt x="3942" y="616"/>
                        <a:pt x="3688" y="162"/>
                      </a:cubicBezTo>
                      <a:cubicBezTo>
                        <a:pt x="3629" y="48"/>
                        <a:pt x="3518" y="1"/>
                        <a:pt x="3378"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8" name="Google Shape;1448;p46"/>
                <p:cNvSpPr/>
                <p:nvPr/>
              </p:nvSpPr>
              <p:spPr>
                <a:xfrm>
                  <a:off x="6430110" y="2323052"/>
                  <a:ext cx="125350" cy="91313"/>
                </a:xfrm>
                <a:custGeom>
                  <a:avLst/>
                  <a:gdLst/>
                  <a:ahLst/>
                  <a:cxnLst/>
                  <a:rect l="l" t="t" r="r" b="b"/>
                  <a:pathLst>
                    <a:path w="1672" h="1218" extrusionOk="0">
                      <a:moveTo>
                        <a:pt x="0" y="0"/>
                      </a:moveTo>
                      <a:lnTo>
                        <a:pt x="0" y="0"/>
                      </a:lnTo>
                      <a:cubicBezTo>
                        <a:pt x="454" y="418"/>
                        <a:pt x="890" y="818"/>
                        <a:pt x="1344" y="1217"/>
                      </a:cubicBezTo>
                      <a:cubicBezTo>
                        <a:pt x="1435" y="1054"/>
                        <a:pt x="1526" y="908"/>
                        <a:pt x="1617" y="763"/>
                      </a:cubicBezTo>
                      <a:lnTo>
                        <a:pt x="1671" y="709"/>
                      </a:lnTo>
                      <a:cubicBezTo>
                        <a:pt x="1635" y="672"/>
                        <a:pt x="1599" y="636"/>
                        <a:pt x="1562" y="600"/>
                      </a:cubicBezTo>
                      <a:cubicBezTo>
                        <a:pt x="1054" y="400"/>
                        <a:pt x="527" y="200"/>
                        <a:pt x="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9" name="Google Shape;1449;p46"/>
                <p:cNvSpPr/>
                <p:nvPr/>
              </p:nvSpPr>
              <p:spPr>
                <a:xfrm>
                  <a:off x="6423288" y="2219668"/>
                  <a:ext cx="174380" cy="179703"/>
                </a:xfrm>
                <a:custGeom>
                  <a:avLst/>
                  <a:gdLst/>
                  <a:ahLst/>
                  <a:cxnLst/>
                  <a:rect l="l" t="t" r="r" b="b"/>
                  <a:pathLst>
                    <a:path w="2326" h="2397" extrusionOk="0">
                      <a:moveTo>
                        <a:pt x="1413" y="0"/>
                      </a:moveTo>
                      <a:cubicBezTo>
                        <a:pt x="1188" y="0"/>
                        <a:pt x="969" y="83"/>
                        <a:pt x="800" y="253"/>
                      </a:cubicBezTo>
                      <a:lnTo>
                        <a:pt x="0" y="1343"/>
                      </a:lnTo>
                      <a:lnTo>
                        <a:pt x="2125" y="2396"/>
                      </a:lnTo>
                      <a:lnTo>
                        <a:pt x="2289" y="961"/>
                      </a:lnTo>
                      <a:cubicBezTo>
                        <a:pt x="2325" y="635"/>
                        <a:pt x="2162" y="308"/>
                        <a:pt x="1889" y="126"/>
                      </a:cubicBezTo>
                      <a:cubicBezTo>
                        <a:pt x="1738" y="43"/>
                        <a:pt x="1574" y="0"/>
                        <a:pt x="141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0" name="Google Shape;1450;p46"/>
                <p:cNvSpPr/>
                <p:nvPr/>
              </p:nvSpPr>
              <p:spPr>
                <a:xfrm>
                  <a:off x="5668861" y="2464670"/>
                  <a:ext cx="13720" cy="284661"/>
                </a:xfrm>
                <a:custGeom>
                  <a:avLst/>
                  <a:gdLst/>
                  <a:ahLst/>
                  <a:cxnLst/>
                  <a:rect l="l" t="t" r="r" b="b"/>
                  <a:pathLst>
                    <a:path w="183" h="3797" extrusionOk="0">
                      <a:moveTo>
                        <a:pt x="1" y="0"/>
                      </a:moveTo>
                      <a:lnTo>
                        <a:pt x="1" y="3796"/>
                      </a:lnTo>
                      <a:lnTo>
                        <a:pt x="182" y="3796"/>
                      </a:lnTo>
                      <a:lnTo>
                        <a:pt x="182"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1" name="Google Shape;1451;p46"/>
                <p:cNvSpPr/>
                <p:nvPr/>
              </p:nvSpPr>
              <p:spPr>
                <a:xfrm>
                  <a:off x="5527241" y="2357088"/>
                  <a:ext cx="111780" cy="415409"/>
                </a:xfrm>
                <a:custGeom>
                  <a:avLst/>
                  <a:gdLst/>
                  <a:ahLst/>
                  <a:cxnLst/>
                  <a:rect l="l" t="t" r="r" b="b"/>
                  <a:pathLst>
                    <a:path w="1491" h="5541" extrusionOk="0">
                      <a:moveTo>
                        <a:pt x="509" y="0"/>
                      </a:moveTo>
                      <a:lnTo>
                        <a:pt x="1" y="91"/>
                      </a:lnTo>
                      <a:lnTo>
                        <a:pt x="982" y="5540"/>
                      </a:lnTo>
                      <a:lnTo>
                        <a:pt x="1490" y="5431"/>
                      </a:lnTo>
                      <a:lnTo>
                        <a:pt x="509"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2" name="Google Shape;1452;p46"/>
                <p:cNvSpPr/>
                <p:nvPr/>
              </p:nvSpPr>
              <p:spPr>
                <a:xfrm>
                  <a:off x="5611658" y="2482363"/>
                  <a:ext cx="65449" cy="283312"/>
                </a:xfrm>
                <a:custGeom>
                  <a:avLst/>
                  <a:gdLst/>
                  <a:ahLst/>
                  <a:cxnLst/>
                  <a:rect l="l" t="t" r="r" b="b"/>
                  <a:pathLst>
                    <a:path w="873" h="3779" extrusionOk="0">
                      <a:moveTo>
                        <a:pt x="201" y="0"/>
                      </a:moveTo>
                      <a:lnTo>
                        <a:pt x="1" y="37"/>
                      </a:lnTo>
                      <a:lnTo>
                        <a:pt x="691" y="3778"/>
                      </a:lnTo>
                      <a:lnTo>
                        <a:pt x="873" y="3742"/>
                      </a:lnTo>
                      <a:lnTo>
                        <a:pt x="201"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3" name="Google Shape;1453;p46"/>
                <p:cNvSpPr/>
                <p:nvPr/>
              </p:nvSpPr>
              <p:spPr>
                <a:xfrm>
                  <a:off x="6560784" y="3338893"/>
                  <a:ext cx="215239" cy="594587"/>
                </a:xfrm>
                <a:custGeom>
                  <a:avLst/>
                  <a:gdLst/>
                  <a:ahLst/>
                  <a:cxnLst/>
                  <a:rect l="l" t="t" r="r" b="b"/>
                  <a:pathLst>
                    <a:path w="2871" h="7931" extrusionOk="0">
                      <a:moveTo>
                        <a:pt x="1" y="0"/>
                      </a:moveTo>
                      <a:lnTo>
                        <a:pt x="1" y="345"/>
                      </a:lnTo>
                      <a:lnTo>
                        <a:pt x="1" y="563"/>
                      </a:lnTo>
                      <a:lnTo>
                        <a:pt x="1" y="5903"/>
                      </a:lnTo>
                      <a:lnTo>
                        <a:pt x="1" y="7538"/>
                      </a:lnTo>
                      <a:cubicBezTo>
                        <a:pt x="439" y="7788"/>
                        <a:pt x="930" y="7931"/>
                        <a:pt x="1430" y="7931"/>
                      </a:cubicBezTo>
                      <a:cubicBezTo>
                        <a:pt x="1510" y="7931"/>
                        <a:pt x="1591" y="7927"/>
                        <a:pt x="1672" y="7920"/>
                      </a:cubicBezTo>
                      <a:cubicBezTo>
                        <a:pt x="2090" y="7883"/>
                        <a:pt x="2507" y="7756"/>
                        <a:pt x="2871" y="7538"/>
                      </a:cubicBezTo>
                      <a:lnTo>
                        <a:pt x="2871" y="7302"/>
                      </a:lnTo>
                      <a:lnTo>
                        <a:pt x="2871" y="6594"/>
                      </a:lnTo>
                      <a:lnTo>
                        <a:pt x="2871" y="6267"/>
                      </a:lnTo>
                      <a:lnTo>
                        <a:pt x="2871" y="5940"/>
                      </a:lnTo>
                      <a:lnTo>
                        <a:pt x="2871" y="5667"/>
                      </a:lnTo>
                      <a:lnTo>
                        <a:pt x="2871" y="5631"/>
                      </a:lnTo>
                      <a:lnTo>
                        <a:pt x="2871" y="4232"/>
                      </a:lnTo>
                      <a:lnTo>
                        <a:pt x="2871" y="3996"/>
                      </a:lnTo>
                      <a:lnTo>
                        <a:pt x="2871" y="3415"/>
                      </a:lnTo>
                      <a:lnTo>
                        <a:pt x="2871" y="3088"/>
                      </a:lnTo>
                      <a:lnTo>
                        <a:pt x="2871" y="3034"/>
                      </a:lnTo>
                      <a:lnTo>
                        <a:pt x="2871" y="1562"/>
                      </a:lnTo>
                      <a:lnTo>
                        <a:pt x="2871" y="1253"/>
                      </a:lnTo>
                      <a:lnTo>
                        <a:pt x="2871" y="327"/>
                      </a:lnTo>
                      <a:lnTo>
                        <a:pt x="1726" y="327"/>
                      </a:lnTo>
                      <a:lnTo>
                        <a:pt x="1"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4" name="Google Shape;1454;p46"/>
                <p:cNvSpPr/>
                <p:nvPr/>
              </p:nvSpPr>
              <p:spPr>
                <a:xfrm>
                  <a:off x="6302061" y="3886248"/>
                  <a:ext cx="532512" cy="175805"/>
                </a:xfrm>
                <a:custGeom>
                  <a:avLst/>
                  <a:gdLst/>
                  <a:ahLst/>
                  <a:cxnLst/>
                  <a:rect l="l" t="t" r="r" b="b"/>
                  <a:pathLst>
                    <a:path w="7103" h="2345" extrusionOk="0">
                      <a:moveTo>
                        <a:pt x="6304" y="1"/>
                      </a:moveTo>
                      <a:cubicBezTo>
                        <a:pt x="6195" y="37"/>
                        <a:pt x="6086" y="74"/>
                        <a:pt x="5958" y="92"/>
                      </a:cubicBezTo>
                      <a:lnTo>
                        <a:pt x="5740" y="92"/>
                      </a:lnTo>
                      <a:cubicBezTo>
                        <a:pt x="5420" y="98"/>
                        <a:pt x="5157" y="100"/>
                        <a:pt x="4942" y="100"/>
                      </a:cubicBezTo>
                      <a:cubicBezTo>
                        <a:pt x="4511" y="100"/>
                        <a:pt x="4269" y="92"/>
                        <a:pt x="4124" y="92"/>
                      </a:cubicBezTo>
                      <a:cubicBezTo>
                        <a:pt x="4088" y="92"/>
                        <a:pt x="3960" y="74"/>
                        <a:pt x="3761" y="74"/>
                      </a:cubicBezTo>
                      <a:cubicBezTo>
                        <a:pt x="3688" y="74"/>
                        <a:pt x="3615" y="55"/>
                        <a:pt x="3525" y="55"/>
                      </a:cubicBezTo>
                      <a:lnTo>
                        <a:pt x="3470" y="55"/>
                      </a:lnTo>
                      <a:cubicBezTo>
                        <a:pt x="3343" y="37"/>
                        <a:pt x="3216" y="19"/>
                        <a:pt x="3089" y="19"/>
                      </a:cubicBezTo>
                      <a:lnTo>
                        <a:pt x="2998" y="19"/>
                      </a:lnTo>
                      <a:cubicBezTo>
                        <a:pt x="1490" y="19"/>
                        <a:pt x="346" y="564"/>
                        <a:pt x="92" y="1381"/>
                      </a:cubicBezTo>
                      <a:cubicBezTo>
                        <a:pt x="1" y="1672"/>
                        <a:pt x="1" y="1981"/>
                        <a:pt x="110" y="2271"/>
                      </a:cubicBezTo>
                      <a:cubicBezTo>
                        <a:pt x="2380" y="2308"/>
                        <a:pt x="4651" y="2326"/>
                        <a:pt x="6921" y="2344"/>
                      </a:cubicBezTo>
                      <a:cubicBezTo>
                        <a:pt x="6957" y="2308"/>
                        <a:pt x="6994" y="2271"/>
                        <a:pt x="7030" y="2235"/>
                      </a:cubicBezTo>
                      <a:cubicBezTo>
                        <a:pt x="7066" y="2181"/>
                        <a:pt x="7085" y="2126"/>
                        <a:pt x="7103" y="2072"/>
                      </a:cubicBezTo>
                      <a:cubicBezTo>
                        <a:pt x="7085" y="1908"/>
                        <a:pt x="7012" y="1763"/>
                        <a:pt x="6885" y="1672"/>
                      </a:cubicBezTo>
                      <a:cubicBezTo>
                        <a:pt x="6848" y="1636"/>
                        <a:pt x="6812" y="1581"/>
                        <a:pt x="6776" y="1527"/>
                      </a:cubicBezTo>
                      <a:cubicBezTo>
                        <a:pt x="6758" y="1509"/>
                        <a:pt x="6758" y="1490"/>
                        <a:pt x="6739" y="1490"/>
                      </a:cubicBezTo>
                      <a:cubicBezTo>
                        <a:pt x="6739" y="1472"/>
                        <a:pt x="6739" y="1472"/>
                        <a:pt x="6739" y="1472"/>
                      </a:cubicBezTo>
                      <a:cubicBezTo>
                        <a:pt x="6721" y="1454"/>
                        <a:pt x="6721" y="1436"/>
                        <a:pt x="6721" y="1418"/>
                      </a:cubicBezTo>
                      <a:cubicBezTo>
                        <a:pt x="6685" y="1327"/>
                        <a:pt x="6649" y="1254"/>
                        <a:pt x="6630" y="1182"/>
                      </a:cubicBezTo>
                      <a:cubicBezTo>
                        <a:pt x="6612" y="1145"/>
                        <a:pt x="6612" y="1145"/>
                        <a:pt x="6594" y="1091"/>
                      </a:cubicBezTo>
                      <a:cubicBezTo>
                        <a:pt x="6576" y="1036"/>
                        <a:pt x="6558" y="982"/>
                        <a:pt x="6558" y="945"/>
                      </a:cubicBezTo>
                      <a:cubicBezTo>
                        <a:pt x="6485" y="691"/>
                        <a:pt x="6431" y="455"/>
                        <a:pt x="6431" y="455"/>
                      </a:cubicBezTo>
                      <a:cubicBezTo>
                        <a:pt x="6431" y="437"/>
                        <a:pt x="6431" y="419"/>
                        <a:pt x="6431" y="401"/>
                      </a:cubicBezTo>
                      <a:cubicBezTo>
                        <a:pt x="6413" y="346"/>
                        <a:pt x="6394" y="255"/>
                        <a:pt x="6358" y="146"/>
                      </a:cubicBezTo>
                      <a:cubicBezTo>
                        <a:pt x="6340" y="128"/>
                        <a:pt x="6340" y="110"/>
                        <a:pt x="6340" y="92"/>
                      </a:cubicBezTo>
                      <a:cubicBezTo>
                        <a:pt x="6340" y="55"/>
                        <a:pt x="6322" y="19"/>
                        <a:pt x="630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5" name="Google Shape;1455;p46"/>
                <p:cNvSpPr/>
                <p:nvPr/>
              </p:nvSpPr>
              <p:spPr>
                <a:xfrm>
                  <a:off x="6302061" y="3878751"/>
                  <a:ext cx="532512" cy="183302"/>
                </a:xfrm>
                <a:custGeom>
                  <a:avLst/>
                  <a:gdLst/>
                  <a:ahLst/>
                  <a:cxnLst/>
                  <a:rect l="l" t="t" r="r" b="b"/>
                  <a:pathLst>
                    <a:path w="7103" h="2445" extrusionOk="0">
                      <a:moveTo>
                        <a:pt x="3268" y="0"/>
                      </a:moveTo>
                      <a:cubicBezTo>
                        <a:pt x="3200" y="0"/>
                        <a:pt x="3087" y="60"/>
                        <a:pt x="2998" y="119"/>
                      </a:cubicBezTo>
                      <a:cubicBezTo>
                        <a:pt x="2380" y="119"/>
                        <a:pt x="1763" y="228"/>
                        <a:pt x="1181" y="446"/>
                      </a:cubicBezTo>
                      <a:cubicBezTo>
                        <a:pt x="618" y="700"/>
                        <a:pt x="219" y="1045"/>
                        <a:pt x="92" y="1481"/>
                      </a:cubicBezTo>
                      <a:cubicBezTo>
                        <a:pt x="1" y="1772"/>
                        <a:pt x="1" y="2081"/>
                        <a:pt x="110" y="2371"/>
                      </a:cubicBezTo>
                      <a:cubicBezTo>
                        <a:pt x="2380" y="2408"/>
                        <a:pt x="4651" y="2426"/>
                        <a:pt x="6921" y="2444"/>
                      </a:cubicBezTo>
                      <a:cubicBezTo>
                        <a:pt x="6957" y="2408"/>
                        <a:pt x="6994" y="2371"/>
                        <a:pt x="7030" y="2335"/>
                      </a:cubicBezTo>
                      <a:cubicBezTo>
                        <a:pt x="7066" y="2281"/>
                        <a:pt x="7085" y="2226"/>
                        <a:pt x="7103" y="2172"/>
                      </a:cubicBezTo>
                      <a:cubicBezTo>
                        <a:pt x="7103" y="2099"/>
                        <a:pt x="7066" y="2026"/>
                        <a:pt x="7030" y="1972"/>
                      </a:cubicBezTo>
                      <a:cubicBezTo>
                        <a:pt x="6994" y="1899"/>
                        <a:pt x="6939" y="1826"/>
                        <a:pt x="6867" y="1772"/>
                      </a:cubicBezTo>
                      <a:cubicBezTo>
                        <a:pt x="6848" y="1736"/>
                        <a:pt x="6794" y="1699"/>
                        <a:pt x="6758" y="1645"/>
                      </a:cubicBezTo>
                      <a:cubicBezTo>
                        <a:pt x="6758" y="1627"/>
                        <a:pt x="6739" y="1609"/>
                        <a:pt x="6721" y="1590"/>
                      </a:cubicBezTo>
                      <a:cubicBezTo>
                        <a:pt x="6739" y="1590"/>
                        <a:pt x="6739" y="1572"/>
                        <a:pt x="6721" y="1572"/>
                      </a:cubicBezTo>
                      <a:cubicBezTo>
                        <a:pt x="6721" y="1554"/>
                        <a:pt x="6721" y="1536"/>
                        <a:pt x="6703" y="1518"/>
                      </a:cubicBezTo>
                      <a:cubicBezTo>
                        <a:pt x="6667" y="1445"/>
                        <a:pt x="6630" y="1372"/>
                        <a:pt x="6612" y="1300"/>
                      </a:cubicBezTo>
                      <a:cubicBezTo>
                        <a:pt x="6007" y="1106"/>
                        <a:pt x="5377" y="1009"/>
                        <a:pt x="4745" y="1009"/>
                      </a:cubicBezTo>
                      <a:cubicBezTo>
                        <a:pt x="4429" y="1009"/>
                        <a:pt x="4112" y="1033"/>
                        <a:pt x="3797" y="1082"/>
                      </a:cubicBezTo>
                      <a:cubicBezTo>
                        <a:pt x="3538" y="1129"/>
                        <a:pt x="3219" y="1214"/>
                        <a:pt x="2996" y="1214"/>
                      </a:cubicBezTo>
                      <a:cubicBezTo>
                        <a:pt x="2875" y="1214"/>
                        <a:pt x="2782" y="1189"/>
                        <a:pt x="2743" y="1118"/>
                      </a:cubicBezTo>
                      <a:cubicBezTo>
                        <a:pt x="2580" y="864"/>
                        <a:pt x="3397" y="119"/>
                        <a:pt x="3307" y="10"/>
                      </a:cubicBezTo>
                      <a:cubicBezTo>
                        <a:pt x="3297" y="3"/>
                        <a:pt x="3283" y="0"/>
                        <a:pt x="3268"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6" name="Google Shape;1456;p46"/>
                <p:cNvSpPr/>
                <p:nvPr/>
              </p:nvSpPr>
              <p:spPr>
                <a:xfrm>
                  <a:off x="6940734" y="3976137"/>
                  <a:ext cx="99485" cy="85091"/>
                </a:xfrm>
                <a:custGeom>
                  <a:avLst/>
                  <a:gdLst/>
                  <a:ahLst/>
                  <a:cxnLst/>
                  <a:rect l="l" t="t" r="r" b="b"/>
                  <a:pathLst>
                    <a:path w="1327" h="1135" extrusionOk="0">
                      <a:moveTo>
                        <a:pt x="582" y="1"/>
                      </a:moveTo>
                      <a:cubicBezTo>
                        <a:pt x="255" y="1"/>
                        <a:pt x="1" y="255"/>
                        <a:pt x="1" y="564"/>
                      </a:cubicBezTo>
                      <a:cubicBezTo>
                        <a:pt x="13" y="907"/>
                        <a:pt x="290" y="1134"/>
                        <a:pt x="580" y="1134"/>
                      </a:cubicBezTo>
                      <a:cubicBezTo>
                        <a:pt x="720" y="1134"/>
                        <a:pt x="863" y="1082"/>
                        <a:pt x="981" y="963"/>
                      </a:cubicBezTo>
                      <a:cubicBezTo>
                        <a:pt x="1326" y="600"/>
                        <a:pt x="1072" y="1"/>
                        <a:pt x="58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7" name="Google Shape;1457;p46"/>
                <p:cNvSpPr/>
                <p:nvPr/>
              </p:nvSpPr>
              <p:spPr>
                <a:xfrm>
                  <a:off x="6476367" y="3340243"/>
                  <a:ext cx="557027" cy="92663"/>
                </a:xfrm>
                <a:custGeom>
                  <a:avLst/>
                  <a:gdLst/>
                  <a:ahLst/>
                  <a:cxnLst/>
                  <a:rect l="l" t="t" r="r" b="b"/>
                  <a:pathLst>
                    <a:path w="7430" h="1236" extrusionOk="0">
                      <a:moveTo>
                        <a:pt x="818" y="0"/>
                      </a:moveTo>
                      <a:cubicBezTo>
                        <a:pt x="1" y="0"/>
                        <a:pt x="1" y="1235"/>
                        <a:pt x="818" y="1235"/>
                      </a:cubicBezTo>
                      <a:lnTo>
                        <a:pt x="6812" y="1235"/>
                      </a:lnTo>
                      <a:cubicBezTo>
                        <a:pt x="7157" y="1235"/>
                        <a:pt x="7430" y="963"/>
                        <a:pt x="7430" y="618"/>
                      </a:cubicBezTo>
                      <a:cubicBezTo>
                        <a:pt x="7430" y="273"/>
                        <a:pt x="7157" y="0"/>
                        <a:pt x="681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8" name="Google Shape;1458;p46"/>
                <p:cNvSpPr/>
                <p:nvPr/>
              </p:nvSpPr>
              <p:spPr>
                <a:xfrm>
                  <a:off x="6744612" y="3417837"/>
                  <a:ext cx="36885" cy="580193"/>
                </a:xfrm>
                <a:custGeom>
                  <a:avLst/>
                  <a:gdLst/>
                  <a:ahLst/>
                  <a:cxnLst/>
                  <a:rect l="l" t="t" r="r" b="b"/>
                  <a:pathLst>
                    <a:path w="492" h="7739" extrusionOk="0">
                      <a:moveTo>
                        <a:pt x="1" y="1"/>
                      </a:moveTo>
                      <a:lnTo>
                        <a:pt x="1" y="7738"/>
                      </a:lnTo>
                      <a:lnTo>
                        <a:pt x="473" y="7738"/>
                      </a:lnTo>
                      <a:lnTo>
                        <a:pt x="491"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9" name="Google Shape;1459;p46"/>
                <p:cNvSpPr/>
                <p:nvPr/>
              </p:nvSpPr>
              <p:spPr>
                <a:xfrm>
                  <a:off x="6760955" y="3845390"/>
                  <a:ext cx="243053" cy="203019"/>
                </a:xfrm>
                <a:custGeom>
                  <a:avLst/>
                  <a:gdLst/>
                  <a:ahLst/>
                  <a:cxnLst/>
                  <a:rect l="l" t="t" r="r" b="b"/>
                  <a:pathLst>
                    <a:path w="3242" h="2708" extrusionOk="0">
                      <a:moveTo>
                        <a:pt x="917" y="1"/>
                      </a:moveTo>
                      <a:cubicBezTo>
                        <a:pt x="620" y="1"/>
                        <a:pt x="321" y="61"/>
                        <a:pt x="37" y="183"/>
                      </a:cubicBezTo>
                      <a:cubicBezTo>
                        <a:pt x="19" y="201"/>
                        <a:pt x="1" y="219"/>
                        <a:pt x="19" y="255"/>
                      </a:cubicBezTo>
                      <a:cubicBezTo>
                        <a:pt x="37" y="292"/>
                        <a:pt x="55" y="292"/>
                        <a:pt x="92" y="292"/>
                      </a:cubicBezTo>
                      <a:cubicBezTo>
                        <a:pt x="375" y="158"/>
                        <a:pt x="663" y="98"/>
                        <a:pt x="941" y="98"/>
                      </a:cubicBezTo>
                      <a:cubicBezTo>
                        <a:pt x="2183" y="98"/>
                        <a:pt x="3242" y="1300"/>
                        <a:pt x="2871" y="2635"/>
                      </a:cubicBezTo>
                      <a:cubicBezTo>
                        <a:pt x="2871" y="2671"/>
                        <a:pt x="2889" y="2707"/>
                        <a:pt x="2925" y="2707"/>
                      </a:cubicBezTo>
                      <a:cubicBezTo>
                        <a:pt x="2943" y="2707"/>
                        <a:pt x="2980" y="2689"/>
                        <a:pt x="2980" y="2671"/>
                      </a:cubicBezTo>
                      <a:cubicBezTo>
                        <a:pt x="3198" y="1727"/>
                        <a:pt x="2798" y="782"/>
                        <a:pt x="1981" y="274"/>
                      </a:cubicBezTo>
                      <a:cubicBezTo>
                        <a:pt x="1649" y="93"/>
                        <a:pt x="1285" y="1"/>
                        <a:pt x="917"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0" name="Google Shape;1460;p46"/>
                <p:cNvSpPr/>
                <p:nvPr/>
              </p:nvSpPr>
              <p:spPr>
                <a:xfrm>
                  <a:off x="6722870" y="3974788"/>
                  <a:ext cx="99485" cy="85841"/>
                </a:xfrm>
                <a:custGeom>
                  <a:avLst/>
                  <a:gdLst/>
                  <a:ahLst/>
                  <a:cxnLst/>
                  <a:rect l="l" t="t" r="r" b="b"/>
                  <a:pathLst>
                    <a:path w="1327" h="1145" extrusionOk="0">
                      <a:moveTo>
                        <a:pt x="582" y="1"/>
                      </a:moveTo>
                      <a:cubicBezTo>
                        <a:pt x="255" y="1"/>
                        <a:pt x="0" y="273"/>
                        <a:pt x="0" y="582"/>
                      </a:cubicBezTo>
                      <a:cubicBezTo>
                        <a:pt x="13" y="925"/>
                        <a:pt x="290" y="1144"/>
                        <a:pt x="580" y="1144"/>
                      </a:cubicBezTo>
                      <a:cubicBezTo>
                        <a:pt x="720" y="1144"/>
                        <a:pt x="863" y="1094"/>
                        <a:pt x="981" y="981"/>
                      </a:cubicBezTo>
                      <a:cubicBezTo>
                        <a:pt x="1326" y="618"/>
                        <a:pt x="1072" y="1"/>
                        <a:pt x="58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1" name="Google Shape;1461;p46"/>
                <p:cNvSpPr/>
                <p:nvPr/>
              </p:nvSpPr>
              <p:spPr>
                <a:xfrm>
                  <a:off x="6528097" y="3844790"/>
                  <a:ext cx="238405" cy="203619"/>
                </a:xfrm>
                <a:custGeom>
                  <a:avLst/>
                  <a:gdLst/>
                  <a:ahLst/>
                  <a:cxnLst/>
                  <a:rect l="l" t="t" r="r" b="b"/>
                  <a:pathLst>
                    <a:path w="3180" h="2716" extrusionOk="0">
                      <a:moveTo>
                        <a:pt x="2241" y="1"/>
                      </a:moveTo>
                      <a:cubicBezTo>
                        <a:pt x="1881" y="1"/>
                        <a:pt x="1522" y="87"/>
                        <a:pt x="1200" y="263"/>
                      </a:cubicBezTo>
                      <a:cubicBezTo>
                        <a:pt x="401" y="772"/>
                        <a:pt x="1" y="1735"/>
                        <a:pt x="201" y="2661"/>
                      </a:cubicBezTo>
                      <a:cubicBezTo>
                        <a:pt x="201" y="2697"/>
                        <a:pt x="237" y="2715"/>
                        <a:pt x="255" y="2715"/>
                      </a:cubicBezTo>
                      <a:lnTo>
                        <a:pt x="273" y="2697"/>
                      </a:lnTo>
                      <a:cubicBezTo>
                        <a:pt x="310" y="2697"/>
                        <a:pt x="328" y="2661"/>
                        <a:pt x="310" y="2643"/>
                      </a:cubicBezTo>
                      <a:cubicBezTo>
                        <a:pt x="128" y="1753"/>
                        <a:pt x="510" y="845"/>
                        <a:pt x="1254" y="372"/>
                      </a:cubicBezTo>
                      <a:cubicBezTo>
                        <a:pt x="1572" y="203"/>
                        <a:pt x="1917" y="116"/>
                        <a:pt x="2262" y="116"/>
                      </a:cubicBezTo>
                      <a:cubicBezTo>
                        <a:pt x="2549" y="116"/>
                        <a:pt x="2835" y="176"/>
                        <a:pt x="3107" y="300"/>
                      </a:cubicBezTo>
                      <a:cubicBezTo>
                        <a:pt x="3125" y="300"/>
                        <a:pt x="3161" y="300"/>
                        <a:pt x="3180" y="263"/>
                      </a:cubicBezTo>
                      <a:cubicBezTo>
                        <a:pt x="3180" y="227"/>
                        <a:pt x="3180" y="209"/>
                        <a:pt x="3143" y="191"/>
                      </a:cubicBezTo>
                      <a:cubicBezTo>
                        <a:pt x="2858" y="65"/>
                        <a:pt x="2549" y="1"/>
                        <a:pt x="224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2" name="Google Shape;1462;p46"/>
                <p:cNvSpPr/>
                <p:nvPr/>
              </p:nvSpPr>
              <p:spPr>
                <a:xfrm>
                  <a:off x="6487313" y="3974788"/>
                  <a:ext cx="99410" cy="85391"/>
                </a:xfrm>
                <a:custGeom>
                  <a:avLst/>
                  <a:gdLst/>
                  <a:ahLst/>
                  <a:cxnLst/>
                  <a:rect l="l" t="t" r="r" b="b"/>
                  <a:pathLst>
                    <a:path w="1326" h="1139" extrusionOk="0">
                      <a:moveTo>
                        <a:pt x="763" y="1"/>
                      </a:moveTo>
                      <a:cubicBezTo>
                        <a:pt x="254" y="1"/>
                        <a:pt x="0" y="618"/>
                        <a:pt x="363" y="963"/>
                      </a:cubicBezTo>
                      <a:cubicBezTo>
                        <a:pt x="478" y="1084"/>
                        <a:pt x="624" y="1139"/>
                        <a:pt x="766" y="1139"/>
                      </a:cubicBezTo>
                      <a:cubicBezTo>
                        <a:pt x="1051" y="1139"/>
                        <a:pt x="1326" y="921"/>
                        <a:pt x="1326" y="582"/>
                      </a:cubicBezTo>
                      <a:cubicBezTo>
                        <a:pt x="1326" y="273"/>
                        <a:pt x="1072" y="1"/>
                        <a:pt x="76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3" name="Google Shape;1463;p46"/>
                <p:cNvSpPr/>
                <p:nvPr/>
              </p:nvSpPr>
              <p:spPr>
                <a:xfrm>
                  <a:off x="6722870" y="3707895"/>
                  <a:ext cx="79018" cy="178429"/>
                </a:xfrm>
                <a:custGeom>
                  <a:avLst/>
                  <a:gdLst/>
                  <a:ahLst/>
                  <a:cxnLst/>
                  <a:rect l="l" t="t" r="r" b="b"/>
                  <a:pathLst>
                    <a:path w="1054" h="2380" extrusionOk="0">
                      <a:moveTo>
                        <a:pt x="18" y="1"/>
                      </a:moveTo>
                      <a:lnTo>
                        <a:pt x="0" y="2380"/>
                      </a:lnTo>
                      <a:lnTo>
                        <a:pt x="1054" y="2380"/>
                      </a:lnTo>
                      <a:lnTo>
                        <a:pt x="1054"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4" name="Google Shape;1464;p46"/>
                <p:cNvSpPr/>
                <p:nvPr/>
              </p:nvSpPr>
              <p:spPr>
                <a:xfrm>
                  <a:off x="5845866" y="2547512"/>
                  <a:ext cx="570897" cy="306627"/>
                </a:xfrm>
                <a:custGeom>
                  <a:avLst/>
                  <a:gdLst/>
                  <a:ahLst/>
                  <a:cxnLst/>
                  <a:rect l="l" t="t" r="r" b="b"/>
                  <a:pathLst>
                    <a:path w="7615" h="4090" extrusionOk="0">
                      <a:moveTo>
                        <a:pt x="6424" y="1"/>
                      </a:moveTo>
                      <a:cubicBezTo>
                        <a:pt x="6403" y="1"/>
                        <a:pt x="6381" y="2"/>
                        <a:pt x="6358" y="3"/>
                      </a:cubicBezTo>
                      <a:lnTo>
                        <a:pt x="1527" y="2582"/>
                      </a:lnTo>
                      <a:cubicBezTo>
                        <a:pt x="1091" y="2582"/>
                        <a:pt x="691" y="2764"/>
                        <a:pt x="401" y="3091"/>
                      </a:cubicBezTo>
                      <a:cubicBezTo>
                        <a:pt x="183" y="3309"/>
                        <a:pt x="55" y="3600"/>
                        <a:pt x="1" y="3908"/>
                      </a:cubicBezTo>
                      <a:lnTo>
                        <a:pt x="2326" y="4090"/>
                      </a:lnTo>
                      <a:cubicBezTo>
                        <a:pt x="3325" y="3945"/>
                        <a:pt x="4306" y="3618"/>
                        <a:pt x="5178" y="3109"/>
                      </a:cubicBezTo>
                      <a:cubicBezTo>
                        <a:pt x="5886" y="2691"/>
                        <a:pt x="6522" y="2146"/>
                        <a:pt x="7085" y="1511"/>
                      </a:cubicBezTo>
                      <a:cubicBezTo>
                        <a:pt x="7615" y="928"/>
                        <a:pt x="7200" y="1"/>
                        <a:pt x="642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5" name="Google Shape;1465;p46"/>
                <p:cNvSpPr/>
                <p:nvPr/>
              </p:nvSpPr>
              <p:spPr>
                <a:xfrm>
                  <a:off x="6479141" y="2119284"/>
                  <a:ext cx="483482" cy="612355"/>
                </a:xfrm>
                <a:custGeom>
                  <a:avLst/>
                  <a:gdLst/>
                  <a:ahLst/>
                  <a:cxnLst/>
                  <a:rect l="l" t="t" r="r" b="b"/>
                  <a:pathLst>
                    <a:path w="6449" h="8168" extrusionOk="0">
                      <a:moveTo>
                        <a:pt x="777" y="1"/>
                      </a:moveTo>
                      <a:cubicBezTo>
                        <a:pt x="594" y="1"/>
                        <a:pt x="237" y="173"/>
                        <a:pt x="0" y="321"/>
                      </a:cubicBezTo>
                      <a:cubicBezTo>
                        <a:pt x="454" y="3172"/>
                        <a:pt x="1598" y="5879"/>
                        <a:pt x="3360" y="8167"/>
                      </a:cubicBezTo>
                      <a:lnTo>
                        <a:pt x="6394" y="8149"/>
                      </a:lnTo>
                      <a:cubicBezTo>
                        <a:pt x="6430" y="7931"/>
                        <a:pt x="6448" y="7713"/>
                        <a:pt x="6430" y="7477"/>
                      </a:cubicBezTo>
                      <a:cubicBezTo>
                        <a:pt x="6412" y="7259"/>
                        <a:pt x="6357" y="7041"/>
                        <a:pt x="6266" y="6841"/>
                      </a:cubicBezTo>
                      <a:cubicBezTo>
                        <a:pt x="5358" y="5316"/>
                        <a:pt x="4305" y="3881"/>
                        <a:pt x="3161" y="2537"/>
                      </a:cubicBezTo>
                      <a:cubicBezTo>
                        <a:pt x="2452" y="1701"/>
                        <a:pt x="1689" y="902"/>
                        <a:pt x="890" y="139"/>
                      </a:cubicBezTo>
                      <a:cubicBezTo>
                        <a:pt x="908" y="103"/>
                        <a:pt x="890" y="66"/>
                        <a:pt x="872" y="30"/>
                      </a:cubicBezTo>
                      <a:cubicBezTo>
                        <a:pt x="852" y="10"/>
                        <a:pt x="819" y="1"/>
                        <a:pt x="777"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6" name="Google Shape;1466;p46"/>
                <p:cNvSpPr/>
                <p:nvPr/>
              </p:nvSpPr>
              <p:spPr>
                <a:xfrm>
                  <a:off x="6690183" y="3130552"/>
                  <a:ext cx="573371" cy="220637"/>
                </a:xfrm>
                <a:custGeom>
                  <a:avLst/>
                  <a:gdLst/>
                  <a:ahLst/>
                  <a:cxnLst/>
                  <a:rect l="l" t="t" r="r" b="b"/>
                  <a:pathLst>
                    <a:path w="7648" h="2943" extrusionOk="0">
                      <a:moveTo>
                        <a:pt x="37" y="0"/>
                      </a:moveTo>
                      <a:lnTo>
                        <a:pt x="37" y="18"/>
                      </a:lnTo>
                      <a:lnTo>
                        <a:pt x="19" y="763"/>
                      </a:lnTo>
                      <a:lnTo>
                        <a:pt x="19" y="1090"/>
                      </a:lnTo>
                      <a:lnTo>
                        <a:pt x="0" y="2834"/>
                      </a:lnTo>
                      <a:lnTo>
                        <a:pt x="218" y="2834"/>
                      </a:lnTo>
                      <a:lnTo>
                        <a:pt x="5558" y="2906"/>
                      </a:lnTo>
                      <a:lnTo>
                        <a:pt x="6557" y="2925"/>
                      </a:lnTo>
                      <a:lnTo>
                        <a:pt x="7193" y="2943"/>
                      </a:lnTo>
                      <a:cubicBezTo>
                        <a:pt x="7502" y="2434"/>
                        <a:pt x="7647" y="1853"/>
                        <a:pt x="7611" y="1272"/>
                      </a:cubicBezTo>
                      <a:cubicBezTo>
                        <a:pt x="7575" y="836"/>
                        <a:pt x="7447" y="436"/>
                        <a:pt x="7248" y="73"/>
                      </a:cubicBezTo>
                      <a:lnTo>
                        <a:pt x="7012" y="73"/>
                      </a:lnTo>
                      <a:lnTo>
                        <a:pt x="6285" y="55"/>
                      </a:lnTo>
                      <a:lnTo>
                        <a:pt x="5341" y="55"/>
                      </a:lnTo>
                      <a:lnTo>
                        <a:pt x="3942" y="37"/>
                      </a:lnTo>
                      <a:lnTo>
                        <a:pt x="2743" y="37"/>
                      </a:lnTo>
                      <a:lnTo>
                        <a:pt x="1272" y="18"/>
                      </a:lnTo>
                      <a:lnTo>
                        <a:pt x="890" y="18"/>
                      </a:lnTo>
                      <a:lnTo>
                        <a:pt x="146"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7" name="Google Shape;1467;p46"/>
                <p:cNvSpPr/>
                <p:nvPr/>
              </p:nvSpPr>
              <p:spPr>
                <a:xfrm>
                  <a:off x="7210328" y="3084221"/>
                  <a:ext cx="181202" cy="529438"/>
                </a:xfrm>
                <a:custGeom>
                  <a:avLst/>
                  <a:gdLst/>
                  <a:ahLst/>
                  <a:cxnLst/>
                  <a:rect l="l" t="t" r="r" b="b"/>
                  <a:pathLst>
                    <a:path w="2417" h="7062" extrusionOk="0">
                      <a:moveTo>
                        <a:pt x="2144" y="1"/>
                      </a:moveTo>
                      <a:cubicBezTo>
                        <a:pt x="1981" y="1"/>
                        <a:pt x="1835" y="73"/>
                        <a:pt x="1726" y="200"/>
                      </a:cubicBezTo>
                      <a:cubicBezTo>
                        <a:pt x="1690" y="237"/>
                        <a:pt x="1654" y="273"/>
                        <a:pt x="1599" y="309"/>
                      </a:cubicBezTo>
                      <a:lnTo>
                        <a:pt x="1545" y="346"/>
                      </a:lnTo>
                      <a:lnTo>
                        <a:pt x="1527" y="346"/>
                      </a:lnTo>
                      <a:lnTo>
                        <a:pt x="1472" y="364"/>
                      </a:lnTo>
                      <a:cubicBezTo>
                        <a:pt x="1399" y="400"/>
                        <a:pt x="1327" y="437"/>
                        <a:pt x="1254" y="455"/>
                      </a:cubicBezTo>
                      <a:lnTo>
                        <a:pt x="1163" y="473"/>
                      </a:lnTo>
                      <a:lnTo>
                        <a:pt x="1000" y="509"/>
                      </a:lnTo>
                      <a:cubicBezTo>
                        <a:pt x="764" y="582"/>
                        <a:pt x="509" y="636"/>
                        <a:pt x="509" y="636"/>
                      </a:cubicBezTo>
                      <a:lnTo>
                        <a:pt x="473" y="636"/>
                      </a:lnTo>
                      <a:cubicBezTo>
                        <a:pt x="400" y="655"/>
                        <a:pt x="310" y="673"/>
                        <a:pt x="201" y="709"/>
                      </a:cubicBezTo>
                      <a:lnTo>
                        <a:pt x="164" y="709"/>
                      </a:lnTo>
                      <a:cubicBezTo>
                        <a:pt x="128" y="709"/>
                        <a:pt x="74" y="727"/>
                        <a:pt x="55" y="745"/>
                      </a:cubicBezTo>
                      <a:cubicBezTo>
                        <a:pt x="110" y="854"/>
                        <a:pt x="128" y="963"/>
                        <a:pt x="146" y="1090"/>
                      </a:cubicBezTo>
                      <a:cubicBezTo>
                        <a:pt x="146" y="1163"/>
                        <a:pt x="146" y="1236"/>
                        <a:pt x="146" y="1308"/>
                      </a:cubicBezTo>
                      <a:cubicBezTo>
                        <a:pt x="146" y="2271"/>
                        <a:pt x="128" y="2707"/>
                        <a:pt x="110" y="2925"/>
                      </a:cubicBezTo>
                      <a:cubicBezTo>
                        <a:pt x="110" y="2961"/>
                        <a:pt x="92" y="3088"/>
                        <a:pt x="74" y="3288"/>
                      </a:cubicBezTo>
                      <a:cubicBezTo>
                        <a:pt x="74" y="3361"/>
                        <a:pt x="55" y="3434"/>
                        <a:pt x="55" y="3524"/>
                      </a:cubicBezTo>
                      <a:lnTo>
                        <a:pt x="55" y="3579"/>
                      </a:lnTo>
                      <a:cubicBezTo>
                        <a:pt x="37" y="3706"/>
                        <a:pt x="19" y="3833"/>
                        <a:pt x="19" y="3960"/>
                      </a:cubicBezTo>
                      <a:lnTo>
                        <a:pt x="19" y="4033"/>
                      </a:lnTo>
                      <a:cubicBezTo>
                        <a:pt x="1" y="5559"/>
                        <a:pt x="528" y="6721"/>
                        <a:pt x="1345" y="6994"/>
                      </a:cubicBezTo>
                      <a:cubicBezTo>
                        <a:pt x="1481" y="7039"/>
                        <a:pt x="1627" y="7062"/>
                        <a:pt x="1774" y="7062"/>
                      </a:cubicBezTo>
                      <a:cubicBezTo>
                        <a:pt x="1922" y="7062"/>
                        <a:pt x="2072" y="7039"/>
                        <a:pt x="2217" y="6994"/>
                      </a:cubicBezTo>
                      <a:cubicBezTo>
                        <a:pt x="2290" y="4705"/>
                        <a:pt x="2344" y="2435"/>
                        <a:pt x="2417" y="164"/>
                      </a:cubicBezTo>
                      <a:cubicBezTo>
                        <a:pt x="2380" y="128"/>
                        <a:pt x="2344" y="91"/>
                        <a:pt x="2290" y="55"/>
                      </a:cubicBezTo>
                      <a:cubicBezTo>
                        <a:pt x="2253" y="19"/>
                        <a:pt x="2199" y="1"/>
                        <a:pt x="214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8" name="Google Shape;1468;p46"/>
                <p:cNvSpPr/>
                <p:nvPr/>
              </p:nvSpPr>
              <p:spPr>
                <a:xfrm>
                  <a:off x="7200807" y="3083696"/>
                  <a:ext cx="190724" cy="529963"/>
                </a:xfrm>
                <a:custGeom>
                  <a:avLst/>
                  <a:gdLst/>
                  <a:ahLst/>
                  <a:cxnLst/>
                  <a:rect l="l" t="t" r="r" b="b"/>
                  <a:pathLst>
                    <a:path w="2544" h="7069" extrusionOk="0">
                      <a:moveTo>
                        <a:pt x="2224" y="1"/>
                      </a:moveTo>
                      <a:cubicBezTo>
                        <a:pt x="2178" y="1"/>
                        <a:pt x="2125" y="17"/>
                        <a:pt x="2071" y="44"/>
                      </a:cubicBezTo>
                      <a:cubicBezTo>
                        <a:pt x="1999" y="80"/>
                        <a:pt x="1926" y="135"/>
                        <a:pt x="1872" y="207"/>
                      </a:cubicBezTo>
                      <a:cubicBezTo>
                        <a:pt x="1835" y="244"/>
                        <a:pt x="1781" y="280"/>
                        <a:pt x="1744" y="316"/>
                      </a:cubicBezTo>
                      <a:lnTo>
                        <a:pt x="1690" y="353"/>
                      </a:lnTo>
                      <a:lnTo>
                        <a:pt x="1672" y="353"/>
                      </a:lnTo>
                      <a:lnTo>
                        <a:pt x="1617" y="371"/>
                      </a:lnTo>
                      <a:cubicBezTo>
                        <a:pt x="1545" y="407"/>
                        <a:pt x="1472" y="425"/>
                        <a:pt x="1399" y="462"/>
                      </a:cubicBezTo>
                      <a:cubicBezTo>
                        <a:pt x="1091" y="1352"/>
                        <a:pt x="1000" y="2314"/>
                        <a:pt x="1127" y="3259"/>
                      </a:cubicBezTo>
                      <a:cubicBezTo>
                        <a:pt x="1200" y="3677"/>
                        <a:pt x="1345" y="4222"/>
                        <a:pt x="1145" y="4331"/>
                      </a:cubicBezTo>
                      <a:cubicBezTo>
                        <a:pt x="1123" y="4342"/>
                        <a:pt x="1097" y="4348"/>
                        <a:pt x="1069" y="4348"/>
                      </a:cubicBezTo>
                      <a:cubicBezTo>
                        <a:pt x="776" y="4348"/>
                        <a:pt x="208" y="3742"/>
                        <a:pt x="59" y="3742"/>
                      </a:cubicBezTo>
                      <a:cubicBezTo>
                        <a:pt x="50" y="3742"/>
                        <a:pt x="43" y="3745"/>
                        <a:pt x="37" y="3749"/>
                      </a:cubicBezTo>
                      <a:cubicBezTo>
                        <a:pt x="1" y="3786"/>
                        <a:pt x="73" y="3931"/>
                        <a:pt x="146" y="4058"/>
                      </a:cubicBezTo>
                      <a:cubicBezTo>
                        <a:pt x="128" y="4676"/>
                        <a:pt x="237" y="5311"/>
                        <a:pt x="455" y="5893"/>
                      </a:cubicBezTo>
                      <a:cubicBezTo>
                        <a:pt x="673" y="6456"/>
                        <a:pt x="1036" y="6855"/>
                        <a:pt x="1472" y="7001"/>
                      </a:cubicBezTo>
                      <a:cubicBezTo>
                        <a:pt x="1608" y="7046"/>
                        <a:pt x="1754" y="7069"/>
                        <a:pt x="1901" y="7069"/>
                      </a:cubicBezTo>
                      <a:cubicBezTo>
                        <a:pt x="2049" y="7069"/>
                        <a:pt x="2199" y="7046"/>
                        <a:pt x="2344" y="7001"/>
                      </a:cubicBezTo>
                      <a:cubicBezTo>
                        <a:pt x="2417" y="4712"/>
                        <a:pt x="2471" y="2442"/>
                        <a:pt x="2544" y="171"/>
                      </a:cubicBezTo>
                      <a:cubicBezTo>
                        <a:pt x="2507" y="135"/>
                        <a:pt x="2471" y="98"/>
                        <a:pt x="2417" y="62"/>
                      </a:cubicBezTo>
                      <a:cubicBezTo>
                        <a:pt x="2380" y="26"/>
                        <a:pt x="2326" y="8"/>
                        <a:pt x="2271" y="8"/>
                      </a:cubicBezTo>
                      <a:cubicBezTo>
                        <a:pt x="2257" y="3"/>
                        <a:pt x="2241" y="1"/>
                        <a:pt x="222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9" name="Google Shape;1469;p46"/>
                <p:cNvSpPr/>
                <p:nvPr/>
              </p:nvSpPr>
              <p:spPr>
                <a:xfrm>
                  <a:off x="6560784" y="2662065"/>
                  <a:ext cx="397716" cy="614229"/>
                </a:xfrm>
                <a:custGeom>
                  <a:avLst/>
                  <a:gdLst/>
                  <a:ahLst/>
                  <a:cxnLst/>
                  <a:rect l="l" t="t" r="r" b="b"/>
                  <a:pathLst>
                    <a:path w="5305" h="8193" extrusionOk="0">
                      <a:moveTo>
                        <a:pt x="2544" y="1"/>
                      </a:moveTo>
                      <a:lnTo>
                        <a:pt x="1926" y="1363"/>
                      </a:lnTo>
                      <a:lnTo>
                        <a:pt x="1309" y="3270"/>
                      </a:lnTo>
                      <a:lnTo>
                        <a:pt x="945" y="4342"/>
                      </a:lnTo>
                      <a:lnTo>
                        <a:pt x="891" y="4524"/>
                      </a:lnTo>
                      <a:lnTo>
                        <a:pt x="164" y="6740"/>
                      </a:lnTo>
                      <a:lnTo>
                        <a:pt x="1" y="7248"/>
                      </a:lnTo>
                      <a:lnTo>
                        <a:pt x="1672" y="7793"/>
                      </a:lnTo>
                      <a:lnTo>
                        <a:pt x="2907" y="8193"/>
                      </a:lnTo>
                      <a:lnTo>
                        <a:pt x="2943" y="8138"/>
                      </a:lnTo>
                      <a:lnTo>
                        <a:pt x="3052" y="7811"/>
                      </a:lnTo>
                      <a:lnTo>
                        <a:pt x="3343" y="6885"/>
                      </a:lnTo>
                      <a:lnTo>
                        <a:pt x="3597" y="6122"/>
                      </a:lnTo>
                      <a:lnTo>
                        <a:pt x="3797" y="5486"/>
                      </a:lnTo>
                      <a:lnTo>
                        <a:pt x="4033" y="4760"/>
                      </a:lnTo>
                      <a:lnTo>
                        <a:pt x="4124" y="4505"/>
                      </a:lnTo>
                      <a:lnTo>
                        <a:pt x="5305" y="909"/>
                      </a:lnTo>
                      <a:lnTo>
                        <a:pt x="4705" y="709"/>
                      </a:lnTo>
                      <a:lnTo>
                        <a:pt x="2544"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0" name="Google Shape;1470;p46"/>
                <p:cNvSpPr/>
                <p:nvPr/>
              </p:nvSpPr>
              <p:spPr>
                <a:xfrm>
                  <a:off x="6554037" y="3101689"/>
                  <a:ext cx="245152" cy="247926"/>
                </a:xfrm>
                <a:custGeom>
                  <a:avLst/>
                  <a:gdLst/>
                  <a:ahLst/>
                  <a:cxnLst/>
                  <a:rect l="l" t="t" r="r" b="b"/>
                  <a:pathLst>
                    <a:path w="3270" h="3307" extrusionOk="0">
                      <a:moveTo>
                        <a:pt x="1659" y="0"/>
                      </a:moveTo>
                      <a:cubicBezTo>
                        <a:pt x="1473" y="0"/>
                        <a:pt x="1300" y="50"/>
                        <a:pt x="1126" y="113"/>
                      </a:cubicBezTo>
                      <a:cubicBezTo>
                        <a:pt x="945" y="185"/>
                        <a:pt x="763" y="276"/>
                        <a:pt x="618" y="403"/>
                      </a:cubicBezTo>
                      <a:cubicBezTo>
                        <a:pt x="490" y="512"/>
                        <a:pt x="400" y="621"/>
                        <a:pt x="309" y="748"/>
                      </a:cubicBezTo>
                      <a:cubicBezTo>
                        <a:pt x="200" y="912"/>
                        <a:pt x="109" y="1075"/>
                        <a:pt x="55" y="1257"/>
                      </a:cubicBezTo>
                      <a:cubicBezTo>
                        <a:pt x="55" y="1312"/>
                        <a:pt x="36" y="1348"/>
                        <a:pt x="36" y="1384"/>
                      </a:cubicBezTo>
                      <a:lnTo>
                        <a:pt x="36" y="1439"/>
                      </a:lnTo>
                      <a:cubicBezTo>
                        <a:pt x="0" y="1584"/>
                        <a:pt x="0" y="1711"/>
                        <a:pt x="0" y="1856"/>
                      </a:cubicBezTo>
                      <a:cubicBezTo>
                        <a:pt x="18" y="1929"/>
                        <a:pt x="18" y="2002"/>
                        <a:pt x="36" y="2074"/>
                      </a:cubicBezTo>
                      <a:cubicBezTo>
                        <a:pt x="55" y="2129"/>
                        <a:pt x="73" y="2183"/>
                        <a:pt x="91" y="2238"/>
                      </a:cubicBezTo>
                      <a:cubicBezTo>
                        <a:pt x="91" y="2274"/>
                        <a:pt x="109" y="2292"/>
                        <a:pt x="109" y="2311"/>
                      </a:cubicBezTo>
                      <a:cubicBezTo>
                        <a:pt x="342" y="2928"/>
                        <a:pt x="928" y="3307"/>
                        <a:pt x="1552" y="3307"/>
                      </a:cubicBezTo>
                      <a:cubicBezTo>
                        <a:pt x="1755" y="3307"/>
                        <a:pt x="1961" y="3267"/>
                        <a:pt x="2162" y="3182"/>
                      </a:cubicBezTo>
                      <a:cubicBezTo>
                        <a:pt x="2616" y="3019"/>
                        <a:pt x="2979" y="2656"/>
                        <a:pt x="3161" y="2202"/>
                      </a:cubicBezTo>
                      <a:cubicBezTo>
                        <a:pt x="3215" y="2074"/>
                        <a:pt x="3251" y="1929"/>
                        <a:pt x="3269" y="1784"/>
                      </a:cubicBezTo>
                      <a:lnTo>
                        <a:pt x="3269" y="1693"/>
                      </a:lnTo>
                      <a:lnTo>
                        <a:pt x="3269" y="1566"/>
                      </a:lnTo>
                      <a:cubicBezTo>
                        <a:pt x="3269" y="1566"/>
                        <a:pt x="3269" y="1548"/>
                        <a:pt x="3269" y="1548"/>
                      </a:cubicBezTo>
                      <a:cubicBezTo>
                        <a:pt x="3269" y="1384"/>
                        <a:pt x="3251" y="1203"/>
                        <a:pt x="3197" y="1057"/>
                      </a:cubicBezTo>
                      <a:cubicBezTo>
                        <a:pt x="3179" y="985"/>
                        <a:pt x="3142" y="912"/>
                        <a:pt x="3106" y="857"/>
                      </a:cubicBezTo>
                      <a:cubicBezTo>
                        <a:pt x="3033" y="676"/>
                        <a:pt x="2906" y="531"/>
                        <a:pt x="2779" y="403"/>
                      </a:cubicBezTo>
                      <a:cubicBezTo>
                        <a:pt x="2743" y="367"/>
                        <a:pt x="2706" y="331"/>
                        <a:pt x="2670" y="313"/>
                      </a:cubicBezTo>
                      <a:cubicBezTo>
                        <a:pt x="2416" y="113"/>
                        <a:pt x="2107" y="4"/>
                        <a:pt x="1780" y="4"/>
                      </a:cubicBezTo>
                      <a:lnTo>
                        <a:pt x="1744" y="4"/>
                      </a:lnTo>
                      <a:cubicBezTo>
                        <a:pt x="1715" y="1"/>
                        <a:pt x="1687" y="0"/>
                        <a:pt x="1659"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1" name="Google Shape;1471;p46"/>
                <p:cNvSpPr/>
                <p:nvPr/>
              </p:nvSpPr>
              <p:spPr>
                <a:xfrm>
                  <a:off x="6462798" y="2042514"/>
                  <a:ext cx="121226" cy="200770"/>
                </a:xfrm>
                <a:custGeom>
                  <a:avLst/>
                  <a:gdLst/>
                  <a:ahLst/>
                  <a:cxnLst/>
                  <a:rect l="l" t="t" r="r" b="b"/>
                  <a:pathLst>
                    <a:path w="1617" h="2678" extrusionOk="0">
                      <a:moveTo>
                        <a:pt x="436" y="1"/>
                      </a:moveTo>
                      <a:lnTo>
                        <a:pt x="254" y="164"/>
                      </a:lnTo>
                      <a:lnTo>
                        <a:pt x="0" y="418"/>
                      </a:lnTo>
                      <a:cubicBezTo>
                        <a:pt x="18" y="455"/>
                        <a:pt x="18" y="509"/>
                        <a:pt x="36" y="545"/>
                      </a:cubicBezTo>
                      <a:cubicBezTo>
                        <a:pt x="36" y="564"/>
                        <a:pt x="55" y="582"/>
                        <a:pt x="55" y="600"/>
                      </a:cubicBezTo>
                      <a:cubicBezTo>
                        <a:pt x="91" y="745"/>
                        <a:pt x="127" y="927"/>
                        <a:pt x="182" y="1127"/>
                      </a:cubicBezTo>
                      <a:cubicBezTo>
                        <a:pt x="200" y="1163"/>
                        <a:pt x="218" y="1217"/>
                        <a:pt x="218" y="1272"/>
                      </a:cubicBezTo>
                      <a:lnTo>
                        <a:pt x="218" y="1290"/>
                      </a:lnTo>
                      <a:cubicBezTo>
                        <a:pt x="236" y="1326"/>
                        <a:pt x="254" y="1381"/>
                        <a:pt x="273" y="1435"/>
                      </a:cubicBezTo>
                      <a:cubicBezTo>
                        <a:pt x="309" y="1599"/>
                        <a:pt x="345" y="1744"/>
                        <a:pt x="382" y="1853"/>
                      </a:cubicBezTo>
                      <a:lnTo>
                        <a:pt x="382" y="1890"/>
                      </a:lnTo>
                      <a:cubicBezTo>
                        <a:pt x="400" y="1980"/>
                        <a:pt x="418" y="2035"/>
                        <a:pt x="418" y="2035"/>
                      </a:cubicBezTo>
                      <a:cubicBezTo>
                        <a:pt x="436" y="2089"/>
                        <a:pt x="454" y="2126"/>
                        <a:pt x="454" y="2180"/>
                      </a:cubicBezTo>
                      <a:lnTo>
                        <a:pt x="454" y="2198"/>
                      </a:lnTo>
                      <a:cubicBezTo>
                        <a:pt x="527" y="2507"/>
                        <a:pt x="636" y="2598"/>
                        <a:pt x="672" y="2634"/>
                      </a:cubicBezTo>
                      <a:cubicBezTo>
                        <a:pt x="722" y="2663"/>
                        <a:pt x="779" y="2678"/>
                        <a:pt x="838" y="2678"/>
                      </a:cubicBezTo>
                      <a:cubicBezTo>
                        <a:pt x="1080" y="2678"/>
                        <a:pt x="1384" y="2439"/>
                        <a:pt x="1617" y="1944"/>
                      </a:cubicBezTo>
                      <a:cubicBezTo>
                        <a:pt x="1580" y="1871"/>
                        <a:pt x="1544" y="1781"/>
                        <a:pt x="1508" y="1726"/>
                      </a:cubicBezTo>
                      <a:cubicBezTo>
                        <a:pt x="1362" y="1490"/>
                        <a:pt x="1217" y="1254"/>
                        <a:pt x="1072" y="1000"/>
                      </a:cubicBezTo>
                      <a:cubicBezTo>
                        <a:pt x="1035" y="945"/>
                        <a:pt x="999" y="891"/>
                        <a:pt x="963" y="818"/>
                      </a:cubicBezTo>
                      <a:lnTo>
                        <a:pt x="690" y="364"/>
                      </a:lnTo>
                      <a:lnTo>
                        <a:pt x="618" y="255"/>
                      </a:lnTo>
                      <a:cubicBezTo>
                        <a:pt x="599" y="218"/>
                        <a:pt x="581" y="200"/>
                        <a:pt x="563" y="146"/>
                      </a:cubicBezTo>
                      <a:cubicBezTo>
                        <a:pt x="509" y="91"/>
                        <a:pt x="490" y="55"/>
                        <a:pt x="454" y="19"/>
                      </a:cubicBezTo>
                      <a:cubicBezTo>
                        <a:pt x="436" y="1"/>
                        <a:pt x="436" y="1"/>
                        <a:pt x="43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2" name="Google Shape;1472;p46"/>
                <p:cNvSpPr/>
                <p:nvPr/>
              </p:nvSpPr>
              <p:spPr>
                <a:xfrm>
                  <a:off x="5448298" y="2850015"/>
                  <a:ext cx="1049955" cy="51804"/>
                </a:xfrm>
                <a:custGeom>
                  <a:avLst/>
                  <a:gdLst/>
                  <a:ahLst/>
                  <a:cxnLst/>
                  <a:rect l="l" t="t" r="r" b="b"/>
                  <a:pathLst>
                    <a:path w="14005" h="691" extrusionOk="0">
                      <a:moveTo>
                        <a:pt x="400" y="1"/>
                      </a:moveTo>
                      <a:cubicBezTo>
                        <a:pt x="0" y="37"/>
                        <a:pt x="0" y="636"/>
                        <a:pt x="400" y="673"/>
                      </a:cubicBezTo>
                      <a:lnTo>
                        <a:pt x="13605" y="691"/>
                      </a:lnTo>
                      <a:cubicBezTo>
                        <a:pt x="14004" y="654"/>
                        <a:pt x="14004" y="55"/>
                        <a:pt x="13605" y="19"/>
                      </a:cubicBezTo>
                      <a:lnTo>
                        <a:pt x="400"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3" name="Google Shape;1473;p46"/>
                <p:cNvSpPr/>
                <p:nvPr/>
              </p:nvSpPr>
              <p:spPr>
                <a:xfrm>
                  <a:off x="6205424" y="2897696"/>
                  <a:ext cx="224760" cy="1164359"/>
                </a:xfrm>
                <a:custGeom>
                  <a:avLst/>
                  <a:gdLst/>
                  <a:ahLst/>
                  <a:cxnLst/>
                  <a:rect l="l" t="t" r="r" b="b"/>
                  <a:pathLst>
                    <a:path w="2998" h="15531" extrusionOk="0">
                      <a:moveTo>
                        <a:pt x="454" y="0"/>
                      </a:moveTo>
                      <a:lnTo>
                        <a:pt x="0" y="73"/>
                      </a:lnTo>
                      <a:lnTo>
                        <a:pt x="2543" y="15530"/>
                      </a:lnTo>
                      <a:lnTo>
                        <a:pt x="2997" y="15439"/>
                      </a:lnTo>
                      <a:lnTo>
                        <a:pt x="454"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4" name="Google Shape;1474;p46"/>
                <p:cNvSpPr/>
                <p:nvPr/>
              </p:nvSpPr>
              <p:spPr>
                <a:xfrm>
                  <a:off x="5513672" y="2896346"/>
                  <a:ext cx="227459" cy="1164284"/>
                </a:xfrm>
                <a:custGeom>
                  <a:avLst/>
                  <a:gdLst/>
                  <a:ahLst/>
                  <a:cxnLst/>
                  <a:rect l="l" t="t" r="r" b="b"/>
                  <a:pathLst>
                    <a:path w="3034" h="15530" extrusionOk="0">
                      <a:moveTo>
                        <a:pt x="2579" y="0"/>
                      </a:moveTo>
                      <a:lnTo>
                        <a:pt x="0" y="15439"/>
                      </a:lnTo>
                      <a:lnTo>
                        <a:pt x="454" y="15530"/>
                      </a:lnTo>
                      <a:lnTo>
                        <a:pt x="3033" y="73"/>
                      </a:lnTo>
                      <a:lnTo>
                        <a:pt x="2579"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5" name="Google Shape;1475;p46"/>
                <p:cNvSpPr/>
                <p:nvPr/>
              </p:nvSpPr>
              <p:spPr>
                <a:xfrm>
                  <a:off x="6490012" y="2141925"/>
                  <a:ext cx="566548" cy="900165"/>
                </a:xfrm>
                <a:custGeom>
                  <a:avLst/>
                  <a:gdLst/>
                  <a:ahLst/>
                  <a:cxnLst/>
                  <a:rect l="l" t="t" r="r" b="b"/>
                  <a:pathLst>
                    <a:path w="7557" h="12007" extrusionOk="0">
                      <a:moveTo>
                        <a:pt x="981" y="0"/>
                      </a:moveTo>
                      <a:lnTo>
                        <a:pt x="0" y="909"/>
                      </a:lnTo>
                      <a:cubicBezTo>
                        <a:pt x="55" y="1417"/>
                        <a:pt x="182" y="2216"/>
                        <a:pt x="327" y="3215"/>
                      </a:cubicBezTo>
                      <a:cubicBezTo>
                        <a:pt x="781" y="6212"/>
                        <a:pt x="1018" y="6975"/>
                        <a:pt x="963" y="8301"/>
                      </a:cubicBezTo>
                      <a:cubicBezTo>
                        <a:pt x="945" y="9318"/>
                        <a:pt x="781" y="10336"/>
                        <a:pt x="509" y="11316"/>
                      </a:cubicBezTo>
                      <a:lnTo>
                        <a:pt x="6757" y="12007"/>
                      </a:lnTo>
                      <a:cubicBezTo>
                        <a:pt x="7556" y="7193"/>
                        <a:pt x="5250" y="2398"/>
                        <a:pt x="981"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6" name="Google Shape;1476;p46"/>
                <p:cNvSpPr/>
                <p:nvPr/>
              </p:nvSpPr>
              <p:spPr>
                <a:xfrm>
                  <a:off x="6417815" y="2197177"/>
                  <a:ext cx="251974" cy="459566"/>
                </a:xfrm>
                <a:custGeom>
                  <a:avLst/>
                  <a:gdLst/>
                  <a:ahLst/>
                  <a:cxnLst/>
                  <a:rect l="l" t="t" r="r" b="b"/>
                  <a:pathLst>
                    <a:path w="3361" h="6130" extrusionOk="0">
                      <a:moveTo>
                        <a:pt x="2801" y="0"/>
                      </a:moveTo>
                      <a:cubicBezTo>
                        <a:pt x="2306" y="0"/>
                        <a:pt x="1432" y="795"/>
                        <a:pt x="1327" y="1080"/>
                      </a:cubicBezTo>
                      <a:cubicBezTo>
                        <a:pt x="1327" y="1080"/>
                        <a:pt x="1199" y="1334"/>
                        <a:pt x="945" y="2024"/>
                      </a:cubicBezTo>
                      <a:cubicBezTo>
                        <a:pt x="891" y="2133"/>
                        <a:pt x="854" y="2224"/>
                        <a:pt x="818" y="2351"/>
                      </a:cubicBezTo>
                      <a:cubicBezTo>
                        <a:pt x="727" y="2587"/>
                        <a:pt x="636" y="2878"/>
                        <a:pt x="509" y="3205"/>
                      </a:cubicBezTo>
                      <a:cubicBezTo>
                        <a:pt x="473" y="3332"/>
                        <a:pt x="437" y="3441"/>
                        <a:pt x="400" y="3550"/>
                      </a:cubicBezTo>
                      <a:lnTo>
                        <a:pt x="219" y="4113"/>
                      </a:lnTo>
                      <a:cubicBezTo>
                        <a:pt x="164" y="4295"/>
                        <a:pt x="110" y="4476"/>
                        <a:pt x="55" y="4658"/>
                      </a:cubicBezTo>
                      <a:lnTo>
                        <a:pt x="1" y="4822"/>
                      </a:lnTo>
                      <a:cubicBezTo>
                        <a:pt x="63" y="4802"/>
                        <a:pt x="128" y="4792"/>
                        <a:pt x="192" y="4792"/>
                      </a:cubicBezTo>
                      <a:cubicBezTo>
                        <a:pt x="423" y="4792"/>
                        <a:pt x="646" y="4917"/>
                        <a:pt x="745" y="5130"/>
                      </a:cubicBezTo>
                      <a:cubicBezTo>
                        <a:pt x="873" y="5494"/>
                        <a:pt x="727" y="5911"/>
                        <a:pt x="382" y="6111"/>
                      </a:cubicBezTo>
                      <a:cubicBezTo>
                        <a:pt x="418" y="6111"/>
                        <a:pt x="473" y="6129"/>
                        <a:pt x="509" y="6129"/>
                      </a:cubicBezTo>
                      <a:lnTo>
                        <a:pt x="546" y="6129"/>
                      </a:lnTo>
                      <a:cubicBezTo>
                        <a:pt x="709" y="6093"/>
                        <a:pt x="873" y="6020"/>
                        <a:pt x="1036" y="5929"/>
                      </a:cubicBezTo>
                      <a:cubicBezTo>
                        <a:pt x="1254" y="5784"/>
                        <a:pt x="1417" y="5566"/>
                        <a:pt x="1545" y="5330"/>
                      </a:cubicBezTo>
                      <a:cubicBezTo>
                        <a:pt x="1617" y="5148"/>
                        <a:pt x="1690" y="4967"/>
                        <a:pt x="1763" y="4785"/>
                      </a:cubicBezTo>
                      <a:cubicBezTo>
                        <a:pt x="1799" y="4676"/>
                        <a:pt x="1853" y="4567"/>
                        <a:pt x="1908" y="4458"/>
                      </a:cubicBezTo>
                      <a:cubicBezTo>
                        <a:pt x="1908" y="4422"/>
                        <a:pt x="1926" y="4404"/>
                        <a:pt x="1926" y="4367"/>
                      </a:cubicBezTo>
                      <a:cubicBezTo>
                        <a:pt x="1944" y="4313"/>
                        <a:pt x="1981" y="4258"/>
                        <a:pt x="1999" y="4204"/>
                      </a:cubicBezTo>
                      <a:cubicBezTo>
                        <a:pt x="2017" y="4149"/>
                        <a:pt x="2053" y="4077"/>
                        <a:pt x="2071" y="4022"/>
                      </a:cubicBezTo>
                      <a:cubicBezTo>
                        <a:pt x="2126" y="3913"/>
                        <a:pt x="2162" y="3804"/>
                        <a:pt x="2217" y="3695"/>
                      </a:cubicBezTo>
                      <a:cubicBezTo>
                        <a:pt x="2289" y="3496"/>
                        <a:pt x="2380" y="3314"/>
                        <a:pt x="2435" y="3114"/>
                      </a:cubicBezTo>
                      <a:cubicBezTo>
                        <a:pt x="2471" y="3041"/>
                        <a:pt x="2507" y="2969"/>
                        <a:pt x="2525" y="2914"/>
                      </a:cubicBezTo>
                      <a:lnTo>
                        <a:pt x="2525" y="2896"/>
                      </a:lnTo>
                      <a:cubicBezTo>
                        <a:pt x="2544" y="2842"/>
                        <a:pt x="2562" y="2769"/>
                        <a:pt x="2598" y="2715"/>
                      </a:cubicBezTo>
                      <a:cubicBezTo>
                        <a:pt x="2634" y="2606"/>
                        <a:pt x="2689" y="2497"/>
                        <a:pt x="2725" y="2388"/>
                      </a:cubicBezTo>
                      <a:cubicBezTo>
                        <a:pt x="2743" y="2369"/>
                        <a:pt x="2743" y="2351"/>
                        <a:pt x="2743" y="2333"/>
                      </a:cubicBezTo>
                      <a:cubicBezTo>
                        <a:pt x="2834" y="2170"/>
                        <a:pt x="2889" y="2006"/>
                        <a:pt x="2961" y="1843"/>
                      </a:cubicBezTo>
                      <a:cubicBezTo>
                        <a:pt x="2980" y="1825"/>
                        <a:pt x="2998" y="1806"/>
                        <a:pt x="2998" y="1788"/>
                      </a:cubicBezTo>
                      <a:cubicBezTo>
                        <a:pt x="3361" y="1225"/>
                        <a:pt x="3361" y="535"/>
                        <a:pt x="3052" y="117"/>
                      </a:cubicBezTo>
                      <a:cubicBezTo>
                        <a:pt x="2992" y="35"/>
                        <a:pt x="2905" y="0"/>
                        <a:pt x="2801"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7" name="Google Shape;1477;p46"/>
                <p:cNvSpPr/>
                <p:nvPr/>
              </p:nvSpPr>
              <p:spPr>
                <a:xfrm>
                  <a:off x="6511753" y="2297187"/>
                  <a:ext cx="130823" cy="76319"/>
                </a:xfrm>
                <a:custGeom>
                  <a:avLst/>
                  <a:gdLst/>
                  <a:ahLst/>
                  <a:cxnLst/>
                  <a:rect l="l" t="t" r="r" b="b"/>
                  <a:pathLst>
                    <a:path w="1745" h="1018" extrusionOk="0">
                      <a:moveTo>
                        <a:pt x="1" y="0"/>
                      </a:moveTo>
                      <a:lnTo>
                        <a:pt x="1509" y="1017"/>
                      </a:lnTo>
                      <a:cubicBezTo>
                        <a:pt x="1581" y="854"/>
                        <a:pt x="1636" y="672"/>
                        <a:pt x="1708" y="509"/>
                      </a:cubicBezTo>
                      <a:cubicBezTo>
                        <a:pt x="1727" y="491"/>
                        <a:pt x="1745" y="472"/>
                        <a:pt x="1745" y="454"/>
                      </a:cubicBezTo>
                      <a:cubicBezTo>
                        <a:pt x="1708" y="436"/>
                        <a:pt x="1672" y="400"/>
                        <a:pt x="1636" y="363"/>
                      </a:cubicBezTo>
                      <a:lnTo>
                        <a:pt x="1"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8" name="Google Shape;1478;p46"/>
                <p:cNvSpPr/>
                <p:nvPr/>
              </p:nvSpPr>
              <p:spPr>
                <a:xfrm>
                  <a:off x="6505006" y="2179409"/>
                  <a:ext cx="167558" cy="172281"/>
                </a:xfrm>
                <a:custGeom>
                  <a:avLst/>
                  <a:gdLst/>
                  <a:ahLst/>
                  <a:cxnLst/>
                  <a:rect l="l" t="t" r="r" b="b"/>
                  <a:pathLst>
                    <a:path w="2235" h="2298" extrusionOk="0">
                      <a:moveTo>
                        <a:pt x="1347" y="0"/>
                      </a:moveTo>
                      <a:cubicBezTo>
                        <a:pt x="1069" y="0"/>
                        <a:pt x="798" y="123"/>
                        <a:pt x="618" y="354"/>
                      </a:cubicBezTo>
                      <a:lnTo>
                        <a:pt x="0" y="1553"/>
                      </a:lnTo>
                      <a:lnTo>
                        <a:pt x="2234" y="2298"/>
                      </a:lnTo>
                      <a:cubicBezTo>
                        <a:pt x="2234" y="1807"/>
                        <a:pt x="2216" y="1335"/>
                        <a:pt x="2216" y="845"/>
                      </a:cubicBezTo>
                      <a:cubicBezTo>
                        <a:pt x="2198" y="518"/>
                        <a:pt x="1998" y="209"/>
                        <a:pt x="1689" y="64"/>
                      </a:cubicBezTo>
                      <a:cubicBezTo>
                        <a:pt x="1578" y="21"/>
                        <a:pt x="1462" y="0"/>
                        <a:pt x="134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9" name="Google Shape;1479;p46"/>
                <p:cNvSpPr/>
                <p:nvPr/>
              </p:nvSpPr>
              <p:spPr>
                <a:xfrm>
                  <a:off x="6148222" y="2540164"/>
                  <a:ext cx="375900" cy="395692"/>
                </a:xfrm>
                <a:custGeom>
                  <a:avLst/>
                  <a:gdLst/>
                  <a:ahLst/>
                  <a:cxnLst/>
                  <a:rect l="l" t="t" r="r" b="b"/>
                  <a:pathLst>
                    <a:path w="5014" h="5278" extrusionOk="0">
                      <a:moveTo>
                        <a:pt x="4032" y="0"/>
                      </a:moveTo>
                      <a:cubicBezTo>
                        <a:pt x="3921" y="0"/>
                        <a:pt x="3810" y="21"/>
                        <a:pt x="3706" y="65"/>
                      </a:cubicBezTo>
                      <a:lnTo>
                        <a:pt x="0" y="4134"/>
                      </a:lnTo>
                      <a:lnTo>
                        <a:pt x="1290" y="5278"/>
                      </a:lnTo>
                      <a:cubicBezTo>
                        <a:pt x="2925" y="4424"/>
                        <a:pt x="4214" y="2989"/>
                        <a:pt x="4886" y="1264"/>
                      </a:cubicBezTo>
                      <a:cubicBezTo>
                        <a:pt x="5013" y="937"/>
                        <a:pt x="4941" y="573"/>
                        <a:pt x="4723" y="301"/>
                      </a:cubicBezTo>
                      <a:cubicBezTo>
                        <a:pt x="4545" y="111"/>
                        <a:pt x="4288" y="0"/>
                        <a:pt x="403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0" name="Google Shape;1480;p46"/>
                <p:cNvSpPr/>
                <p:nvPr/>
              </p:nvSpPr>
              <p:spPr>
                <a:xfrm>
                  <a:off x="6068978" y="2813205"/>
                  <a:ext cx="282187" cy="125650"/>
                </a:xfrm>
                <a:custGeom>
                  <a:avLst/>
                  <a:gdLst/>
                  <a:ahLst/>
                  <a:cxnLst/>
                  <a:rect l="l" t="t" r="r" b="b"/>
                  <a:pathLst>
                    <a:path w="3764" h="1676" extrusionOk="0">
                      <a:moveTo>
                        <a:pt x="1266" y="0"/>
                      </a:moveTo>
                      <a:cubicBezTo>
                        <a:pt x="560" y="0"/>
                        <a:pt x="0" y="653"/>
                        <a:pt x="149" y="1382"/>
                      </a:cubicBezTo>
                      <a:cubicBezTo>
                        <a:pt x="240" y="1472"/>
                        <a:pt x="367" y="1527"/>
                        <a:pt x="494" y="1527"/>
                      </a:cubicBezTo>
                      <a:cubicBezTo>
                        <a:pt x="621" y="1527"/>
                        <a:pt x="658" y="1472"/>
                        <a:pt x="785" y="1472"/>
                      </a:cubicBezTo>
                      <a:cubicBezTo>
                        <a:pt x="912" y="1491"/>
                        <a:pt x="930" y="1563"/>
                        <a:pt x="1057" y="1581"/>
                      </a:cubicBezTo>
                      <a:cubicBezTo>
                        <a:pt x="1068" y="1582"/>
                        <a:pt x="1078" y="1583"/>
                        <a:pt x="1088" y="1583"/>
                      </a:cubicBezTo>
                      <a:cubicBezTo>
                        <a:pt x="1225" y="1583"/>
                        <a:pt x="1274" y="1485"/>
                        <a:pt x="1401" y="1485"/>
                      </a:cubicBezTo>
                      <a:cubicBezTo>
                        <a:pt x="1418" y="1485"/>
                        <a:pt x="1437" y="1486"/>
                        <a:pt x="1457" y="1491"/>
                      </a:cubicBezTo>
                      <a:cubicBezTo>
                        <a:pt x="1584" y="1509"/>
                        <a:pt x="1584" y="1599"/>
                        <a:pt x="1729" y="1636"/>
                      </a:cubicBezTo>
                      <a:cubicBezTo>
                        <a:pt x="1754" y="1642"/>
                        <a:pt x="1777" y="1644"/>
                        <a:pt x="1798" y="1644"/>
                      </a:cubicBezTo>
                      <a:cubicBezTo>
                        <a:pt x="1892" y="1644"/>
                        <a:pt x="1968" y="1597"/>
                        <a:pt x="2122" y="1597"/>
                      </a:cubicBezTo>
                      <a:cubicBezTo>
                        <a:pt x="2141" y="1597"/>
                        <a:pt x="2162" y="1598"/>
                        <a:pt x="2183" y="1599"/>
                      </a:cubicBezTo>
                      <a:cubicBezTo>
                        <a:pt x="2292" y="1599"/>
                        <a:pt x="2383" y="1636"/>
                        <a:pt x="2492" y="1672"/>
                      </a:cubicBezTo>
                      <a:cubicBezTo>
                        <a:pt x="2508" y="1674"/>
                        <a:pt x="2525" y="1675"/>
                        <a:pt x="2543" y="1675"/>
                      </a:cubicBezTo>
                      <a:cubicBezTo>
                        <a:pt x="2683" y="1675"/>
                        <a:pt x="2870" y="1604"/>
                        <a:pt x="3128" y="1345"/>
                      </a:cubicBezTo>
                      <a:lnTo>
                        <a:pt x="3764" y="655"/>
                      </a:lnTo>
                      <a:lnTo>
                        <a:pt x="1475" y="19"/>
                      </a:lnTo>
                      <a:cubicBezTo>
                        <a:pt x="1404" y="6"/>
                        <a:pt x="1334" y="0"/>
                        <a:pt x="1266"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1" name="Google Shape;1481;p46"/>
                <p:cNvSpPr/>
                <p:nvPr/>
              </p:nvSpPr>
              <p:spPr>
                <a:xfrm>
                  <a:off x="5948051" y="3344291"/>
                  <a:ext cx="264194" cy="168982"/>
                </a:xfrm>
                <a:custGeom>
                  <a:avLst/>
                  <a:gdLst/>
                  <a:ahLst/>
                  <a:cxnLst/>
                  <a:rect l="l" t="t" r="r" b="b"/>
                  <a:pathLst>
                    <a:path w="3524" h="2254" extrusionOk="0">
                      <a:moveTo>
                        <a:pt x="3288" y="1"/>
                      </a:moveTo>
                      <a:lnTo>
                        <a:pt x="600" y="291"/>
                      </a:lnTo>
                      <a:cubicBezTo>
                        <a:pt x="400" y="691"/>
                        <a:pt x="200" y="1109"/>
                        <a:pt x="0" y="1527"/>
                      </a:cubicBezTo>
                      <a:lnTo>
                        <a:pt x="1362" y="2199"/>
                      </a:lnTo>
                      <a:cubicBezTo>
                        <a:pt x="1508" y="2235"/>
                        <a:pt x="1655" y="2253"/>
                        <a:pt x="1801" y="2253"/>
                      </a:cubicBezTo>
                      <a:cubicBezTo>
                        <a:pt x="2093" y="2253"/>
                        <a:pt x="2380" y="2180"/>
                        <a:pt x="2634" y="2035"/>
                      </a:cubicBezTo>
                      <a:cubicBezTo>
                        <a:pt x="3233" y="1654"/>
                        <a:pt x="3524" y="818"/>
                        <a:pt x="3288"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2" name="Google Shape;1482;p46"/>
                <p:cNvSpPr/>
                <p:nvPr/>
              </p:nvSpPr>
              <p:spPr>
                <a:xfrm>
                  <a:off x="6048811" y="3367457"/>
                  <a:ext cx="8247" cy="143043"/>
                </a:xfrm>
                <a:custGeom>
                  <a:avLst/>
                  <a:gdLst/>
                  <a:ahLst/>
                  <a:cxnLst/>
                  <a:rect l="l" t="t" r="r" b="b"/>
                  <a:pathLst>
                    <a:path w="110" h="1908" extrusionOk="0">
                      <a:moveTo>
                        <a:pt x="91" y="1"/>
                      </a:moveTo>
                      <a:cubicBezTo>
                        <a:pt x="73" y="1"/>
                        <a:pt x="55" y="19"/>
                        <a:pt x="55" y="37"/>
                      </a:cubicBezTo>
                      <a:lnTo>
                        <a:pt x="0" y="1871"/>
                      </a:lnTo>
                      <a:cubicBezTo>
                        <a:pt x="0" y="1890"/>
                        <a:pt x="0" y="1908"/>
                        <a:pt x="18" y="1908"/>
                      </a:cubicBezTo>
                      <a:cubicBezTo>
                        <a:pt x="37" y="1908"/>
                        <a:pt x="55" y="1890"/>
                        <a:pt x="55" y="1890"/>
                      </a:cubicBezTo>
                      <a:lnTo>
                        <a:pt x="109" y="37"/>
                      </a:lnTo>
                      <a:cubicBezTo>
                        <a:pt x="109" y="19"/>
                        <a:pt x="109" y="1"/>
                        <a:pt x="9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3" name="Google Shape;1483;p46"/>
                <p:cNvSpPr/>
                <p:nvPr/>
              </p:nvSpPr>
              <p:spPr>
                <a:xfrm>
                  <a:off x="5561278" y="2649845"/>
                  <a:ext cx="166208" cy="192073"/>
                </a:xfrm>
                <a:custGeom>
                  <a:avLst/>
                  <a:gdLst/>
                  <a:ahLst/>
                  <a:cxnLst/>
                  <a:rect l="l" t="t" r="r" b="b"/>
                  <a:pathLst>
                    <a:path w="2217" h="2562" extrusionOk="0">
                      <a:moveTo>
                        <a:pt x="1" y="0"/>
                      </a:moveTo>
                      <a:lnTo>
                        <a:pt x="1" y="2562"/>
                      </a:lnTo>
                      <a:lnTo>
                        <a:pt x="2144" y="2562"/>
                      </a:lnTo>
                      <a:lnTo>
                        <a:pt x="2217"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4" name="Google Shape;1484;p46"/>
                <p:cNvSpPr/>
                <p:nvPr/>
              </p:nvSpPr>
              <p:spPr>
                <a:xfrm>
                  <a:off x="6872661" y="2746781"/>
                  <a:ext cx="95362" cy="50530"/>
                </a:xfrm>
                <a:custGeom>
                  <a:avLst/>
                  <a:gdLst/>
                  <a:ahLst/>
                  <a:cxnLst/>
                  <a:rect l="l" t="t" r="r" b="b"/>
                  <a:pathLst>
                    <a:path w="1272" h="674" extrusionOk="0">
                      <a:moveTo>
                        <a:pt x="1122" y="1"/>
                      </a:moveTo>
                      <a:cubicBezTo>
                        <a:pt x="1104" y="1"/>
                        <a:pt x="1087" y="6"/>
                        <a:pt x="1072" y="15"/>
                      </a:cubicBezTo>
                      <a:lnTo>
                        <a:pt x="91" y="379"/>
                      </a:lnTo>
                      <a:cubicBezTo>
                        <a:pt x="37" y="415"/>
                        <a:pt x="0" y="487"/>
                        <a:pt x="18" y="560"/>
                      </a:cubicBezTo>
                      <a:lnTo>
                        <a:pt x="37" y="596"/>
                      </a:lnTo>
                      <a:cubicBezTo>
                        <a:pt x="52" y="641"/>
                        <a:pt x="116" y="674"/>
                        <a:pt x="168" y="674"/>
                      </a:cubicBezTo>
                      <a:cubicBezTo>
                        <a:pt x="180" y="674"/>
                        <a:pt x="190" y="672"/>
                        <a:pt x="200" y="669"/>
                      </a:cubicBezTo>
                      <a:lnTo>
                        <a:pt x="1181" y="306"/>
                      </a:lnTo>
                      <a:cubicBezTo>
                        <a:pt x="1235" y="270"/>
                        <a:pt x="1272" y="197"/>
                        <a:pt x="1254" y="124"/>
                      </a:cubicBezTo>
                      <a:lnTo>
                        <a:pt x="1235" y="88"/>
                      </a:lnTo>
                      <a:cubicBezTo>
                        <a:pt x="1222" y="35"/>
                        <a:pt x="1170" y="1"/>
                        <a:pt x="112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5" name="Google Shape;1485;p46"/>
                <p:cNvSpPr/>
                <p:nvPr/>
              </p:nvSpPr>
              <p:spPr>
                <a:xfrm>
                  <a:off x="6667017" y="2637250"/>
                  <a:ext cx="79093" cy="76994"/>
                </a:xfrm>
                <a:custGeom>
                  <a:avLst/>
                  <a:gdLst/>
                  <a:ahLst/>
                  <a:cxnLst/>
                  <a:rect l="l" t="t" r="r" b="b"/>
                  <a:pathLst>
                    <a:path w="1055" h="1027" extrusionOk="0">
                      <a:moveTo>
                        <a:pt x="175" y="0"/>
                      </a:moveTo>
                      <a:cubicBezTo>
                        <a:pt x="141" y="0"/>
                        <a:pt x="110" y="14"/>
                        <a:pt x="91" y="41"/>
                      </a:cubicBezTo>
                      <a:lnTo>
                        <a:pt x="55" y="78"/>
                      </a:lnTo>
                      <a:cubicBezTo>
                        <a:pt x="1" y="114"/>
                        <a:pt x="1" y="205"/>
                        <a:pt x="55" y="259"/>
                      </a:cubicBezTo>
                      <a:lnTo>
                        <a:pt x="782" y="986"/>
                      </a:lnTo>
                      <a:cubicBezTo>
                        <a:pt x="809" y="1013"/>
                        <a:pt x="845" y="1027"/>
                        <a:pt x="882" y="1027"/>
                      </a:cubicBezTo>
                      <a:cubicBezTo>
                        <a:pt x="918" y="1027"/>
                        <a:pt x="954" y="1013"/>
                        <a:pt x="981" y="986"/>
                      </a:cubicBezTo>
                      <a:lnTo>
                        <a:pt x="1000" y="968"/>
                      </a:lnTo>
                      <a:cubicBezTo>
                        <a:pt x="1054" y="913"/>
                        <a:pt x="1054" y="822"/>
                        <a:pt x="1000" y="768"/>
                      </a:cubicBezTo>
                      <a:lnTo>
                        <a:pt x="273" y="41"/>
                      </a:lnTo>
                      <a:cubicBezTo>
                        <a:pt x="246" y="14"/>
                        <a:pt x="209" y="0"/>
                        <a:pt x="175"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6" name="Google Shape;1486;p46"/>
                <p:cNvSpPr/>
                <p:nvPr/>
              </p:nvSpPr>
              <p:spPr>
                <a:xfrm>
                  <a:off x="6790943" y="2516699"/>
                  <a:ext cx="51804" cy="94087"/>
                </a:xfrm>
                <a:custGeom>
                  <a:avLst/>
                  <a:gdLst/>
                  <a:ahLst/>
                  <a:cxnLst/>
                  <a:rect l="l" t="t" r="r" b="b"/>
                  <a:pathLst>
                    <a:path w="691" h="1255" extrusionOk="0">
                      <a:moveTo>
                        <a:pt x="506" y="0"/>
                      </a:moveTo>
                      <a:cubicBezTo>
                        <a:pt x="455" y="0"/>
                        <a:pt x="409" y="34"/>
                        <a:pt x="382" y="87"/>
                      </a:cubicBezTo>
                      <a:lnTo>
                        <a:pt x="37" y="1068"/>
                      </a:lnTo>
                      <a:cubicBezTo>
                        <a:pt x="1" y="1123"/>
                        <a:pt x="37" y="1213"/>
                        <a:pt x="109" y="1232"/>
                      </a:cubicBezTo>
                      <a:lnTo>
                        <a:pt x="146" y="1250"/>
                      </a:lnTo>
                      <a:cubicBezTo>
                        <a:pt x="158" y="1253"/>
                        <a:pt x="171" y="1254"/>
                        <a:pt x="183" y="1254"/>
                      </a:cubicBezTo>
                      <a:cubicBezTo>
                        <a:pt x="242" y="1254"/>
                        <a:pt x="297" y="1219"/>
                        <a:pt x="327" y="1159"/>
                      </a:cubicBezTo>
                      <a:lnTo>
                        <a:pt x="673" y="196"/>
                      </a:lnTo>
                      <a:cubicBezTo>
                        <a:pt x="691" y="124"/>
                        <a:pt x="673" y="51"/>
                        <a:pt x="600" y="15"/>
                      </a:cubicBezTo>
                      <a:lnTo>
                        <a:pt x="564" y="15"/>
                      </a:lnTo>
                      <a:cubicBezTo>
                        <a:pt x="544" y="5"/>
                        <a:pt x="525" y="0"/>
                        <a:pt x="506"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7" name="Google Shape;1487;p46"/>
                <p:cNvSpPr/>
                <p:nvPr/>
              </p:nvSpPr>
              <p:spPr>
                <a:xfrm>
                  <a:off x="6631631" y="2428909"/>
                  <a:ext cx="95362" cy="49105"/>
                </a:xfrm>
                <a:custGeom>
                  <a:avLst/>
                  <a:gdLst/>
                  <a:ahLst/>
                  <a:cxnLst/>
                  <a:rect l="l" t="t" r="r" b="b"/>
                  <a:pathLst>
                    <a:path w="1272" h="655" extrusionOk="0">
                      <a:moveTo>
                        <a:pt x="163" y="0"/>
                      </a:moveTo>
                      <a:cubicBezTo>
                        <a:pt x="104" y="0"/>
                        <a:pt x="52" y="36"/>
                        <a:pt x="37" y="96"/>
                      </a:cubicBezTo>
                      <a:lnTo>
                        <a:pt x="19" y="132"/>
                      </a:lnTo>
                      <a:cubicBezTo>
                        <a:pt x="0" y="187"/>
                        <a:pt x="19" y="277"/>
                        <a:pt x="91" y="296"/>
                      </a:cubicBezTo>
                      <a:lnTo>
                        <a:pt x="1072" y="641"/>
                      </a:lnTo>
                      <a:cubicBezTo>
                        <a:pt x="1091" y="650"/>
                        <a:pt x="1111" y="655"/>
                        <a:pt x="1129" y="655"/>
                      </a:cubicBezTo>
                      <a:cubicBezTo>
                        <a:pt x="1180" y="655"/>
                        <a:pt x="1222" y="621"/>
                        <a:pt x="1235" y="568"/>
                      </a:cubicBezTo>
                      <a:lnTo>
                        <a:pt x="1254" y="532"/>
                      </a:lnTo>
                      <a:cubicBezTo>
                        <a:pt x="1272" y="459"/>
                        <a:pt x="1235" y="386"/>
                        <a:pt x="1181" y="350"/>
                      </a:cubicBezTo>
                      <a:lnTo>
                        <a:pt x="200" y="5"/>
                      </a:lnTo>
                      <a:cubicBezTo>
                        <a:pt x="188" y="2"/>
                        <a:pt x="175" y="0"/>
                        <a:pt x="16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8" name="Google Shape;1488;p46"/>
                <p:cNvSpPr/>
                <p:nvPr/>
              </p:nvSpPr>
              <p:spPr>
                <a:xfrm>
                  <a:off x="6661544" y="2858112"/>
                  <a:ext cx="88615" cy="65149"/>
                </a:xfrm>
                <a:custGeom>
                  <a:avLst/>
                  <a:gdLst/>
                  <a:ahLst/>
                  <a:cxnLst/>
                  <a:rect l="l" t="t" r="r" b="b"/>
                  <a:pathLst>
                    <a:path w="1182" h="869" extrusionOk="0">
                      <a:moveTo>
                        <a:pt x="1013" y="1"/>
                      </a:moveTo>
                      <a:cubicBezTo>
                        <a:pt x="989" y="1"/>
                        <a:pt x="965" y="7"/>
                        <a:pt x="945" y="20"/>
                      </a:cubicBezTo>
                      <a:lnTo>
                        <a:pt x="74" y="583"/>
                      </a:lnTo>
                      <a:cubicBezTo>
                        <a:pt x="19" y="637"/>
                        <a:pt x="1" y="710"/>
                        <a:pt x="37" y="783"/>
                      </a:cubicBezTo>
                      <a:lnTo>
                        <a:pt x="55" y="801"/>
                      </a:lnTo>
                      <a:cubicBezTo>
                        <a:pt x="88" y="845"/>
                        <a:pt x="128" y="869"/>
                        <a:pt x="166" y="869"/>
                      </a:cubicBezTo>
                      <a:cubicBezTo>
                        <a:pt x="191" y="869"/>
                        <a:pt x="216" y="859"/>
                        <a:pt x="237" y="837"/>
                      </a:cubicBezTo>
                      <a:lnTo>
                        <a:pt x="1109" y="274"/>
                      </a:lnTo>
                      <a:cubicBezTo>
                        <a:pt x="1163" y="238"/>
                        <a:pt x="1182" y="147"/>
                        <a:pt x="1145" y="92"/>
                      </a:cubicBezTo>
                      <a:lnTo>
                        <a:pt x="1127" y="56"/>
                      </a:lnTo>
                      <a:cubicBezTo>
                        <a:pt x="1104" y="21"/>
                        <a:pt x="1057" y="1"/>
                        <a:pt x="101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9" name="Google Shape;1489;p46"/>
                <p:cNvSpPr/>
                <p:nvPr/>
              </p:nvSpPr>
              <p:spPr>
                <a:xfrm>
                  <a:off x="6465497" y="1998882"/>
                  <a:ext cx="46032" cy="38310"/>
                </a:xfrm>
                <a:custGeom>
                  <a:avLst/>
                  <a:gdLst/>
                  <a:ahLst/>
                  <a:cxnLst/>
                  <a:rect l="l" t="t" r="r" b="b"/>
                  <a:pathLst>
                    <a:path w="614" h="511" extrusionOk="0">
                      <a:moveTo>
                        <a:pt x="279" y="1"/>
                      </a:moveTo>
                      <a:cubicBezTo>
                        <a:pt x="165" y="1"/>
                        <a:pt x="51" y="73"/>
                        <a:pt x="19" y="201"/>
                      </a:cubicBezTo>
                      <a:cubicBezTo>
                        <a:pt x="0" y="346"/>
                        <a:pt x="91" y="492"/>
                        <a:pt x="255" y="510"/>
                      </a:cubicBezTo>
                      <a:cubicBezTo>
                        <a:pt x="263" y="511"/>
                        <a:pt x="271" y="511"/>
                        <a:pt x="278" y="511"/>
                      </a:cubicBezTo>
                      <a:cubicBezTo>
                        <a:pt x="483" y="511"/>
                        <a:pt x="613" y="285"/>
                        <a:pt x="491" y="110"/>
                      </a:cubicBezTo>
                      <a:cubicBezTo>
                        <a:pt x="439" y="36"/>
                        <a:pt x="359" y="1"/>
                        <a:pt x="279"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0" name="Google Shape;1490;p46"/>
                <p:cNvSpPr/>
                <p:nvPr/>
              </p:nvSpPr>
              <p:spPr>
                <a:xfrm>
                  <a:off x="5933056" y="2570827"/>
                  <a:ext cx="74970" cy="269742"/>
                </a:xfrm>
                <a:custGeom>
                  <a:avLst/>
                  <a:gdLst/>
                  <a:ahLst/>
                  <a:cxnLst/>
                  <a:rect l="l" t="t" r="r" b="b"/>
                  <a:pathLst>
                    <a:path w="1000" h="3598" extrusionOk="0">
                      <a:moveTo>
                        <a:pt x="818" y="1"/>
                      </a:moveTo>
                      <a:cubicBezTo>
                        <a:pt x="545" y="1200"/>
                        <a:pt x="273" y="2399"/>
                        <a:pt x="0" y="3597"/>
                      </a:cubicBezTo>
                      <a:lnTo>
                        <a:pt x="200" y="3597"/>
                      </a:lnTo>
                      <a:cubicBezTo>
                        <a:pt x="473" y="2417"/>
                        <a:pt x="727" y="1236"/>
                        <a:pt x="999" y="55"/>
                      </a:cubicBezTo>
                      <a:lnTo>
                        <a:pt x="818" y="1"/>
                      </a:lnTo>
                      <a:close/>
                    </a:path>
                  </a:pathLst>
                </a:custGeom>
                <a:solidFill>
                  <a:schemeClr val="dk1"/>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1" name="Google Shape;1491;p46"/>
                <p:cNvSpPr/>
                <p:nvPr/>
              </p:nvSpPr>
              <p:spPr>
                <a:xfrm>
                  <a:off x="5890848" y="2749255"/>
                  <a:ext cx="110356" cy="72271"/>
                </a:xfrm>
                <a:custGeom>
                  <a:avLst/>
                  <a:gdLst/>
                  <a:ahLst/>
                  <a:cxnLst/>
                  <a:rect l="l" t="t" r="r" b="b"/>
                  <a:pathLst>
                    <a:path w="1472" h="964" extrusionOk="0">
                      <a:moveTo>
                        <a:pt x="1272" y="0"/>
                      </a:moveTo>
                      <a:lnTo>
                        <a:pt x="127" y="364"/>
                      </a:lnTo>
                      <a:cubicBezTo>
                        <a:pt x="37" y="454"/>
                        <a:pt x="0" y="600"/>
                        <a:pt x="37" y="727"/>
                      </a:cubicBezTo>
                      <a:cubicBezTo>
                        <a:pt x="73" y="836"/>
                        <a:pt x="164" y="927"/>
                        <a:pt x="273" y="963"/>
                      </a:cubicBezTo>
                      <a:lnTo>
                        <a:pt x="1472" y="781"/>
                      </a:lnTo>
                      <a:cubicBezTo>
                        <a:pt x="1399" y="527"/>
                        <a:pt x="1326" y="255"/>
                        <a:pt x="1272"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2" name="Google Shape;1492;p46"/>
                <p:cNvSpPr/>
                <p:nvPr/>
              </p:nvSpPr>
              <p:spPr>
                <a:xfrm>
                  <a:off x="6175436" y="2575025"/>
                  <a:ext cx="224160" cy="244327"/>
                </a:xfrm>
                <a:custGeom>
                  <a:avLst/>
                  <a:gdLst/>
                  <a:ahLst/>
                  <a:cxnLst/>
                  <a:rect l="l" t="t" r="r" b="b"/>
                  <a:pathLst>
                    <a:path w="2990" h="3259" extrusionOk="0">
                      <a:moveTo>
                        <a:pt x="2901" y="1"/>
                      </a:moveTo>
                      <a:cubicBezTo>
                        <a:pt x="2889" y="1"/>
                        <a:pt x="2878" y="6"/>
                        <a:pt x="2870" y="18"/>
                      </a:cubicBezTo>
                      <a:lnTo>
                        <a:pt x="19" y="3160"/>
                      </a:lnTo>
                      <a:cubicBezTo>
                        <a:pt x="1" y="3196"/>
                        <a:pt x="1" y="3233"/>
                        <a:pt x="19" y="3251"/>
                      </a:cubicBezTo>
                      <a:cubicBezTo>
                        <a:pt x="31" y="3251"/>
                        <a:pt x="35" y="3259"/>
                        <a:pt x="42" y="3259"/>
                      </a:cubicBezTo>
                      <a:cubicBezTo>
                        <a:pt x="45" y="3259"/>
                        <a:pt x="49" y="3257"/>
                        <a:pt x="55" y="3251"/>
                      </a:cubicBezTo>
                      <a:cubicBezTo>
                        <a:pt x="60" y="3256"/>
                        <a:pt x="66" y="3258"/>
                        <a:pt x="71" y="3258"/>
                      </a:cubicBezTo>
                      <a:cubicBezTo>
                        <a:pt x="84" y="3258"/>
                        <a:pt x="97" y="3245"/>
                        <a:pt x="110" y="3233"/>
                      </a:cubicBezTo>
                      <a:lnTo>
                        <a:pt x="2961" y="90"/>
                      </a:lnTo>
                      <a:cubicBezTo>
                        <a:pt x="2990" y="62"/>
                        <a:pt x="2941" y="1"/>
                        <a:pt x="2901"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3" name="Google Shape;1493;p46"/>
                <p:cNvSpPr/>
                <p:nvPr/>
              </p:nvSpPr>
              <p:spPr>
                <a:xfrm>
                  <a:off x="6389252" y="2369083"/>
                  <a:ext cx="95662" cy="215464"/>
                </a:xfrm>
                <a:custGeom>
                  <a:avLst/>
                  <a:gdLst/>
                  <a:ahLst/>
                  <a:cxnLst/>
                  <a:rect l="l" t="t" r="r" b="b"/>
                  <a:pathLst>
                    <a:path w="1276" h="2874" extrusionOk="0">
                      <a:moveTo>
                        <a:pt x="1210" y="0"/>
                      </a:moveTo>
                      <a:cubicBezTo>
                        <a:pt x="1190" y="0"/>
                        <a:pt x="1170" y="12"/>
                        <a:pt x="1163" y="40"/>
                      </a:cubicBezTo>
                      <a:lnTo>
                        <a:pt x="0" y="2801"/>
                      </a:lnTo>
                      <a:cubicBezTo>
                        <a:pt x="0" y="2819"/>
                        <a:pt x="0" y="2855"/>
                        <a:pt x="37" y="2874"/>
                      </a:cubicBezTo>
                      <a:lnTo>
                        <a:pt x="55" y="2874"/>
                      </a:lnTo>
                      <a:cubicBezTo>
                        <a:pt x="73" y="2874"/>
                        <a:pt x="109" y="2855"/>
                        <a:pt x="109" y="2837"/>
                      </a:cubicBezTo>
                      <a:lnTo>
                        <a:pt x="1254" y="76"/>
                      </a:lnTo>
                      <a:cubicBezTo>
                        <a:pt x="1276" y="32"/>
                        <a:pt x="1243" y="0"/>
                        <a:pt x="121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4" name="Google Shape;1494;p46"/>
                <p:cNvSpPr/>
                <p:nvPr/>
              </p:nvSpPr>
              <p:spPr>
                <a:xfrm>
                  <a:off x="6104664" y="2810506"/>
                  <a:ext cx="62675" cy="28714"/>
                </a:xfrm>
                <a:custGeom>
                  <a:avLst/>
                  <a:gdLst/>
                  <a:ahLst/>
                  <a:cxnLst/>
                  <a:rect l="l" t="t" r="r" b="b"/>
                  <a:pathLst>
                    <a:path w="836" h="383" extrusionOk="0">
                      <a:moveTo>
                        <a:pt x="763" y="1"/>
                      </a:moveTo>
                      <a:cubicBezTo>
                        <a:pt x="636" y="19"/>
                        <a:pt x="509" y="55"/>
                        <a:pt x="400" y="92"/>
                      </a:cubicBezTo>
                      <a:cubicBezTo>
                        <a:pt x="272" y="146"/>
                        <a:pt x="145" y="201"/>
                        <a:pt x="36" y="273"/>
                      </a:cubicBezTo>
                      <a:cubicBezTo>
                        <a:pt x="0" y="291"/>
                        <a:pt x="0" y="328"/>
                        <a:pt x="18" y="346"/>
                      </a:cubicBezTo>
                      <a:cubicBezTo>
                        <a:pt x="18" y="364"/>
                        <a:pt x="36" y="382"/>
                        <a:pt x="55" y="382"/>
                      </a:cubicBezTo>
                      <a:cubicBezTo>
                        <a:pt x="73" y="382"/>
                        <a:pt x="91" y="382"/>
                        <a:pt x="91" y="364"/>
                      </a:cubicBezTo>
                      <a:cubicBezTo>
                        <a:pt x="309" y="237"/>
                        <a:pt x="527" y="146"/>
                        <a:pt x="781" y="110"/>
                      </a:cubicBezTo>
                      <a:cubicBezTo>
                        <a:pt x="799" y="110"/>
                        <a:pt x="836" y="73"/>
                        <a:pt x="817" y="37"/>
                      </a:cubicBezTo>
                      <a:cubicBezTo>
                        <a:pt x="817" y="19"/>
                        <a:pt x="781" y="1"/>
                        <a:pt x="76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5" name="Google Shape;1495;p46"/>
                <p:cNvSpPr/>
                <p:nvPr/>
              </p:nvSpPr>
              <p:spPr>
                <a:xfrm>
                  <a:off x="5900369" y="2758777"/>
                  <a:ext cx="49105" cy="59976"/>
                </a:xfrm>
                <a:custGeom>
                  <a:avLst/>
                  <a:gdLst/>
                  <a:ahLst/>
                  <a:cxnLst/>
                  <a:rect l="l" t="t" r="r" b="b"/>
                  <a:pathLst>
                    <a:path w="655" h="800" extrusionOk="0">
                      <a:moveTo>
                        <a:pt x="582" y="1"/>
                      </a:moveTo>
                      <a:cubicBezTo>
                        <a:pt x="436" y="37"/>
                        <a:pt x="309" y="110"/>
                        <a:pt x="200" y="200"/>
                      </a:cubicBezTo>
                      <a:cubicBezTo>
                        <a:pt x="128" y="273"/>
                        <a:pt x="0" y="400"/>
                        <a:pt x="37" y="545"/>
                      </a:cubicBezTo>
                      <a:cubicBezTo>
                        <a:pt x="103" y="695"/>
                        <a:pt x="246" y="784"/>
                        <a:pt x="395" y="784"/>
                      </a:cubicBezTo>
                      <a:cubicBezTo>
                        <a:pt x="409" y="784"/>
                        <a:pt x="423" y="783"/>
                        <a:pt x="436" y="782"/>
                      </a:cubicBezTo>
                      <a:lnTo>
                        <a:pt x="455" y="800"/>
                      </a:lnTo>
                      <a:cubicBezTo>
                        <a:pt x="491" y="782"/>
                        <a:pt x="509" y="763"/>
                        <a:pt x="509" y="727"/>
                      </a:cubicBezTo>
                      <a:cubicBezTo>
                        <a:pt x="509" y="709"/>
                        <a:pt x="491" y="673"/>
                        <a:pt x="455" y="673"/>
                      </a:cubicBezTo>
                      <a:cubicBezTo>
                        <a:pt x="438" y="674"/>
                        <a:pt x="421" y="675"/>
                        <a:pt x="405" y="675"/>
                      </a:cubicBezTo>
                      <a:cubicBezTo>
                        <a:pt x="266" y="675"/>
                        <a:pt x="162" y="609"/>
                        <a:pt x="146" y="527"/>
                      </a:cubicBezTo>
                      <a:cubicBezTo>
                        <a:pt x="128" y="436"/>
                        <a:pt x="218" y="346"/>
                        <a:pt x="291" y="291"/>
                      </a:cubicBezTo>
                      <a:cubicBezTo>
                        <a:pt x="364" y="200"/>
                        <a:pt x="473" y="146"/>
                        <a:pt x="600" y="110"/>
                      </a:cubicBezTo>
                      <a:cubicBezTo>
                        <a:pt x="636" y="110"/>
                        <a:pt x="654" y="73"/>
                        <a:pt x="636" y="55"/>
                      </a:cubicBezTo>
                      <a:cubicBezTo>
                        <a:pt x="636" y="19"/>
                        <a:pt x="600" y="1"/>
                        <a:pt x="582"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6" name="Google Shape;1496;p46"/>
                <p:cNvSpPr/>
                <p:nvPr/>
              </p:nvSpPr>
              <p:spPr>
                <a:xfrm>
                  <a:off x="6461373" y="2041165"/>
                  <a:ext cx="46406" cy="96711"/>
                </a:xfrm>
                <a:custGeom>
                  <a:avLst/>
                  <a:gdLst/>
                  <a:ahLst/>
                  <a:cxnLst/>
                  <a:rect l="l" t="t" r="r" b="b"/>
                  <a:pathLst>
                    <a:path w="619" h="1290" extrusionOk="0">
                      <a:moveTo>
                        <a:pt x="437" y="0"/>
                      </a:moveTo>
                      <a:lnTo>
                        <a:pt x="255" y="164"/>
                      </a:lnTo>
                      <a:lnTo>
                        <a:pt x="1" y="418"/>
                      </a:lnTo>
                      <a:cubicBezTo>
                        <a:pt x="19" y="473"/>
                        <a:pt x="19" y="509"/>
                        <a:pt x="37" y="563"/>
                      </a:cubicBezTo>
                      <a:cubicBezTo>
                        <a:pt x="37" y="582"/>
                        <a:pt x="55" y="582"/>
                        <a:pt x="55" y="600"/>
                      </a:cubicBezTo>
                      <a:cubicBezTo>
                        <a:pt x="92" y="745"/>
                        <a:pt x="128" y="945"/>
                        <a:pt x="183" y="1145"/>
                      </a:cubicBezTo>
                      <a:cubicBezTo>
                        <a:pt x="201" y="1181"/>
                        <a:pt x="219" y="1235"/>
                        <a:pt x="219" y="1272"/>
                      </a:cubicBezTo>
                      <a:lnTo>
                        <a:pt x="219" y="1290"/>
                      </a:lnTo>
                      <a:cubicBezTo>
                        <a:pt x="346" y="1163"/>
                        <a:pt x="437" y="1018"/>
                        <a:pt x="509" y="854"/>
                      </a:cubicBezTo>
                      <a:cubicBezTo>
                        <a:pt x="582" y="672"/>
                        <a:pt x="618" y="473"/>
                        <a:pt x="618" y="273"/>
                      </a:cubicBezTo>
                      <a:cubicBezTo>
                        <a:pt x="600" y="236"/>
                        <a:pt x="582" y="200"/>
                        <a:pt x="546" y="164"/>
                      </a:cubicBezTo>
                      <a:cubicBezTo>
                        <a:pt x="546" y="164"/>
                        <a:pt x="546" y="146"/>
                        <a:pt x="546" y="146"/>
                      </a:cubicBezTo>
                      <a:cubicBezTo>
                        <a:pt x="509" y="109"/>
                        <a:pt x="491" y="73"/>
                        <a:pt x="455" y="19"/>
                      </a:cubicBezTo>
                      <a:cubicBezTo>
                        <a:pt x="437" y="19"/>
                        <a:pt x="437" y="19"/>
                        <a:pt x="43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7" name="Google Shape;1497;p46"/>
                <p:cNvSpPr/>
                <p:nvPr/>
              </p:nvSpPr>
              <p:spPr>
                <a:xfrm>
                  <a:off x="6357914" y="1926386"/>
                  <a:ext cx="164859" cy="196346"/>
                </a:xfrm>
                <a:custGeom>
                  <a:avLst/>
                  <a:gdLst/>
                  <a:ahLst/>
                  <a:cxnLst/>
                  <a:rect l="l" t="t" r="r" b="b"/>
                  <a:pathLst>
                    <a:path w="2199" h="2619" extrusionOk="0">
                      <a:moveTo>
                        <a:pt x="947" y="0"/>
                      </a:moveTo>
                      <a:cubicBezTo>
                        <a:pt x="916" y="0"/>
                        <a:pt x="885" y="2"/>
                        <a:pt x="854" y="6"/>
                      </a:cubicBezTo>
                      <a:lnTo>
                        <a:pt x="800" y="6"/>
                      </a:lnTo>
                      <a:cubicBezTo>
                        <a:pt x="509" y="78"/>
                        <a:pt x="255" y="278"/>
                        <a:pt x="146" y="551"/>
                      </a:cubicBezTo>
                      <a:cubicBezTo>
                        <a:pt x="37" y="823"/>
                        <a:pt x="0" y="1095"/>
                        <a:pt x="37" y="1386"/>
                      </a:cubicBezTo>
                      <a:lnTo>
                        <a:pt x="55" y="1513"/>
                      </a:lnTo>
                      <a:cubicBezTo>
                        <a:pt x="73" y="1622"/>
                        <a:pt x="109" y="1731"/>
                        <a:pt x="146" y="1822"/>
                      </a:cubicBezTo>
                      <a:cubicBezTo>
                        <a:pt x="339" y="2306"/>
                        <a:pt x="734" y="2618"/>
                        <a:pt x="1150" y="2618"/>
                      </a:cubicBezTo>
                      <a:cubicBezTo>
                        <a:pt x="1203" y="2618"/>
                        <a:pt x="1256" y="2613"/>
                        <a:pt x="1308" y="2603"/>
                      </a:cubicBezTo>
                      <a:cubicBezTo>
                        <a:pt x="1853" y="2494"/>
                        <a:pt x="2198" y="1822"/>
                        <a:pt x="2053" y="1114"/>
                      </a:cubicBezTo>
                      <a:cubicBezTo>
                        <a:pt x="2035" y="1041"/>
                        <a:pt x="2017" y="986"/>
                        <a:pt x="1998" y="932"/>
                      </a:cubicBezTo>
                      <a:cubicBezTo>
                        <a:pt x="1828" y="371"/>
                        <a:pt x="1403" y="0"/>
                        <a:pt x="94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8" name="Google Shape;1498;p46"/>
                <p:cNvSpPr/>
                <p:nvPr/>
              </p:nvSpPr>
              <p:spPr>
                <a:xfrm>
                  <a:off x="6355215" y="2045213"/>
                  <a:ext cx="40934" cy="46406"/>
                </a:xfrm>
                <a:custGeom>
                  <a:avLst/>
                  <a:gdLst/>
                  <a:ahLst/>
                  <a:cxnLst/>
                  <a:rect l="l" t="t" r="r" b="b"/>
                  <a:pathLst>
                    <a:path w="546" h="619" extrusionOk="0">
                      <a:moveTo>
                        <a:pt x="454" y="1"/>
                      </a:moveTo>
                      <a:cubicBezTo>
                        <a:pt x="363" y="55"/>
                        <a:pt x="236" y="110"/>
                        <a:pt x="109" y="128"/>
                      </a:cubicBezTo>
                      <a:cubicBezTo>
                        <a:pt x="91" y="128"/>
                        <a:pt x="18" y="146"/>
                        <a:pt x="0" y="182"/>
                      </a:cubicBezTo>
                      <a:cubicBezTo>
                        <a:pt x="0" y="201"/>
                        <a:pt x="0" y="237"/>
                        <a:pt x="0" y="255"/>
                      </a:cubicBezTo>
                      <a:lnTo>
                        <a:pt x="400" y="546"/>
                      </a:lnTo>
                      <a:lnTo>
                        <a:pt x="545" y="618"/>
                      </a:lnTo>
                      <a:lnTo>
                        <a:pt x="454"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9" name="Google Shape;1499;p46"/>
                <p:cNvSpPr/>
                <p:nvPr/>
              </p:nvSpPr>
              <p:spPr>
                <a:xfrm>
                  <a:off x="6402821" y="2071078"/>
                  <a:ext cx="31412" cy="33362"/>
                </a:xfrm>
                <a:custGeom>
                  <a:avLst/>
                  <a:gdLst/>
                  <a:ahLst/>
                  <a:cxnLst/>
                  <a:rect l="l" t="t" r="r" b="b"/>
                  <a:pathLst>
                    <a:path w="419" h="445" extrusionOk="0">
                      <a:moveTo>
                        <a:pt x="346" y="1"/>
                      </a:moveTo>
                      <a:cubicBezTo>
                        <a:pt x="310" y="74"/>
                        <a:pt x="255" y="146"/>
                        <a:pt x="183" y="219"/>
                      </a:cubicBezTo>
                      <a:cubicBezTo>
                        <a:pt x="128" y="273"/>
                        <a:pt x="74" y="310"/>
                        <a:pt x="1" y="346"/>
                      </a:cubicBezTo>
                      <a:cubicBezTo>
                        <a:pt x="16" y="362"/>
                        <a:pt x="86" y="444"/>
                        <a:pt x="185" y="444"/>
                      </a:cubicBezTo>
                      <a:cubicBezTo>
                        <a:pt x="202" y="444"/>
                        <a:pt x="219" y="442"/>
                        <a:pt x="237" y="437"/>
                      </a:cubicBezTo>
                      <a:cubicBezTo>
                        <a:pt x="346" y="419"/>
                        <a:pt x="419" y="237"/>
                        <a:pt x="34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0" name="Google Shape;1500;p46"/>
                <p:cNvSpPr/>
                <p:nvPr/>
              </p:nvSpPr>
              <p:spPr>
                <a:xfrm>
                  <a:off x="6369534" y="2011852"/>
                  <a:ext cx="23840" cy="19867"/>
                </a:xfrm>
                <a:custGeom>
                  <a:avLst/>
                  <a:gdLst/>
                  <a:ahLst/>
                  <a:cxnLst/>
                  <a:rect l="l" t="t" r="r" b="b"/>
                  <a:pathLst>
                    <a:path w="318" h="265" extrusionOk="0">
                      <a:moveTo>
                        <a:pt x="80" y="0"/>
                      </a:moveTo>
                      <a:cubicBezTo>
                        <a:pt x="29" y="0"/>
                        <a:pt x="1" y="56"/>
                        <a:pt x="45" y="101"/>
                      </a:cubicBezTo>
                      <a:lnTo>
                        <a:pt x="227" y="264"/>
                      </a:lnTo>
                      <a:lnTo>
                        <a:pt x="263" y="264"/>
                      </a:lnTo>
                      <a:cubicBezTo>
                        <a:pt x="281" y="264"/>
                        <a:pt x="281" y="264"/>
                        <a:pt x="300" y="246"/>
                      </a:cubicBezTo>
                      <a:cubicBezTo>
                        <a:pt x="318" y="228"/>
                        <a:pt x="318" y="192"/>
                        <a:pt x="300" y="173"/>
                      </a:cubicBezTo>
                      <a:lnTo>
                        <a:pt x="118" y="10"/>
                      </a:lnTo>
                      <a:cubicBezTo>
                        <a:pt x="104" y="3"/>
                        <a:pt x="91" y="0"/>
                        <a:pt x="80"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1" name="Google Shape;1501;p46"/>
                <p:cNvSpPr/>
                <p:nvPr/>
              </p:nvSpPr>
              <p:spPr>
                <a:xfrm>
                  <a:off x="6383779" y="2005105"/>
                  <a:ext cx="21891" cy="21142"/>
                </a:xfrm>
                <a:custGeom>
                  <a:avLst/>
                  <a:gdLst/>
                  <a:ahLst/>
                  <a:cxnLst/>
                  <a:rect l="l" t="t" r="r" b="b"/>
                  <a:pathLst>
                    <a:path w="292" h="282" extrusionOk="0">
                      <a:moveTo>
                        <a:pt x="73" y="0"/>
                      </a:moveTo>
                      <a:cubicBezTo>
                        <a:pt x="60" y="0"/>
                        <a:pt x="46" y="9"/>
                        <a:pt x="37" y="27"/>
                      </a:cubicBezTo>
                      <a:cubicBezTo>
                        <a:pt x="1" y="45"/>
                        <a:pt x="1" y="82"/>
                        <a:pt x="37" y="100"/>
                      </a:cubicBezTo>
                      <a:lnTo>
                        <a:pt x="200" y="263"/>
                      </a:lnTo>
                      <a:cubicBezTo>
                        <a:pt x="200" y="282"/>
                        <a:pt x="219" y="282"/>
                        <a:pt x="237" y="282"/>
                      </a:cubicBezTo>
                      <a:lnTo>
                        <a:pt x="273" y="282"/>
                      </a:lnTo>
                      <a:cubicBezTo>
                        <a:pt x="291" y="245"/>
                        <a:pt x="291" y="209"/>
                        <a:pt x="273" y="191"/>
                      </a:cubicBezTo>
                      <a:lnTo>
                        <a:pt x="110" y="27"/>
                      </a:lnTo>
                      <a:cubicBezTo>
                        <a:pt x="100" y="9"/>
                        <a:pt x="87" y="0"/>
                        <a:pt x="7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2" name="Google Shape;1502;p46"/>
                <p:cNvSpPr/>
                <p:nvPr/>
              </p:nvSpPr>
              <p:spPr>
                <a:xfrm>
                  <a:off x="6390601" y="2042140"/>
                  <a:ext cx="8247" cy="18143"/>
                </a:xfrm>
                <a:custGeom>
                  <a:avLst/>
                  <a:gdLst/>
                  <a:ahLst/>
                  <a:cxnLst/>
                  <a:rect l="l" t="t" r="r" b="b"/>
                  <a:pathLst>
                    <a:path w="110" h="242" extrusionOk="0">
                      <a:moveTo>
                        <a:pt x="66" y="1"/>
                      </a:moveTo>
                      <a:cubicBezTo>
                        <a:pt x="62" y="1"/>
                        <a:pt x="58" y="2"/>
                        <a:pt x="55" y="6"/>
                      </a:cubicBezTo>
                      <a:cubicBezTo>
                        <a:pt x="19" y="6"/>
                        <a:pt x="0" y="24"/>
                        <a:pt x="0" y="60"/>
                      </a:cubicBezTo>
                      <a:lnTo>
                        <a:pt x="0" y="187"/>
                      </a:lnTo>
                      <a:cubicBezTo>
                        <a:pt x="0" y="223"/>
                        <a:pt x="19" y="242"/>
                        <a:pt x="55" y="242"/>
                      </a:cubicBezTo>
                      <a:cubicBezTo>
                        <a:pt x="91" y="242"/>
                        <a:pt x="109" y="223"/>
                        <a:pt x="109" y="187"/>
                      </a:cubicBezTo>
                      <a:lnTo>
                        <a:pt x="109" y="60"/>
                      </a:lnTo>
                      <a:cubicBezTo>
                        <a:pt x="109" y="30"/>
                        <a:pt x="85" y="1"/>
                        <a:pt x="66"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3" name="Google Shape;1503;p46"/>
                <p:cNvSpPr/>
                <p:nvPr/>
              </p:nvSpPr>
              <p:spPr>
                <a:xfrm>
                  <a:off x="6402821" y="2039216"/>
                  <a:ext cx="12370" cy="17018"/>
                </a:xfrm>
                <a:custGeom>
                  <a:avLst/>
                  <a:gdLst/>
                  <a:ahLst/>
                  <a:cxnLst/>
                  <a:rect l="l" t="t" r="r" b="b"/>
                  <a:pathLst>
                    <a:path w="165" h="227" extrusionOk="0">
                      <a:moveTo>
                        <a:pt x="57" y="1"/>
                      </a:moveTo>
                      <a:cubicBezTo>
                        <a:pt x="49" y="1"/>
                        <a:pt x="43" y="3"/>
                        <a:pt x="37" y="8"/>
                      </a:cubicBezTo>
                      <a:cubicBezTo>
                        <a:pt x="1" y="8"/>
                        <a:pt x="1" y="45"/>
                        <a:pt x="1" y="81"/>
                      </a:cubicBezTo>
                      <a:lnTo>
                        <a:pt x="55" y="190"/>
                      </a:lnTo>
                      <a:cubicBezTo>
                        <a:pt x="55" y="208"/>
                        <a:pt x="74" y="226"/>
                        <a:pt x="110" y="226"/>
                      </a:cubicBezTo>
                      <a:lnTo>
                        <a:pt x="128" y="226"/>
                      </a:lnTo>
                      <a:cubicBezTo>
                        <a:pt x="164" y="208"/>
                        <a:pt x="164" y="172"/>
                        <a:pt x="164" y="154"/>
                      </a:cubicBezTo>
                      <a:lnTo>
                        <a:pt x="110" y="26"/>
                      </a:lnTo>
                      <a:cubicBezTo>
                        <a:pt x="97" y="14"/>
                        <a:pt x="75" y="1"/>
                        <a:pt x="57"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4" name="Google Shape;1504;p46"/>
                <p:cNvSpPr/>
                <p:nvPr/>
              </p:nvSpPr>
              <p:spPr>
                <a:xfrm>
                  <a:off x="6374258" y="2017475"/>
                  <a:ext cx="44982" cy="29238"/>
                </a:xfrm>
                <a:custGeom>
                  <a:avLst/>
                  <a:gdLst/>
                  <a:ahLst/>
                  <a:cxnLst/>
                  <a:rect l="l" t="t" r="r" b="b"/>
                  <a:pathLst>
                    <a:path w="600" h="390" extrusionOk="0">
                      <a:moveTo>
                        <a:pt x="356" y="0"/>
                      </a:moveTo>
                      <a:cubicBezTo>
                        <a:pt x="340" y="0"/>
                        <a:pt x="324" y="3"/>
                        <a:pt x="309" y="8"/>
                      </a:cubicBezTo>
                      <a:lnTo>
                        <a:pt x="218" y="8"/>
                      </a:lnTo>
                      <a:lnTo>
                        <a:pt x="200" y="26"/>
                      </a:lnTo>
                      <a:cubicBezTo>
                        <a:pt x="109" y="62"/>
                        <a:pt x="37" y="135"/>
                        <a:pt x="0" y="226"/>
                      </a:cubicBezTo>
                      <a:cubicBezTo>
                        <a:pt x="0" y="262"/>
                        <a:pt x="0" y="280"/>
                        <a:pt x="0" y="298"/>
                      </a:cubicBezTo>
                      <a:cubicBezTo>
                        <a:pt x="19" y="353"/>
                        <a:pt x="91" y="371"/>
                        <a:pt x="164" y="389"/>
                      </a:cubicBezTo>
                      <a:lnTo>
                        <a:pt x="327" y="389"/>
                      </a:lnTo>
                      <a:cubicBezTo>
                        <a:pt x="346" y="389"/>
                        <a:pt x="364" y="389"/>
                        <a:pt x="364" y="371"/>
                      </a:cubicBezTo>
                      <a:cubicBezTo>
                        <a:pt x="473" y="353"/>
                        <a:pt x="600" y="280"/>
                        <a:pt x="600" y="207"/>
                      </a:cubicBezTo>
                      <a:cubicBezTo>
                        <a:pt x="582" y="135"/>
                        <a:pt x="545" y="80"/>
                        <a:pt x="491" y="44"/>
                      </a:cubicBezTo>
                      <a:cubicBezTo>
                        <a:pt x="451" y="17"/>
                        <a:pt x="401" y="0"/>
                        <a:pt x="356"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5" name="Google Shape;1505;p46"/>
                <p:cNvSpPr/>
                <p:nvPr/>
              </p:nvSpPr>
              <p:spPr>
                <a:xfrm>
                  <a:off x="6423288" y="2028795"/>
                  <a:ext cx="46481" cy="38984"/>
                </a:xfrm>
                <a:custGeom>
                  <a:avLst/>
                  <a:gdLst/>
                  <a:ahLst/>
                  <a:cxnLst/>
                  <a:rect l="l" t="t" r="r" b="b"/>
                  <a:pathLst>
                    <a:path w="620" h="520" extrusionOk="0">
                      <a:moveTo>
                        <a:pt x="298" y="0"/>
                      </a:moveTo>
                      <a:cubicBezTo>
                        <a:pt x="266" y="0"/>
                        <a:pt x="233" y="6"/>
                        <a:pt x="200" y="20"/>
                      </a:cubicBezTo>
                      <a:cubicBezTo>
                        <a:pt x="73" y="56"/>
                        <a:pt x="0" y="202"/>
                        <a:pt x="55" y="347"/>
                      </a:cubicBezTo>
                      <a:cubicBezTo>
                        <a:pt x="93" y="461"/>
                        <a:pt x="195" y="520"/>
                        <a:pt x="296" y="520"/>
                      </a:cubicBezTo>
                      <a:cubicBezTo>
                        <a:pt x="390" y="520"/>
                        <a:pt x="484" y="470"/>
                        <a:pt x="527" y="365"/>
                      </a:cubicBezTo>
                      <a:cubicBezTo>
                        <a:pt x="620" y="196"/>
                        <a:pt x="477" y="0"/>
                        <a:pt x="298"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6" name="Google Shape;1506;p46"/>
                <p:cNvSpPr/>
                <p:nvPr/>
              </p:nvSpPr>
              <p:spPr>
                <a:xfrm>
                  <a:off x="6374258" y="2028045"/>
                  <a:ext cx="31412" cy="18668"/>
                </a:xfrm>
                <a:custGeom>
                  <a:avLst/>
                  <a:gdLst/>
                  <a:ahLst/>
                  <a:cxnLst/>
                  <a:rect l="l" t="t" r="r" b="b"/>
                  <a:pathLst>
                    <a:path w="419" h="249" extrusionOk="0">
                      <a:moveTo>
                        <a:pt x="213" y="1"/>
                      </a:moveTo>
                      <a:cubicBezTo>
                        <a:pt x="191" y="1"/>
                        <a:pt x="168" y="4"/>
                        <a:pt x="146" y="12"/>
                      </a:cubicBezTo>
                      <a:cubicBezTo>
                        <a:pt x="91" y="12"/>
                        <a:pt x="37" y="48"/>
                        <a:pt x="0" y="85"/>
                      </a:cubicBezTo>
                      <a:cubicBezTo>
                        <a:pt x="0" y="121"/>
                        <a:pt x="0" y="139"/>
                        <a:pt x="0" y="157"/>
                      </a:cubicBezTo>
                      <a:cubicBezTo>
                        <a:pt x="19" y="212"/>
                        <a:pt x="91" y="230"/>
                        <a:pt x="164" y="248"/>
                      </a:cubicBezTo>
                      <a:lnTo>
                        <a:pt x="327" y="248"/>
                      </a:lnTo>
                      <a:cubicBezTo>
                        <a:pt x="382" y="248"/>
                        <a:pt x="418" y="175"/>
                        <a:pt x="400" y="139"/>
                      </a:cubicBezTo>
                      <a:cubicBezTo>
                        <a:pt x="371" y="53"/>
                        <a:pt x="297" y="1"/>
                        <a:pt x="21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7" name="Google Shape;1507;p46"/>
                <p:cNvSpPr/>
                <p:nvPr/>
              </p:nvSpPr>
              <p:spPr>
                <a:xfrm>
                  <a:off x="6780073" y="3127253"/>
                  <a:ext cx="46331" cy="36061"/>
                </a:xfrm>
                <a:custGeom>
                  <a:avLst/>
                  <a:gdLst/>
                  <a:ahLst/>
                  <a:cxnLst/>
                  <a:rect l="l" t="t" r="r" b="b"/>
                  <a:pathLst>
                    <a:path w="618" h="481" extrusionOk="0">
                      <a:moveTo>
                        <a:pt x="547" y="0"/>
                      </a:moveTo>
                      <a:cubicBezTo>
                        <a:pt x="539" y="0"/>
                        <a:pt x="532" y="3"/>
                        <a:pt x="527" y="8"/>
                      </a:cubicBezTo>
                      <a:lnTo>
                        <a:pt x="18" y="371"/>
                      </a:lnTo>
                      <a:cubicBezTo>
                        <a:pt x="0" y="389"/>
                        <a:pt x="0" y="426"/>
                        <a:pt x="18" y="444"/>
                      </a:cubicBezTo>
                      <a:cubicBezTo>
                        <a:pt x="18" y="462"/>
                        <a:pt x="37" y="480"/>
                        <a:pt x="55" y="480"/>
                      </a:cubicBezTo>
                      <a:cubicBezTo>
                        <a:pt x="73" y="480"/>
                        <a:pt x="91" y="462"/>
                        <a:pt x="91" y="462"/>
                      </a:cubicBezTo>
                      <a:lnTo>
                        <a:pt x="581" y="117"/>
                      </a:lnTo>
                      <a:cubicBezTo>
                        <a:pt x="618" y="99"/>
                        <a:pt x="618" y="62"/>
                        <a:pt x="600" y="26"/>
                      </a:cubicBezTo>
                      <a:cubicBezTo>
                        <a:pt x="587" y="13"/>
                        <a:pt x="565" y="0"/>
                        <a:pt x="547"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8" name="Google Shape;1508;p46"/>
                <p:cNvSpPr/>
                <p:nvPr/>
              </p:nvSpPr>
              <p:spPr>
                <a:xfrm>
                  <a:off x="6549913" y="3229962"/>
                  <a:ext cx="84491" cy="114404"/>
                </a:xfrm>
                <a:custGeom>
                  <a:avLst/>
                  <a:gdLst/>
                  <a:ahLst/>
                  <a:cxnLst/>
                  <a:rect l="l" t="t" r="r" b="b"/>
                  <a:pathLst>
                    <a:path w="1127" h="1526" extrusionOk="0">
                      <a:moveTo>
                        <a:pt x="55" y="0"/>
                      </a:moveTo>
                      <a:cubicBezTo>
                        <a:pt x="37" y="0"/>
                        <a:pt x="1" y="18"/>
                        <a:pt x="1" y="55"/>
                      </a:cubicBezTo>
                      <a:cubicBezTo>
                        <a:pt x="1" y="363"/>
                        <a:pt x="110" y="690"/>
                        <a:pt x="291" y="945"/>
                      </a:cubicBezTo>
                      <a:cubicBezTo>
                        <a:pt x="473" y="1217"/>
                        <a:pt x="745" y="1417"/>
                        <a:pt x="1054" y="1526"/>
                      </a:cubicBezTo>
                      <a:lnTo>
                        <a:pt x="1072" y="1526"/>
                      </a:lnTo>
                      <a:cubicBezTo>
                        <a:pt x="1090" y="1526"/>
                        <a:pt x="1109" y="1508"/>
                        <a:pt x="1127" y="1490"/>
                      </a:cubicBezTo>
                      <a:cubicBezTo>
                        <a:pt x="1127" y="1453"/>
                        <a:pt x="1109" y="1417"/>
                        <a:pt x="1090" y="1417"/>
                      </a:cubicBezTo>
                      <a:cubicBezTo>
                        <a:pt x="509" y="1217"/>
                        <a:pt x="110" y="672"/>
                        <a:pt x="128" y="55"/>
                      </a:cubicBezTo>
                      <a:cubicBezTo>
                        <a:pt x="128" y="18"/>
                        <a:pt x="91" y="0"/>
                        <a:pt x="55"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9" name="Google Shape;1509;p46"/>
                <p:cNvSpPr/>
                <p:nvPr/>
              </p:nvSpPr>
              <p:spPr>
                <a:xfrm>
                  <a:off x="6332049" y="1892650"/>
                  <a:ext cx="1043133" cy="709591"/>
                </a:xfrm>
                <a:custGeom>
                  <a:avLst/>
                  <a:gdLst/>
                  <a:ahLst/>
                  <a:cxnLst/>
                  <a:rect l="l" t="t" r="r" b="b"/>
                  <a:pathLst>
                    <a:path w="13914" h="9465" extrusionOk="0">
                      <a:moveTo>
                        <a:pt x="1623" y="1"/>
                      </a:moveTo>
                      <a:cubicBezTo>
                        <a:pt x="1569" y="1"/>
                        <a:pt x="1513" y="7"/>
                        <a:pt x="1453" y="20"/>
                      </a:cubicBezTo>
                      <a:cubicBezTo>
                        <a:pt x="1108" y="129"/>
                        <a:pt x="800" y="365"/>
                        <a:pt x="618" y="692"/>
                      </a:cubicBezTo>
                      <a:cubicBezTo>
                        <a:pt x="566" y="673"/>
                        <a:pt x="513" y="664"/>
                        <a:pt x="462" y="664"/>
                      </a:cubicBezTo>
                      <a:cubicBezTo>
                        <a:pt x="313" y="664"/>
                        <a:pt x="172" y="739"/>
                        <a:pt x="91" y="873"/>
                      </a:cubicBezTo>
                      <a:cubicBezTo>
                        <a:pt x="0" y="1019"/>
                        <a:pt x="0" y="1218"/>
                        <a:pt x="109" y="1364"/>
                      </a:cubicBezTo>
                      <a:cubicBezTo>
                        <a:pt x="218" y="1382"/>
                        <a:pt x="327" y="1400"/>
                        <a:pt x="436" y="1418"/>
                      </a:cubicBezTo>
                      <a:cubicBezTo>
                        <a:pt x="654" y="1418"/>
                        <a:pt x="890" y="1382"/>
                        <a:pt x="1090" y="1309"/>
                      </a:cubicBezTo>
                      <a:cubicBezTo>
                        <a:pt x="1780" y="1346"/>
                        <a:pt x="2017" y="1545"/>
                        <a:pt x="2126" y="1727"/>
                      </a:cubicBezTo>
                      <a:cubicBezTo>
                        <a:pt x="2289" y="2036"/>
                        <a:pt x="2035" y="2272"/>
                        <a:pt x="2162" y="2871"/>
                      </a:cubicBezTo>
                      <a:cubicBezTo>
                        <a:pt x="2216" y="3198"/>
                        <a:pt x="2380" y="3489"/>
                        <a:pt x="2634" y="3707"/>
                      </a:cubicBezTo>
                      <a:cubicBezTo>
                        <a:pt x="2698" y="3754"/>
                        <a:pt x="2913" y="3996"/>
                        <a:pt x="3197" y="3996"/>
                      </a:cubicBezTo>
                      <a:cubicBezTo>
                        <a:pt x="3238" y="3996"/>
                        <a:pt x="3281" y="3991"/>
                        <a:pt x="3324" y="3979"/>
                      </a:cubicBezTo>
                      <a:cubicBezTo>
                        <a:pt x="3415" y="3943"/>
                        <a:pt x="3506" y="3925"/>
                        <a:pt x="3615" y="3925"/>
                      </a:cubicBezTo>
                      <a:cubicBezTo>
                        <a:pt x="3644" y="3917"/>
                        <a:pt x="3674" y="3914"/>
                        <a:pt x="3705" y="3914"/>
                      </a:cubicBezTo>
                      <a:cubicBezTo>
                        <a:pt x="4564" y="3914"/>
                        <a:pt x="6339" y="6704"/>
                        <a:pt x="6339" y="6704"/>
                      </a:cubicBezTo>
                      <a:cubicBezTo>
                        <a:pt x="6812" y="7449"/>
                        <a:pt x="7375" y="8375"/>
                        <a:pt x="7992" y="9465"/>
                      </a:cubicBezTo>
                      <a:lnTo>
                        <a:pt x="11189" y="9465"/>
                      </a:lnTo>
                      <a:lnTo>
                        <a:pt x="11244" y="8992"/>
                      </a:lnTo>
                      <a:cubicBezTo>
                        <a:pt x="11298" y="9156"/>
                        <a:pt x="11334" y="9301"/>
                        <a:pt x="11389" y="9465"/>
                      </a:cubicBezTo>
                      <a:lnTo>
                        <a:pt x="12406" y="9465"/>
                      </a:lnTo>
                      <a:cubicBezTo>
                        <a:pt x="12406" y="9338"/>
                        <a:pt x="12424" y="9192"/>
                        <a:pt x="12424" y="9065"/>
                      </a:cubicBezTo>
                      <a:cubicBezTo>
                        <a:pt x="12497" y="9192"/>
                        <a:pt x="12551" y="9338"/>
                        <a:pt x="12606" y="9465"/>
                      </a:cubicBezTo>
                      <a:lnTo>
                        <a:pt x="13768" y="9465"/>
                      </a:lnTo>
                      <a:cubicBezTo>
                        <a:pt x="13914" y="8775"/>
                        <a:pt x="13787" y="8429"/>
                        <a:pt x="13623" y="8248"/>
                      </a:cubicBezTo>
                      <a:cubicBezTo>
                        <a:pt x="13314" y="7866"/>
                        <a:pt x="12842" y="8030"/>
                        <a:pt x="12442" y="7576"/>
                      </a:cubicBezTo>
                      <a:cubicBezTo>
                        <a:pt x="12206" y="7285"/>
                        <a:pt x="12043" y="6940"/>
                        <a:pt x="11988" y="6577"/>
                      </a:cubicBezTo>
                      <a:cubicBezTo>
                        <a:pt x="11952" y="6377"/>
                        <a:pt x="11970" y="6322"/>
                        <a:pt x="11916" y="6213"/>
                      </a:cubicBezTo>
                      <a:cubicBezTo>
                        <a:pt x="11734" y="5887"/>
                        <a:pt x="11298" y="6050"/>
                        <a:pt x="10862" y="5778"/>
                      </a:cubicBezTo>
                      <a:cubicBezTo>
                        <a:pt x="10372" y="5469"/>
                        <a:pt x="10572" y="5015"/>
                        <a:pt x="10154" y="4779"/>
                      </a:cubicBezTo>
                      <a:cubicBezTo>
                        <a:pt x="10050" y="4729"/>
                        <a:pt x="9947" y="4710"/>
                        <a:pt x="9846" y="4710"/>
                      </a:cubicBezTo>
                      <a:cubicBezTo>
                        <a:pt x="9570" y="4710"/>
                        <a:pt x="9308" y="4847"/>
                        <a:pt x="9081" y="4847"/>
                      </a:cubicBezTo>
                      <a:cubicBezTo>
                        <a:pt x="8998" y="4847"/>
                        <a:pt x="8919" y="4828"/>
                        <a:pt x="8846" y="4779"/>
                      </a:cubicBezTo>
                      <a:cubicBezTo>
                        <a:pt x="8501" y="4542"/>
                        <a:pt x="8755" y="4070"/>
                        <a:pt x="8392" y="3725"/>
                      </a:cubicBezTo>
                      <a:cubicBezTo>
                        <a:pt x="8258" y="3605"/>
                        <a:pt x="8108" y="3580"/>
                        <a:pt x="7937" y="3580"/>
                      </a:cubicBezTo>
                      <a:cubicBezTo>
                        <a:pt x="7820" y="3580"/>
                        <a:pt x="7694" y="3592"/>
                        <a:pt x="7557" y="3592"/>
                      </a:cubicBezTo>
                      <a:cubicBezTo>
                        <a:pt x="7351" y="3592"/>
                        <a:pt x="7122" y="3566"/>
                        <a:pt x="6866" y="3434"/>
                      </a:cubicBezTo>
                      <a:cubicBezTo>
                        <a:pt x="6557" y="3289"/>
                        <a:pt x="6485" y="3108"/>
                        <a:pt x="6212" y="2835"/>
                      </a:cubicBezTo>
                      <a:cubicBezTo>
                        <a:pt x="5613" y="2254"/>
                        <a:pt x="5123" y="2199"/>
                        <a:pt x="4378" y="1836"/>
                      </a:cubicBezTo>
                      <a:cubicBezTo>
                        <a:pt x="2724" y="1060"/>
                        <a:pt x="2340" y="1"/>
                        <a:pt x="1623"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0" name="Google Shape;1510;p46"/>
                <p:cNvSpPr/>
                <p:nvPr/>
              </p:nvSpPr>
              <p:spPr>
                <a:xfrm>
                  <a:off x="6430110" y="1916715"/>
                  <a:ext cx="964114" cy="688300"/>
                </a:xfrm>
                <a:custGeom>
                  <a:avLst/>
                  <a:gdLst/>
                  <a:ahLst/>
                  <a:cxnLst/>
                  <a:rect l="l" t="t" r="r" b="b"/>
                  <a:pathLst>
                    <a:path w="12860" h="9181" extrusionOk="0">
                      <a:moveTo>
                        <a:pt x="73" y="0"/>
                      </a:moveTo>
                      <a:cubicBezTo>
                        <a:pt x="55" y="0"/>
                        <a:pt x="32" y="17"/>
                        <a:pt x="18" y="44"/>
                      </a:cubicBezTo>
                      <a:cubicBezTo>
                        <a:pt x="0" y="62"/>
                        <a:pt x="18" y="98"/>
                        <a:pt x="55" y="116"/>
                      </a:cubicBezTo>
                      <a:cubicBezTo>
                        <a:pt x="709" y="371"/>
                        <a:pt x="1326" y="607"/>
                        <a:pt x="1925" y="825"/>
                      </a:cubicBezTo>
                      <a:lnTo>
                        <a:pt x="3197" y="1333"/>
                      </a:lnTo>
                      <a:lnTo>
                        <a:pt x="3233" y="1333"/>
                      </a:lnTo>
                      <a:cubicBezTo>
                        <a:pt x="4087" y="1660"/>
                        <a:pt x="4541" y="1842"/>
                        <a:pt x="5013" y="2296"/>
                      </a:cubicBezTo>
                      <a:cubicBezTo>
                        <a:pt x="5104" y="2369"/>
                        <a:pt x="5177" y="2460"/>
                        <a:pt x="5231" y="2532"/>
                      </a:cubicBezTo>
                      <a:cubicBezTo>
                        <a:pt x="5358" y="2678"/>
                        <a:pt x="5522" y="2805"/>
                        <a:pt x="5685" y="2895"/>
                      </a:cubicBezTo>
                      <a:cubicBezTo>
                        <a:pt x="5918" y="3012"/>
                        <a:pt x="6162" y="3070"/>
                        <a:pt x="6408" y="3070"/>
                      </a:cubicBezTo>
                      <a:cubicBezTo>
                        <a:pt x="6470" y="3070"/>
                        <a:pt x="6532" y="3066"/>
                        <a:pt x="6594" y="3059"/>
                      </a:cubicBezTo>
                      <a:cubicBezTo>
                        <a:pt x="6638" y="3052"/>
                        <a:pt x="6683" y="3048"/>
                        <a:pt x="6727" y="3048"/>
                      </a:cubicBezTo>
                      <a:cubicBezTo>
                        <a:pt x="6898" y="3048"/>
                        <a:pt x="7063" y="3103"/>
                        <a:pt x="7193" y="3204"/>
                      </a:cubicBezTo>
                      <a:cubicBezTo>
                        <a:pt x="7338" y="3331"/>
                        <a:pt x="7411" y="3513"/>
                        <a:pt x="7411" y="3713"/>
                      </a:cubicBezTo>
                      <a:cubicBezTo>
                        <a:pt x="7411" y="3913"/>
                        <a:pt x="7502" y="4112"/>
                        <a:pt x="7665" y="4240"/>
                      </a:cubicBezTo>
                      <a:cubicBezTo>
                        <a:pt x="7770" y="4297"/>
                        <a:pt x="7884" y="4324"/>
                        <a:pt x="8001" y="4324"/>
                      </a:cubicBezTo>
                      <a:cubicBezTo>
                        <a:pt x="8107" y="4324"/>
                        <a:pt x="8215" y="4301"/>
                        <a:pt x="8319" y="4258"/>
                      </a:cubicBezTo>
                      <a:cubicBezTo>
                        <a:pt x="8419" y="4212"/>
                        <a:pt x="8528" y="4190"/>
                        <a:pt x="8639" y="4190"/>
                      </a:cubicBezTo>
                      <a:cubicBezTo>
                        <a:pt x="8750" y="4190"/>
                        <a:pt x="8864" y="4212"/>
                        <a:pt x="8973" y="4258"/>
                      </a:cubicBezTo>
                      <a:cubicBezTo>
                        <a:pt x="9118" y="4349"/>
                        <a:pt x="9245" y="4512"/>
                        <a:pt x="9282" y="4676"/>
                      </a:cubicBezTo>
                      <a:cubicBezTo>
                        <a:pt x="9336" y="4912"/>
                        <a:pt x="9482" y="5130"/>
                        <a:pt x="9681" y="5257"/>
                      </a:cubicBezTo>
                      <a:cubicBezTo>
                        <a:pt x="9863" y="5366"/>
                        <a:pt x="10063" y="5420"/>
                        <a:pt x="10263" y="5457"/>
                      </a:cubicBezTo>
                      <a:cubicBezTo>
                        <a:pt x="10462" y="5493"/>
                        <a:pt x="10626" y="5511"/>
                        <a:pt x="10717" y="5675"/>
                      </a:cubicBezTo>
                      <a:cubicBezTo>
                        <a:pt x="10735" y="5729"/>
                        <a:pt x="10753" y="5783"/>
                        <a:pt x="10753" y="5838"/>
                      </a:cubicBezTo>
                      <a:cubicBezTo>
                        <a:pt x="10753" y="5892"/>
                        <a:pt x="10771" y="5947"/>
                        <a:pt x="10771" y="6020"/>
                      </a:cubicBezTo>
                      <a:cubicBezTo>
                        <a:pt x="10844" y="6401"/>
                        <a:pt x="10989" y="6746"/>
                        <a:pt x="11243" y="7037"/>
                      </a:cubicBezTo>
                      <a:cubicBezTo>
                        <a:pt x="11425" y="7237"/>
                        <a:pt x="11679" y="7382"/>
                        <a:pt x="11952" y="7455"/>
                      </a:cubicBezTo>
                      <a:cubicBezTo>
                        <a:pt x="12133" y="7491"/>
                        <a:pt x="12297" y="7582"/>
                        <a:pt x="12442" y="7709"/>
                      </a:cubicBezTo>
                      <a:cubicBezTo>
                        <a:pt x="12678" y="7963"/>
                        <a:pt x="12733" y="8435"/>
                        <a:pt x="12606" y="9107"/>
                      </a:cubicBezTo>
                      <a:cubicBezTo>
                        <a:pt x="12588" y="9144"/>
                        <a:pt x="12624" y="9162"/>
                        <a:pt x="12642" y="9180"/>
                      </a:cubicBezTo>
                      <a:lnTo>
                        <a:pt x="12660" y="9180"/>
                      </a:lnTo>
                      <a:cubicBezTo>
                        <a:pt x="12697" y="9180"/>
                        <a:pt x="12715" y="9144"/>
                        <a:pt x="12715" y="9107"/>
                      </a:cubicBezTo>
                      <a:cubicBezTo>
                        <a:pt x="12860" y="8417"/>
                        <a:pt x="12787" y="7909"/>
                        <a:pt x="12515" y="7618"/>
                      </a:cubicBezTo>
                      <a:cubicBezTo>
                        <a:pt x="12370" y="7473"/>
                        <a:pt x="12188" y="7382"/>
                        <a:pt x="11988" y="7346"/>
                      </a:cubicBezTo>
                      <a:cubicBezTo>
                        <a:pt x="11734" y="7273"/>
                        <a:pt x="11498" y="7146"/>
                        <a:pt x="11334" y="6946"/>
                      </a:cubicBezTo>
                      <a:cubicBezTo>
                        <a:pt x="11098" y="6674"/>
                        <a:pt x="10953" y="6347"/>
                        <a:pt x="10880" y="5983"/>
                      </a:cubicBezTo>
                      <a:cubicBezTo>
                        <a:pt x="10880" y="5929"/>
                        <a:pt x="10880" y="5874"/>
                        <a:pt x="10862" y="5820"/>
                      </a:cubicBezTo>
                      <a:cubicBezTo>
                        <a:pt x="10862" y="5747"/>
                        <a:pt x="10844" y="5675"/>
                        <a:pt x="10807" y="5602"/>
                      </a:cubicBezTo>
                      <a:cubicBezTo>
                        <a:pt x="10699" y="5438"/>
                        <a:pt x="10499" y="5329"/>
                        <a:pt x="10281" y="5329"/>
                      </a:cubicBezTo>
                      <a:cubicBezTo>
                        <a:pt x="10099" y="5311"/>
                        <a:pt x="9899" y="5239"/>
                        <a:pt x="9736" y="5148"/>
                      </a:cubicBezTo>
                      <a:cubicBezTo>
                        <a:pt x="9554" y="5021"/>
                        <a:pt x="9427" y="4839"/>
                        <a:pt x="9373" y="4639"/>
                      </a:cubicBezTo>
                      <a:cubicBezTo>
                        <a:pt x="9336" y="4421"/>
                        <a:pt x="9209" y="4258"/>
                        <a:pt x="9009" y="4149"/>
                      </a:cubicBezTo>
                      <a:cubicBezTo>
                        <a:pt x="8900" y="4103"/>
                        <a:pt x="8778" y="4081"/>
                        <a:pt x="8653" y="4081"/>
                      </a:cubicBezTo>
                      <a:cubicBezTo>
                        <a:pt x="8528" y="4081"/>
                        <a:pt x="8401" y="4103"/>
                        <a:pt x="8283" y="4149"/>
                      </a:cubicBezTo>
                      <a:cubicBezTo>
                        <a:pt x="8192" y="4194"/>
                        <a:pt x="8097" y="4217"/>
                        <a:pt x="8001" y="4217"/>
                      </a:cubicBezTo>
                      <a:cubicBezTo>
                        <a:pt x="7906" y="4217"/>
                        <a:pt x="7811" y="4194"/>
                        <a:pt x="7720" y="4149"/>
                      </a:cubicBezTo>
                      <a:cubicBezTo>
                        <a:pt x="7593" y="4040"/>
                        <a:pt x="7520" y="3876"/>
                        <a:pt x="7520" y="3695"/>
                      </a:cubicBezTo>
                      <a:cubicBezTo>
                        <a:pt x="7520" y="3477"/>
                        <a:pt x="7429" y="3277"/>
                        <a:pt x="7284" y="3113"/>
                      </a:cubicBezTo>
                      <a:cubicBezTo>
                        <a:pt x="7129" y="3001"/>
                        <a:pt x="6941" y="2932"/>
                        <a:pt x="6755" y="2932"/>
                      </a:cubicBezTo>
                      <a:cubicBezTo>
                        <a:pt x="6701" y="2932"/>
                        <a:pt x="6647" y="2938"/>
                        <a:pt x="6594" y="2950"/>
                      </a:cubicBezTo>
                      <a:cubicBezTo>
                        <a:pt x="6548" y="2953"/>
                        <a:pt x="6502" y="2954"/>
                        <a:pt x="6456" y="2954"/>
                      </a:cubicBezTo>
                      <a:cubicBezTo>
                        <a:pt x="6211" y="2954"/>
                        <a:pt x="5969" y="2912"/>
                        <a:pt x="5740" y="2805"/>
                      </a:cubicBezTo>
                      <a:cubicBezTo>
                        <a:pt x="5576" y="2714"/>
                        <a:pt x="5431" y="2587"/>
                        <a:pt x="5322" y="2441"/>
                      </a:cubicBezTo>
                      <a:cubicBezTo>
                        <a:pt x="5249" y="2369"/>
                        <a:pt x="5195" y="2296"/>
                        <a:pt x="5086" y="2205"/>
                      </a:cubicBezTo>
                      <a:cubicBezTo>
                        <a:pt x="4614" y="1733"/>
                        <a:pt x="4141" y="1551"/>
                        <a:pt x="3270" y="1224"/>
                      </a:cubicBezTo>
                      <a:lnTo>
                        <a:pt x="3233" y="1206"/>
                      </a:lnTo>
                      <a:lnTo>
                        <a:pt x="1962" y="716"/>
                      </a:lnTo>
                      <a:cubicBezTo>
                        <a:pt x="1381" y="498"/>
                        <a:pt x="745" y="262"/>
                        <a:pt x="91" y="7"/>
                      </a:cubicBezTo>
                      <a:cubicBezTo>
                        <a:pt x="86" y="3"/>
                        <a:pt x="80" y="0"/>
                        <a:pt x="73" y="0"/>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1" name="Google Shape;1511;p46"/>
                <p:cNvSpPr/>
                <p:nvPr/>
              </p:nvSpPr>
              <p:spPr>
                <a:xfrm>
                  <a:off x="6457325" y="1988011"/>
                  <a:ext cx="47756" cy="42358"/>
                </a:xfrm>
                <a:custGeom>
                  <a:avLst/>
                  <a:gdLst/>
                  <a:ahLst/>
                  <a:cxnLst/>
                  <a:rect l="l" t="t" r="r" b="b"/>
                  <a:pathLst>
                    <a:path w="637" h="565" extrusionOk="0">
                      <a:moveTo>
                        <a:pt x="364" y="1"/>
                      </a:moveTo>
                      <a:cubicBezTo>
                        <a:pt x="128" y="1"/>
                        <a:pt x="0" y="292"/>
                        <a:pt x="164" y="473"/>
                      </a:cubicBezTo>
                      <a:cubicBezTo>
                        <a:pt x="214" y="536"/>
                        <a:pt x="284" y="564"/>
                        <a:pt x="355" y="564"/>
                      </a:cubicBezTo>
                      <a:cubicBezTo>
                        <a:pt x="488" y="564"/>
                        <a:pt x="624" y="464"/>
                        <a:pt x="636" y="310"/>
                      </a:cubicBezTo>
                      <a:cubicBezTo>
                        <a:pt x="636" y="146"/>
                        <a:pt x="527" y="19"/>
                        <a:pt x="364" y="1"/>
                      </a:cubicBez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2" name="Google Shape;1512;p46"/>
                <p:cNvSpPr/>
                <p:nvPr/>
              </p:nvSpPr>
              <p:spPr>
                <a:xfrm>
                  <a:off x="5438776" y="2839144"/>
                  <a:ext cx="626449" cy="670007"/>
                </a:xfrm>
                <a:custGeom>
                  <a:avLst/>
                  <a:gdLst/>
                  <a:ahLst/>
                  <a:cxnLst/>
                  <a:rect l="l" t="t" r="r" b="b"/>
                  <a:pathLst>
                    <a:path w="8356" h="8937" extrusionOk="0">
                      <a:moveTo>
                        <a:pt x="8355" y="0"/>
                      </a:moveTo>
                      <a:lnTo>
                        <a:pt x="999" y="18"/>
                      </a:lnTo>
                      <a:cubicBezTo>
                        <a:pt x="672" y="2925"/>
                        <a:pt x="327" y="5831"/>
                        <a:pt x="0" y="8737"/>
                      </a:cubicBezTo>
                      <a:lnTo>
                        <a:pt x="8155" y="8937"/>
                      </a:lnTo>
                      <a:lnTo>
                        <a:pt x="8355" y="0"/>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3" name="Google Shape;1513;p46"/>
                <p:cNvSpPr/>
                <p:nvPr/>
              </p:nvSpPr>
              <p:spPr>
                <a:xfrm>
                  <a:off x="6627508" y="3001154"/>
                  <a:ext cx="235706" cy="72271"/>
                </a:xfrm>
                <a:custGeom>
                  <a:avLst/>
                  <a:gdLst/>
                  <a:ahLst/>
                  <a:cxnLst/>
                  <a:rect l="l" t="t" r="r" b="b"/>
                  <a:pathLst>
                    <a:path w="3144" h="964" extrusionOk="0">
                      <a:moveTo>
                        <a:pt x="1" y="1"/>
                      </a:moveTo>
                      <a:cubicBezTo>
                        <a:pt x="964" y="328"/>
                        <a:pt x="1944" y="636"/>
                        <a:pt x="2907" y="963"/>
                      </a:cubicBezTo>
                      <a:cubicBezTo>
                        <a:pt x="2980" y="764"/>
                        <a:pt x="3052" y="564"/>
                        <a:pt x="3143" y="364"/>
                      </a:cubicBezTo>
                      <a:lnTo>
                        <a:pt x="1" y="1"/>
                      </a:lnTo>
                      <a:close/>
                    </a:path>
                  </a:pathLst>
                </a:custGeom>
                <a:solidFill>
                  <a:schemeClr val="lt2"/>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14" name="Google Shape;1514;p46"/>
              <p:cNvSpPr/>
              <p:nvPr/>
            </p:nvSpPr>
            <p:spPr>
              <a:xfrm>
                <a:off x="5453695" y="4055081"/>
                <a:ext cx="1682852" cy="13794"/>
              </a:xfrm>
              <a:custGeom>
                <a:avLst/>
                <a:gdLst/>
                <a:ahLst/>
                <a:cxnLst/>
                <a:rect l="l" t="t" r="r" b="b"/>
                <a:pathLst>
                  <a:path w="22447" h="184" extrusionOk="0">
                    <a:moveTo>
                      <a:pt x="22355" y="0"/>
                    </a:moveTo>
                    <a:cubicBezTo>
                      <a:pt x="22351" y="0"/>
                      <a:pt x="22346" y="1"/>
                      <a:pt x="22342" y="1"/>
                    </a:cubicBezTo>
                    <a:lnTo>
                      <a:pt x="92" y="1"/>
                    </a:lnTo>
                    <a:cubicBezTo>
                      <a:pt x="1" y="19"/>
                      <a:pt x="1" y="165"/>
                      <a:pt x="92" y="183"/>
                    </a:cubicBezTo>
                    <a:lnTo>
                      <a:pt x="22342" y="183"/>
                    </a:lnTo>
                    <a:cubicBezTo>
                      <a:pt x="22346" y="184"/>
                      <a:pt x="22351" y="184"/>
                      <a:pt x="22355" y="184"/>
                    </a:cubicBezTo>
                    <a:cubicBezTo>
                      <a:pt x="22447" y="184"/>
                      <a:pt x="22447" y="0"/>
                      <a:pt x="22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515" name="Google Shape;1515;p46"/>
              <p:cNvGrpSpPr/>
              <p:nvPr/>
            </p:nvGrpSpPr>
            <p:grpSpPr>
              <a:xfrm>
                <a:off x="5438776" y="1796177"/>
                <a:ext cx="1955448" cy="2265878"/>
                <a:chOff x="5438776" y="1796177"/>
                <a:chExt cx="1955448" cy="2265878"/>
              </a:xfrm>
            </p:grpSpPr>
            <p:sp>
              <p:nvSpPr>
                <p:cNvPr id="1516" name="Google Shape;1516;p46"/>
                <p:cNvSpPr/>
                <p:nvPr/>
              </p:nvSpPr>
              <p:spPr>
                <a:xfrm>
                  <a:off x="6534919" y="3174110"/>
                  <a:ext cx="246576" cy="248301"/>
                </a:xfrm>
                <a:custGeom>
                  <a:avLst/>
                  <a:gdLst/>
                  <a:ahLst/>
                  <a:cxnLst/>
                  <a:rect l="l" t="t" r="r" b="b"/>
                  <a:pathLst>
                    <a:path w="3289" h="3312" extrusionOk="0">
                      <a:moveTo>
                        <a:pt x="1763" y="0"/>
                      </a:moveTo>
                      <a:cubicBezTo>
                        <a:pt x="1545" y="0"/>
                        <a:pt x="1327" y="37"/>
                        <a:pt x="1127" y="109"/>
                      </a:cubicBezTo>
                      <a:cubicBezTo>
                        <a:pt x="945" y="182"/>
                        <a:pt x="782" y="291"/>
                        <a:pt x="618" y="418"/>
                      </a:cubicBezTo>
                      <a:cubicBezTo>
                        <a:pt x="509" y="527"/>
                        <a:pt x="400" y="636"/>
                        <a:pt x="310" y="763"/>
                      </a:cubicBezTo>
                      <a:cubicBezTo>
                        <a:pt x="201" y="909"/>
                        <a:pt x="128" y="1090"/>
                        <a:pt x="73" y="1272"/>
                      </a:cubicBezTo>
                      <a:cubicBezTo>
                        <a:pt x="55" y="1308"/>
                        <a:pt x="37" y="1345"/>
                        <a:pt x="37" y="1399"/>
                      </a:cubicBezTo>
                      <a:lnTo>
                        <a:pt x="37" y="1454"/>
                      </a:lnTo>
                      <a:cubicBezTo>
                        <a:pt x="19" y="1581"/>
                        <a:pt x="1" y="1726"/>
                        <a:pt x="19" y="1853"/>
                      </a:cubicBezTo>
                      <a:cubicBezTo>
                        <a:pt x="19" y="1926"/>
                        <a:pt x="37" y="1998"/>
                        <a:pt x="37" y="2071"/>
                      </a:cubicBezTo>
                      <a:cubicBezTo>
                        <a:pt x="55" y="2126"/>
                        <a:pt x="73" y="2198"/>
                        <a:pt x="92" y="2253"/>
                      </a:cubicBezTo>
                      <a:cubicBezTo>
                        <a:pt x="110" y="2271"/>
                        <a:pt x="110" y="2289"/>
                        <a:pt x="128" y="2325"/>
                      </a:cubicBezTo>
                      <a:cubicBezTo>
                        <a:pt x="363" y="2935"/>
                        <a:pt x="958" y="3312"/>
                        <a:pt x="1581" y="3312"/>
                      </a:cubicBezTo>
                      <a:cubicBezTo>
                        <a:pt x="1775" y="3312"/>
                        <a:pt x="1972" y="3275"/>
                        <a:pt x="2162" y="3197"/>
                      </a:cubicBezTo>
                      <a:cubicBezTo>
                        <a:pt x="2762" y="2961"/>
                        <a:pt x="3198" y="2416"/>
                        <a:pt x="3270" y="1780"/>
                      </a:cubicBezTo>
                      <a:lnTo>
                        <a:pt x="3288" y="1708"/>
                      </a:lnTo>
                      <a:lnTo>
                        <a:pt x="3288" y="1581"/>
                      </a:lnTo>
                      <a:cubicBezTo>
                        <a:pt x="3288" y="1562"/>
                        <a:pt x="3288" y="1562"/>
                        <a:pt x="3288" y="1544"/>
                      </a:cubicBezTo>
                      <a:cubicBezTo>
                        <a:pt x="3288" y="1381"/>
                        <a:pt x="3252" y="1217"/>
                        <a:pt x="3198" y="1054"/>
                      </a:cubicBezTo>
                      <a:cubicBezTo>
                        <a:pt x="3179" y="981"/>
                        <a:pt x="3161" y="909"/>
                        <a:pt x="3125" y="854"/>
                      </a:cubicBezTo>
                      <a:cubicBezTo>
                        <a:pt x="3034" y="672"/>
                        <a:pt x="2925" y="527"/>
                        <a:pt x="2780" y="400"/>
                      </a:cubicBezTo>
                      <a:cubicBezTo>
                        <a:pt x="2743" y="364"/>
                        <a:pt x="2707" y="346"/>
                        <a:pt x="2671" y="309"/>
                      </a:cubicBezTo>
                      <a:cubicBezTo>
                        <a:pt x="2417" y="128"/>
                        <a:pt x="2108" y="19"/>
                        <a:pt x="178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7" name="Google Shape;1517;p46"/>
                <p:cNvSpPr/>
                <p:nvPr/>
              </p:nvSpPr>
              <p:spPr>
                <a:xfrm>
                  <a:off x="5657376" y="1796177"/>
                  <a:ext cx="415409" cy="413984"/>
                </a:xfrm>
                <a:custGeom>
                  <a:avLst/>
                  <a:gdLst/>
                  <a:ahLst/>
                  <a:cxnLst/>
                  <a:rect l="l" t="t" r="r" b="b"/>
                  <a:pathLst>
                    <a:path w="5541" h="5522" extrusionOk="0">
                      <a:moveTo>
                        <a:pt x="2762" y="0"/>
                      </a:moveTo>
                      <a:cubicBezTo>
                        <a:pt x="1236" y="0"/>
                        <a:pt x="1" y="1235"/>
                        <a:pt x="1" y="2761"/>
                      </a:cubicBezTo>
                      <a:cubicBezTo>
                        <a:pt x="1" y="4287"/>
                        <a:pt x="1236" y="5522"/>
                        <a:pt x="2762" y="5522"/>
                      </a:cubicBezTo>
                      <a:cubicBezTo>
                        <a:pt x="4306" y="5522"/>
                        <a:pt x="5541" y="4287"/>
                        <a:pt x="5541" y="2761"/>
                      </a:cubicBezTo>
                      <a:cubicBezTo>
                        <a:pt x="5541" y="1235"/>
                        <a:pt x="4306" y="0"/>
                        <a:pt x="27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8" name="Google Shape;1518;p46"/>
                <p:cNvSpPr/>
                <p:nvPr/>
              </p:nvSpPr>
              <p:spPr>
                <a:xfrm>
                  <a:off x="5782651" y="1965009"/>
                  <a:ext cx="103609" cy="170257"/>
                </a:xfrm>
                <a:custGeom>
                  <a:avLst/>
                  <a:gdLst/>
                  <a:ahLst/>
                  <a:cxnLst/>
                  <a:rect l="l" t="t" r="r" b="b"/>
                  <a:pathLst>
                    <a:path w="1382" h="2271" extrusionOk="0">
                      <a:moveTo>
                        <a:pt x="455" y="1"/>
                      </a:moveTo>
                      <a:lnTo>
                        <a:pt x="1" y="255"/>
                      </a:lnTo>
                      <a:lnTo>
                        <a:pt x="800" y="1635"/>
                      </a:lnTo>
                      <a:lnTo>
                        <a:pt x="1163" y="2271"/>
                      </a:lnTo>
                      <a:lnTo>
                        <a:pt x="1381" y="1581"/>
                      </a:lnTo>
                      <a:lnTo>
                        <a:pt x="1018" y="945"/>
                      </a:lnTo>
                      <a:lnTo>
                        <a:pt x="4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9" name="Google Shape;1519;p46"/>
                <p:cNvSpPr/>
                <p:nvPr/>
              </p:nvSpPr>
              <p:spPr>
                <a:xfrm>
                  <a:off x="5842628" y="1871072"/>
                  <a:ext cx="104883" cy="264194"/>
                </a:xfrm>
                <a:custGeom>
                  <a:avLst/>
                  <a:gdLst/>
                  <a:ahLst/>
                  <a:cxnLst/>
                  <a:rect l="l" t="t" r="r" b="b"/>
                  <a:pathLst>
                    <a:path w="1399" h="3524" extrusionOk="0">
                      <a:moveTo>
                        <a:pt x="890" y="0"/>
                      </a:moveTo>
                      <a:lnTo>
                        <a:pt x="218" y="2198"/>
                      </a:lnTo>
                      <a:lnTo>
                        <a:pt x="0" y="2888"/>
                      </a:lnTo>
                      <a:lnTo>
                        <a:pt x="363" y="3524"/>
                      </a:lnTo>
                      <a:lnTo>
                        <a:pt x="581" y="2834"/>
                      </a:lnTo>
                      <a:lnTo>
                        <a:pt x="1399" y="164"/>
                      </a:lnTo>
                      <a:lnTo>
                        <a:pt x="8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0" name="Google Shape;1520;p46"/>
                <p:cNvSpPr/>
                <p:nvPr/>
              </p:nvSpPr>
              <p:spPr>
                <a:xfrm>
                  <a:off x="6299362" y="2240135"/>
                  <a:ext cx="295532" cy="431602"/>
                </a:xfrm>
                <a:custGeom>
                  <a:avLst/>
                  <a:gdLst/>
                  <a:ahLst/>
                  <a:cxnLst/>
                  <a:rect l="l" t="t" r="r" b="b"/>
                  <a:pathLst>
                    <a:path w="3942" h="5757" extrusionOk="0">
                      <a:moveTo>
                        <a:pt x="3378" y="1"/>
                      </a:moveTo>
                      <a:cubicBezTo>
                        <a:pt x="2873" y="1"/>
                        <a:pt x="1992" y="614"/>
                        <a:pt x="1835" y="870"/>
                      </a:cubicBezTo>
                      <a:cubicBezTo>
                        <a:pt x="1835" y="870"/>
                        <a:pt x="1671" y="1088"/>
                        <a:pt x="1326" y="1760"/>
                      </a:cubicBezTo>
                      <a:cubicBezTo>
                        <a:pt x="1272" y="1851"/>
                        <a:pt x="1217" y="1942"/>
                        <a:pt x="1163" y="2051"/>
                      </a:cubicBezTo>
                      <a:cubicBezTo>
                        <a:pt x="1036" y="2269"/>
                        <a:pt x="890" y="2541"/>
                        <a:pt x="745" y="2850"/>
                      </a:cubicBezTo>
                      <a:cubicBezTo>
                        <a:pt x="691" y="2977"/>
                        <a:pt x="636" y="3086"/>
                        <a:pt x="582" y="3177"/>
                      </a:cubicBezTo>
                      <a:lnTo>
                        <a:pt x="309" y="3704"/>
                      </a:lnTo>
                      <a:cubicBezTo>
                        <a:pt x="218" y="3885"/>
                        <a:pt x="146" y="4049"/>
                        <a:pt x="73" y="4230"/>
                      </a:cubicBezTo>
                      <a:lnTo>
                        <a:pt x="0" y="4376"/>
                      </a:lnTo>
                      <a:cubicBezTo>
                        <a:pt x="37" y="4369"/>
                        <a:pt x="74" y="4366"/>
                        <a:pt x="110" y="4366"/>
                      </a:cubicBezTo>
                      <a:cubicBezTo>
                        <a:pt x="376" y="4366"/>
                        <a:pt x="613" y="4537"/>
                        <a:pt x="709" y="4793"/>
                      </a:cubicBezTo>
                      <a:cubicBezTo>
                        <a:pt x="763" y="5175"/>
                        <a:pt x="564" y="5556"/>
                        <a:pt x="200" y="5702"/>
                      </a:cubicBezTo>
                      <a:cubicBezTo>
                        <a:pt x="237" y="5720"/>
                        <a:pt x="273" y="5738"/>
                        <a:pt x="327" y="5738"/>
                      </a:cubicBezTo>
                      <a:cubicBezTo>
                        <a:pt x="327" y="5738"/>
                        <a:pt x="346" y="5738"/>
                        <a:pt x="346" y="5756"/>
                      </a:cubicBezTo>
                      <a:cubicBezTo>
                        <a:pt x="527" y="5738"/>
                        <a:pt x="709" y="5702"/>
                        <a:pt x="854" y="5629"/>
                      </a:cubicBezTo>
                      <a:cubicBezTo>
                        <a:pt x="1090" y="5502"/>
                        <a:pt x="1308" y="5320"/>
                        <a:pt x="1454" y="5102"/>
                      </a:cubicBezTo>
                      <a:cubicBezTo>
                        <a:pt x="1563" y="4939"/>
                        <a:pt x="1653" y="4775"/>
                        <a:pt x="1744" y="4594"/>
                      </a:cubicBezTo>
                      <a:cubicBezTo>
                        <a:pt x="1799" y="4503"/>
                        <a:pt x="1871" y="4394"/>
                        <a:pt x="1926" y="4303"/>
                      </a:cubicBezTo>
                      <a:lnTo>
                        <a:pt x="1926" y="4285"/>
                      </a:lnTo>
                      <a:lnTo>
                        <a:pt x="1962" y="4212"/>
                      </a:lnTo>
                      <a:cubicBezTo>
                        <a:pt x="1998" y="4158"/>
                        <a:pt x="2017" y="4103"/>
                        <a:pt x="2071" y="4049"/>
                      </a:cubicBezTo>
                      <a:cubicBezTo>
                        <a:pt x="2089" y="3994"/>
                        <a:pt x="2126" y="3940"/>
                        <a:pt x="2162" y="3885"/>
                      </a:cubicBezTo>
                      <a:cubicBezTo>
                        <a:pt x="2235" y="3776"/>
                        <a:pt x="2289" y="3667"/>
                        <a:pt x="2344" y="3576"/>
                      </a:cubicBezTo>
                      <a:cubicBezTo>
                        <a:pt x="2453" y="3395"/>
                        <a:pt x="2562" y="3213"/>
                        <a:pt x="2652" y="3050"/>
                      </a:cubicBezTo>
                      <a:cubicBezTo>
                        <a:pt x="2707" y="2977"/>
                        <a:pt x="2743" y="2923"/>
                        <a:pt x="2761" y="2850"/>
                      </a:cubicBezTo>
                      <a:cubicBezTo>
                        <a:pt x="2798" y="2795"/>
                        <a:pt x="2834" y="2723"/>
                        <a:pt x="2870" y="2668"/>
                      </a:cubicBezTo>
                      <a:lnTo>
                        <a:pt x="3052" y="2360"/>
                      </a:lnTo>
                      <a:cubicBezTo>
                        <a:pt x="3052" y="2360"/>
                        <a:pt x="3070" y="2341"/>
                        <a:pt x="3070" y="2323"/>
                      </a:cubicBezTo>
                      <a:cubicBezTo>
                        <a:pt x="3179" y="2160"/>
                        <a:pt x="3252" y="1996"/>
                        <a:pt x="3361" y="1851"/>
                      </a:cubicBezTo>
                      <a:lnTo>
                        <a:pt x="3397" y="1796"/>
                      </a:lnTo>
                      <a:cubicBezTo>
                        <a:pt x="3833" y="1288"/>
                        <a:pt x="3942" y="616"/>
                        <a:pt x="3688" y="162"/>
                      </a:cubicBezTo>
                      <a:cubicBezTo>
                        <a:pt x="3629" y="48"/>
                        <a:pt x="3518" y="1"/>
                        <a:pt x="3378"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1" name="Google Shape;1521;p46"/>
                <p:cNvSpPr/>
                <p:nvPr/>
              </p:nvSpPr>
              <p:spPr>
                <a:xfrm>
                  <a:off x="6430110" y="2323052"/>
                  <a:ext cx="125350" cy="91313"/>
                </a:xfrm>
                <a:custGeom>
                  <a:avLst/>
                  <a:gdLst/>
                  <a:ahLst/>
                  <a:cxnLst/>
                  <a:rect l="l" t="t" r="r" b="b"/>
                  <a:pathLst>
                    <a:path w="1672" h="1218" extrusionOk="0">
                      <a:moveTo>
                        <a:pt x="0" y="0"/>
                      </a:moveTo>
                      <a:lnTo>
                        <a:pt x="0" y="0"/>
                      </a:lnTo>
                      <a:cubicBezTo>
                        <a:pt x="454" y="418"/>
                        <a:pt x="890" y="818"/>
                        <a:pt x="1344" y="1217"/>
                      </a:cubicBezTo>
                      <a:cubicBezTo>
                        <a:pt x="1435" y="1054"/>
                        <a:pt x="1526" y="908"/>
                        <a:pt x="1617" y="763"/>
                      </a:cubicBezTo>
                      <a:lnTo>
                        <a:pt x="1671" y="709"/>
                      </a:lnTo>
                      <a:cubicBezTo>
                        <a:pt x="1635" y="672"/>
                        <a:pt x="1599" y="636"/>
                        <a:pt x="1562" y="600"/>
                      </a:cubicBezTo>
                      <a:cubicBezTo>
                        <a:pt x="1054" y="400"/>
                        <a:pt x="527" y="200"/>
                        <a:pt x="0"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2" name="Google Shape;1522;p46"/>
                <p:cNvSpPr/>
                <p:nvPr/>
              </p:nvSpPr>
              <p:spPr>
                <a:xfrm>
                  <a:off x="6423288" y="2219668"/>
                  <a:ext cx="174380" cy="179703"/>
                </a:xfrm>
                <a:custGeom>
                  <a:avLst/>
                  <a:gdLst/>
                  <a:ahLst/>
                  <a:cxnLst/>
                  <a:rect l="l" t="t" r="r" b="b"/>
                  <a:pathLst>
                    <a:path w="2326" h="2397" extrusionOk="0">
                      <a:moveTo>
                        <a:pt x="1413" y="0"/>
                      </a:moveTo>
                      <a:cubicBezTo>
                        <a:pt x="1188" y="0"/>
                        <a:pt x="969" y="83"/>
                        <a:pt x="800" y="253"/>
                      </a:cubicBezTo>
                      <a:lnTo>
                        <a:pt x="0" y="1343"/>
                      </a:lnTo>
                      <a:lnTo>
                        <a:pt x="2125" y="2396"/>
                      </a:lnTo>
                      <a:lnTo>
                        <a:pt x="2289" y="961"/>
                      </a:lnTo>
                      <a:cubicBezTo>
                        <a:pt x="2325" y="635"/>
                        <a:pt x="2162" y="308"/>
                        <a:pt x="1889" y="126"/>
                      </a:cubicBezTo>
                      <a:cubicBezTo>
                        <a:pt x="1738" y="43"/>
                        <a:pt x="1574" y="0"/>
                        <a:pt x="14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3" name="Google Shape;1523;p46"/>
                <p:cNvSpPr/>
                <p:nvPr/>
              </p:nvSpPr>
              <p:spPr>
                <a:xfrm>
                  <a:off x="5668861" y="2464670"/>
                  <a:ext cx="13720" cy="284661"/>
                </a:xfrm>
                <a:custGeom>
                  <a:avLst/>
                  <a:gdLst/>
                  <a:ahLst/>
                  <a:cxnLst/>
                  <a:rect l="l" t="t" r="r" b="b"/>
                  <a:pathLst>
                    <a:path w="183" h="3797" extrusionOk="0">
                      <a:moveTo>
                        <a:pt x="1" y="0"/>
                      </a:moveTo>
                      <a:lnTo>
                        <a:pt x="1" y="3796"/>
                      </a:lnTo>
                      <a:lnTo>
                        <a:pt x="182" y="3796"/>
                      </a:lnTo>
                      <a:lnTo>
                        <a:pt x="182" y="0"/>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4" name="Google Shape;1524;p46"/>
                <p:cNvSpPr/>
                <p:nvPr/>
              </p:nvSpPr>
              <p:spPr>
                <a:xfrm>
                  <a:off x="5527241" y="2357088"/>
                  <a:ext cx="111780" cy="415409"/>
                </a:xfrm>
                <a:custGeom>
                  <a:avLst/>
                  <a:gdLst/>
                  <a:ahLst/>
                  <a:cxnLst/>
                  <a:rect l="l" t="t" r="r" b="b"/>
                  <a:pathLst>
                    <a:path w="1491" h="5541" extrusionOk="0">
                      <a:moveTo>
                        <a:pt x="509" y="0"/>
                      </a:moveTo>
                      <a:lnTo>
                        <a:pt x="1" y="91"/>
                      </a:lnTo>
                      <a:lnTo>
                        <a:pt x="982" y="5540"/>
                      </a:lnTo>
                      <a:lnTo>
                        <a:pt x="1490" y="5431"/>
                      </a:lnTo>
                      <a:lnTo>
                        <a:pt x="5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5" name="Google Shape;1525;p46"/>
                <p:cNvSpPr/>
                <p:nvPr/>
              </p:nvSpPr>
              <p:spPr>
                <a:xfrm>
                  <a:off x="5611658" y="2482363"/>
                  <a:ext cx="65449" cy="283312"/>
                </a:xfrm>
                <a:custGeom>
                  <a:avLst/>
                  <a:gdLst/>
                  <a:ahLst/>
                  <a:cxnLst/>
                  <a:rect l="l" t="t" r="r" b="b"/>
                  <a:pathLst>
                    <a:path w="873" h="3779" extrusionOk="0">
                      <a:moveTo>
                        <a:pt x="201" y="0"/>
                      </a:moveTo>
                      <a:lnTo>
                        <a:pt x="1" y="37"/>
                      </a:lnTo>
                      <a:lnTo>
                        <a:pt x="691" y="3778"/>
                      </a:lnTo>
                      <a:lnTo>
                        <a:pt x="873" y="3742"/>
                      </a:lnTo>
                      <a:lnTo>
                        <a:pt x="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6" name="Google Shape;1526;p46"/>
                <p:cNvSpPr/>
                <p:nvPr/>
              </p:nvSpPr>
              <p:spPr>
                <a:xfrm>
                  <a:off x="6560784" y="3338893"/>
                  <a:ext cx="215239" cy="594587"/>
                </a:xfrm>
                <a:custGeom>
                  <a:avLst/>
                  <a:gdLst/>
                  <a:ahLst/>
                  <a:cxnLst/>
                  <a:rect l="l" t="t" r="r" b="b"/>
                  <a:pathLst>
                    <a:path w="2871" h="7931" extrusionOk="0">
                      <a:moveTo>
                        <a:pt x="1" y="0"/>
                      </a:moveTo>
                      <a:lnTo>
                        <a:pt x="1" y="345"/>
                      </a:lnTo>
                      <a:lnTo>
                        <a:pt x="1" y="563"/>
                      </a:lnTo>
                      <a:lnTo>
                        <a:pt x="1" y="5903"/>
                      </a:lnTo>
                      <a:lnTo>
                        <a:pt x="1" y="7538"/>
                      </a:lnTo>
                      <a:cubicBezTo>
                        <a:pt x="439" y="7788"/>
                        <a:pt x="930" y="7931"/>
                        <a:pt x="1430" y="7931"/>
                      </a:cubicBezTo>
                      <a:cubicBezTo>
                        <a:pt x="1510" y="7931"/>
                        <a:pt x="1591" y="7927"/>
                        <a:pt x="1672" y="7920"/>
                      </a:cubicBezTo>
                      <a:cubicBezTo>
                        <a:pt x="2090" y="7883"/>
                        <a:pt x="2507" y="7756"/>
                        <a:pt x="2871" y="7538"/>
                      </a:cubicBezTo>
                      <a:lnTo>
                        <a:pt x="2871" y="7302"/>
                      </a:lnTo>
                      <a:lnTo>
                        <a:pt x="2871" y="6594"/>
                      </a:lnTo>
                      <a:lnTo>
                        <a:pt x="2871" y="6267"/>
                      </a:lnTo>
                      <a:lnTo>
                        <a:pt x="2871" y="5940"/>
                      </a:lnTo>
                      <a:lnTo>
                        <a:pt x="2871" y="5667"/>
                      </a:lnTo>
                      <a:lnTo>
                        <a:pt x="2871" y="5631"/>
                      </a:lnTo>
                      <a:lnTo>
                        <a:pt x="2871" y="4232"/>
                      </a:lnTo>
                      <a:lnTo>
                        <a:pt x="2871" y="3996"/>
                      </a:lnTo>
                      <a:lnTo>
                        <a:pt x="2871" y="3415"/>
                      </a:lnTo>
                      <a:lnTo>
                        <a:pt x="2871" y="3088"/>
                      </a:lnTo>
                      <a:lnTo>
                        <a:pt x="2871" y="3034"/>
                      </a:lnTo>
                      <a:lnTo>
                        <a:pt x="2871" y="1562"/>
                      </a:lnTo>
                      <a:lnTo>
                        <a:pt x="2871" y="1253"/>
                      </a:lnTo>
                      <a:lnTo>
                        <a:pt x="2871" y="327"/>
                      </a:lnTo>
                      <a:lnTo>
                        <a:pt x="1726" y="327"/>
                      </a:lnTo>
                      <a:lnTo>
                        <a:pt x="1"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7" name="Google Shape;1527;p46"/>
                <p:cNvSpPr/>
                <p:nvPr/>
              </p:nvSpPr>
              <p:spPr>
                <a:xfrm>
                  <a:off x="6302061" y="3886248"/>
                  <a:ext cx="532512" cy="175805"/>
                </a:xfrm>
                <a:custGeom>
                  <a:avLst/>
                  <a:gdLst/>
                  <a:ahLst/>
                  <a:cxnLst/>
                  <a:rect l="l" t="t" r="r" b="b"/>
                  <a:pathLst>
                    <a:path w="7103" h="2345" extrusionOk="0">
                      <a:moveTo>
                        <a:pt x="6304" y="1"/>
                      </a:moveTo>
                      <a:cubicBezTo>
                        <a:pt x="6195" y="37"/>
                        <a:pt x="6086" y="74"/>
                        <a:pt x="5958" y="92"/>
                      </a:cubicBezTo>
                      <a:lnTo>
                        <a:pt x="5740" y="92"/>
                      </a:lnTo>
                      <a:cubicBezTo>
                        <a:pt x="5420" y="98"/>
                        <a:pt x="5157" y="100"/>
                        <a:pt x="4942" y="100"/>
                      </a:cubicBezTo>
                      <a:cubicBezTo>
                        <a:pt x="4511" y="100"/>
                        <a:pt x="4269" y="92"/>
                        <a:pt x="4124" y="92"/>
                      </a:cubicBezTo>
                      <a:cubicBezTo>
                        <a:pt x="4088" y="92"/>
                        <a:pt x="3960" y="74"/>
                        <a:pt x="3761" y="74"/>
                      </a:cubicBezTo>
                      <a:cubicBezTo>
                        <a:pt x="3688" y="74"/>
                        <a:pt x="3615" y="55"/>
                        <a:pt x="3525" y="55"/>
                      </a:cubicBezTo>
                      <a:lnTo>
                        <a:pt x="3470" y="55"/>
                      </a:lnTo>
                      <a:cubicBezTo>
                        <a:pt x="3343" y="37"/>
                        <a:pt x="3216" y="19"/>
                        <a:pt x="3089" y="19"/>
                      </a:cubicBezTo>
                      <a:lnTo>
                        <a:pt x="2998" y="19"/>
                      </a:lnTo>
                      <a:cubicBezTo>
                        <a:pt x="1490" y="19"/>
                        <a:pt x="346" y="564"/>
                        <a:pt x="92" y="1381"/>
                      </a:cubicBezTo>
                      <a:cubicBezTo>
                        <a:pt x="1" y="1672"/>
                        <a:pt x="1" y="1981"/>
                        <a:pt x="110" y="2271"/>
                      </a:cubicBezTo>
                      <a:cubicBezTo>
                        <a:pt x="2380" y="2308"/>
                        <a:pt x="4651" y="2326"/>
                        <a:pt x="6921" y="2344"/>
                      </a:cubicBezTo>
                      <a:cubicBezTo>
                        <a:pt x="6957" y="2308"/>
                        <a:pt x="6994" y="2271"/>
                        <a:pt x="7030" y="2235"/>
                      </a:cubicBezTo>
                      <a:cubicBezTo>
                        <a:pt x="7066" y="2181"/>
                        <a:pt x="7085" y="2126"/>
                        <a:pt x="7103" y="2072"/>
                      </a:cubicBezTo>
                      <a:cubicBezTo>
                        <a:pt x="7085" y="1908"/>
                        <a:pt x="7012" y="1763"/>
                        <a:pt x="6885" y="1672"/>
                      </a:cubicBezTo>
                      <a:cubicBezTo>
                        <a:pt x="6848" y="1636"/>
                        <a:pt x="6812" y="1581"/>
                        <a:pt x="6776" y="1527"/>
                      </a:cubicBezTo>
                      <a:cubicBezTo>
                        <a:pt x="6758" y="1509"/>
                        <a:pt x="6758" y="1490"/>
                        <a:pt x="6739" y="1490"/>
                      </a:cubicBezTo>
                      <a:cubicBezTo>
                        <a:pt x="6739" y="1472"/>
                        <a:pt x="6739" y="1472"/>
                        <a:pt x="6739" y="1472"/>
                      </a:cubicBezTo>
                      <a:cubicBezTo>
                        <a:pt x="6721" y="1454"/>
                        <a:pt x="6721" y="1436"/>
                        <a:pt x="6721" y="1418"/>
                      </a:cubicBezTo>
                      <a:cubicBezTo>
                        <a:pt x="6685" y="1327"/>
                        <a:pt x="6649" y="1254"/>
                        <a:pt x="6630" y="1182"/>
                      </a:cubicBezTo>
                      <a:cubicBezTo>
                        <a:pt x="6612" y="1145"/>
                        <a:pt x="6612" y="1145"/>
                        <a:pt x="6594" y="1091"/>
                      </a:cubicBezTo>
                      <a:cubicBezTo>
                        <a:pt x="6576" y="1036"/>
                        <a:pt x="6558" y="982"/>
                        <a:pt x="6558" y="945"/>
                      </a:cubicBezTo>
                      <a:cubicBezTo>
                        <a:pt x="6485" y="691"/>
                        <a:pt x="6431" y="455"/>
                        <a:pt x="6431" y="455"/>
                      </a:cubicBezTo>
                      <a:cubicBezTo>
                        <a:pt x="6431" y="437"/>
                        <a:pt x="6431" y="419"/>
                        <a:pt x="6431" y="401"/>
                      </a:cubicBezTo>
                      <a:cubicBezTo>
                        <a:pt x="6413" y="346"/>
                        <a:pt x="6394" y="255"/>
                        <a:pt x="6358" y="146"/>
                      </a:cubicBezTo>
                      <a:cubicBezTo>
                        <a:pt x="6340" y="128"/>
                        <a:pt x="6340" y="110"/>
                        <a:pt x="6340" y="92"/>
                      </a:cubicBezTo>
                      <a:cubicBezTo>
                        <a:pt x="6340" y="55"/>
                        <a:pt x="6322" y="19"/>
                        <a:pt x="630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8" name="Google Shape;1528;p46"/>
                <p:cNvSpPr/>
                <p:nvPr/>
              </p:nvSpPr>
              <p:spPr>
                <a:xfrm>
                  <a:off x="6302061" y="3878751"/>
                  <a:ext cx="532512" cy="183302"/>
                </a:xfrm>
                <a:custGeom>
                  <a:avLst/>
                  <a:gdLst/>
                  <a:ahLst/>
                  <a:cxnLst/>
                  <a:rect l="l" t="t" r="r" b="b"/>
                  <a:pathLst>
                    <a:path w="7103" h="2445" extrusionOk="0">
                      <a:moveTo>
                        <a:pt x="3268" y="0"/>
                      </a:moveTo>
                      <a:cubicBezTo>
                        <a:pt x="3200" y="0"/>
                        <a:pt x="3087" y="60"/>
                        <a:pt x="2998" y="119"/>
                      </a:cubicBezTo>
                      <a:cubicBezTo>
                        <a:pt x="2380" y="119"/>
                        <a:pt x="1763" y="228"/>
                        <a:pt x="1181" y="446"/>
                      </a:cubicBezTo>
                      <a:cubicBezTo>
                        <a:pt x="618" y="700"/>
                        <a:pt x="219" y="1045"/>
                        <a:pt x="92" y="1481"/>
                      </a:cubicBezTo>
                      <a:cubicBezTo>
                        <a:pt x="1" y="1772"/>
                        <a:pt x="1" y="2081"/>
                        <a:pt x="110" y="2371"/>
                      </a:cubicBezTo>
                      <a:cubicBezTo>
                        <a:pt x="2380" y="2408"/>
                        <a:pt x="4651" y="2426"/>
                        <a:pt x="6921" y="2444"/>
                      </a:cubicBezTo>
                      <a:cubicBezTo>
                        <a:pt x="6957" y="2408"/>
                        <a:pt x="6994" y="2371"/>
                        <a:pt x="7030" y="2335"/>
                      </a:cubicBezTo>
                      <a:cubicBezTo>
                        <a:pt x="7066" y="2281"/>
                        <a:pt x="7085" y="2226"/>
                        <a:pt x="7103" y="2172"/>
                      </a:cubicBezTo>
                      <a:cubicBezTo>
                        <a:pt x="7103" y="2099"/>
                        <a:pt x="7066" y="2026"/>
                        <a:pt x="7030" y="1972"/>
                      </a:cubicBezTo>
                      <a:cubicBezTo>
                        <a:pt x="6994" y="1899"/>
                        <a:pt x="6939" y="1826"/>
                        <a:pt x="6867" y="1772"/>
                      </a:cubicBezTo>
                      <a:cubicBezTo>
                        <a:pt x="6848" y="1736"/>
                        <a:pt x="6794" y="1699"/>
                        <a:pt x="6758" y="1645"/>
                      </a:cubicBezTo>
                      <a:cubicBezTo>
                        <a:pt x="6758" y="1627"/>
                        <a:pt x="6739" y="1609"/>
                        <a:pt x="6721" y="1590"/>
                      </a:cubicBezTo>
                      <a:cubicBezTo>
                        <a:pt x="6739" y="1590"/>
                        <a:pt x="6739" y="1572"/>
                        <a:pt x="6721" y="1572"/>
                      </a:cubicBezTo>
                      <a:cubicBezTo>
                        <a:pt x="6721" y="1554"/>
                        <a:pt x="6721" y="1536"/>
                        <a:pt x="6703" y="1518"/>
                      </a:cubicBezTo>
                      <a:cubicBezTo>
                        <a:pt x="6667" y="1445"/>
                        <a:pt x="6630" y="1372"/>
                        <a:pt x="6612" y="1300"/>
                      </a:cubicBezTo>
                      <a:cubicBezTo>
                        <a:pt x="6007" y="1106"/>
                        <a:pt x="5377" y="1009"/>
                        <a:pt x="4745" y="1009"/>
                      </a:cubicBezTo>
                      <a:cubicBezTo>
                        <a:pt x="4429" y="1009"/>
                        <a:pt x="4112" y="1033"/>
                        <a:pt x="3797" y="1082"/>
                      </a:cubicBezTo>
                      <a:cubicBezTo>
                        <a:pt x="3538" y="1129"/>
                        <a:pt x="3219" y="1214"/>
                        <a:pt x="2996" y="1214"/>
                      </a:cubicBezTo>
                      <a:cubicBezTo>
                        <a:pt x="2875" y="1214"/>
                        <a:pt x="2782" y="1189"/>
                        <a:pt x="2743" y="1118"/>
                      </a:cubicBezTo>
                      <a:cubicBezTo>
                        <a:pt x="2580" y="864"/>
                        <a:pt x="3397" y="119"/>
                        <a:pt x="3307" y="10"/>
                      </a:cubicBezTo>
                      <a:cubicBezTo>
                        <a:pt x="3297" y="3"/>
                        <a:pt x="3283" y="0"/>
                        <a:pt x="3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9" name="Google Shape;1529;p46"/>
                <p:cNvSpPr/>
                <p:nvPr/>
              </p:nvSpPr>
              <p:spPr>
                <a:xfrm>
                  <a:off x="6940734" y="3976137"/>
                  <a:ext cx="99485" cy="85091"/>
                </a:xfrm>
                <a:custGeom>
                  <a:avLst/>
                  <a:gdLst/>
                  <a:ahLst/>
                  <a:cxnLst/>
                  <a:rect l="l" t="t" r="r" b="b"/>
                  <a:pathLst>
                    <a:path w="1327" h="1135" extrusionOk="0">
                      <a:moveTo>
                        <a:pt x="582" y="1"/>
                      </a:moveTo>
                      <a:cubicBezTo>
                        <a:pt x="255" y="1"/>
                        <a:pt x="1" y="255"/>
                        <a:pt x="1" y="564"/>
                      </a:cubicBezTo>
                      <a:cubicBezTo>
                        <a:pt x="13" y="907"/>
                        <a:pt x="290" y="1134"/>
                        <a:pt x="580" y="1134"/>
                      </a:cubicBezTo>
                      <a:cubicBezTo>
                        <a:pt x="720" y="1134"/>
                        <a:pt x="863" y="1082"/>
                        <a:pt x="981" y="963"/>
                      </a:cubicBezTo>
                      <a:cubicBezTo>
                        <a:pt x="1326" y="600"/>
                        <a:pt x="1072" y="1"/>
                        <a:pt x="582"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0" name="Google Shape;1530;p46"/>
                <p:cNvSpPr/>
                <p:nvPr/>
              </p:nvSpPr>
              <p:spPr>
                <a:xfrm>
                  <a:off x="6476367" y="3340243"/>
                  <a:ext cx="557027" cy="92663"/>
                </a:xfrm>
                <a:custGeom>
                  <a:avLst/>
                  <a:gdLst/>
                  <a:ahLst/>
                  <a:cxnLst/>
                  <a:rect l="l" t="t" r="r" b="b"/>
                  <a:pathLst>
                    <a:path w="7430" h="1236" extrusionOk="0">
                      <a:moveTo>
                        <a:pt x="818" y="0"/>
                      </a:moveTo>
                      <a:cubicBezTo>
                        <a:pt x="1" y="0"/>
                        <a:pt x="1" y="1235"/>
                        <a:pt x="818" y="1235"/>
                      </a:cubicBezTo>
                      <a:lnTo>
                        <a:pt x="6812" y="1235"/>
                      </a:lnTo>
                      <a:cubicBezTo>
                        <a:pt x="7157" y="1235"/>
                        <a:pt x="7430" y="963"/>
                        <a:pt x="7430" y="618"/>
                      </a:cubicBezTo>
                      <a:cubicBezTo>
                        <a:pt x="7430" y="273"/>
                        <a:pt x="7157" y="0"/>
                        <a:pt x="6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1" name="Google Shape;1531;p46"/>
                <p:cNvSpPr/>
                <p:nvPr/>
              </p:nvSpPr>
              <p:spPr>
                <a:xfrm>
                  <a:off x="6744612" y="3417837"/>
                  <a:ext cx="36885" cy="580193"/>
                </a:xfrm>
                <a:custGeom>
                  <a:avLst/>
                  <a:gdLst/>
                  <a:ahLst/>
                  <a:cxnLst/>
                  <a:rect l="l" t="t" r="r" b="b"/>
                  <a:pathLst>
                    <a:path w="492" h="7739" extrusionOk="0">
                      <a:moveTo>
                        <a:pt x="1" y="1"/>
                      </a:moveTo>
                      <a:lnTo>
                        <a:pt x="1" y="7738"/>
                      </a:lnTo>
                      <a:lnTo>
                        <a:pt x="473" y="7738"/>
                      </a:lnTo>
                      <a:lnTo>
                        <a:pt x="4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2" name="Google Shape;1532;p46"/>
                <p:cNvSpPr/>
                <p:nvPr/>
              </p:nvSpPr>
              <p:spPr>
                <a:xfrm>
                  <a:off x="6760955" y="3845390"/>
                  <a:ext cx="243053" cy="203019"/>
                </a:xfrm>
                <a:custGeom>
                  <a:avLst/>
                  <a:gdLst/>
                  <a:ahLst/>
                  <a:cxnLst/>
                  <a:rect l="l" t="t" r="r" b="b"/>
                  <a:pathLst>
                    <a:path w="3242" h="2708" extrusionOk="0">
                      <a:moveTo>
                        <a:pt x="917" y="1"/>
                      </a:moveTo>
                      <a:cubicBezTo>
                        <a:pt x="620" y="1"/>
                        <a:pt x="321" y="61"/>
                        <a:pt x="37" y="183"/>
                      </a:cubicBezTo>
                      <a:cubicBezTo>
                        <a:pt x="19" y="201"/>
                        <a:pt x="1" y="219"/>
                        <a:pt x="19" y="255"/>
                      </a:cubicBezTo>
                      <a:cubicBezTo>
                        <a:pt x="37" y="292"/>
                        <a:pt x="55" y="292"/>
                        <a:pt x="92" y="292"/>
                      </a:cubicBezTo>
                      <a:cubicBezTo>
                        <a:pt x="375" y="158"/>
                        <a:pt x="663" y="98"/>
                        <a:pt x="941" y="98"/>
                      </a:cubicBezTo>
                      <a:cubicBezTo>
                        <a:pt x="2183" y="98"/>
                        <a:pt x="3242" y="1300"/>
                        <a:pt x="2871" y="2635"/>
                      </a:cubicBezTo>
                      <a:cubicBezTo>
                        <a:pt x="2871" y="2671"/>
                        <a:pt x="2889" y="2707"/>
                        <a:pt x="2925" y="2707"/>
                      </a:cubicBezTo>
                      <a:cubicBezTo>
                        <a:pt x="2943" y="2707"/>
                        <a:pt x="2980" y="2689"/>
                        <a:pt x="2980" y="2671"/>
                      </a:cubicBezTo>
                      <a:cubicBezTo>
                        <a:pt x="3198" y="1727"/>
                        <a:pt x="2798" y="782"/>
                        <a:pt x="1981" y="274"/>
                      </a:cubicBezTo>
                      <a:cubicBezTo>
                        <a:pt x="1649" y="93"/>
                        <a:pt x="1285" y="1"/>
                        <a:pt x="9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3" name="Google Shape;1533;p46"/>
                <p:cNvSpPr/>
                <p:nvPr/>
              </p:nvSpPr>
              <p:spPr>
                <a:xfrm>
                  <a:off x="6722870" y="3974788"/>
                  <a:ext cx="99485" cy="85841"/>
                </a:xfrm>
                <a:custGeom>
                  <a:avLst/>
                  <a:gdLst/>
                  <a:ahLst/>
                  <a:cxnLst/>
                  <a:rect l="l" t="t" r="r" b="b"/>
                  <a:pathLst>
                    <a:path w="1327" h="1145" extrusionOk="0">
                      <a:moveTo>
                        <a:pt x="582" y="1"/>
                      </a:moveTo>
                      <a:cubicBezTo>
                        <a:pt x="255" y="1"/>
                        <a:pt x="0" y="273"/>
                        <a:pt x="0" y="582"/>
                      </a:cubicBezTo>
                      <a:cubicBezTo>
                        <a:pt x="13" y="925"/>
                        <a:pt x="290" y="1144"/>
                        <a:pt x="580" y="1144"/>
                      </a:cubicBezTo>
                      <a:cubicBezTo>
                        <a:pt x="720" y="1144"/>
                        <a:pt x="863" y="1094"/>
                        <a:pt x="981" y="981"/>
                      </a:cubicBezTo>
                      <a:cubicBezTo>
                        <a:pt x="1326" y="618"/>
                        <a:pt x="1072" y="1"/>
                        <a:pt x="5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4" name="Google Shape;1534;p46"/>
                <p:cNvSpPr/>
                <p:nvPr/>
              </p:nvSpPr>
              <p:spPr>
                <a:xfrm>
                  <a:off x="6528097" y="3844790"/>
                  <a:ext cx="238405" cy="203619"/>
                </a:xfrm>
                <a:custGeom>
                  <a:avLst/>
                  <a:gdLst/>
                  <a:ahLst/>
                  <a:cxnLst/>
                  <a:rect l="l" t="t" r="r" b="b"/>
                  <a:pathLst>
                    <a:path w="3180" h="2716" extrusionOk="0">
                      <a:moveTo>
                        <a:pt x="2241" y="1"/>
                      </a:moveTo>
                      <a:cubicBezTo>
                        <a:pt x="1881" y="1"/>
                        <a:pt x="1522" y="87"/>
                        <a:pt x="1200" y="263"/>
                      </a:cubicBezTo>
                      <a:cubicBezTo>
                        <a:pt x="401" y="772"/>
                        <a:pt x="1" y="1735"/>
                        <a:pt x="201" y="2661"/>
                      </a:cubicBezTo>
                      <a:cubicBezTo>
                        <a:pt x="201" y="2697"/>
                        <a:pt x="237" y="2715"/>
                        <a:pt x="255" y="2715"/>
                      </a:cubicBezTo>
                      <a:lnTo>
                        <a:pt x="273" y="2697"/>
                      </a:lnTo>
                      <a:cubicBezTo>
                        <a:pt x="310" y="2697"/>
                        <a:pt x="328" y="2661"/>
                        <a:pt x="310" y="2643"/>
                      </a:cubicBezTo>
                      <a:cubicBezTo>
                        <a:pt x="128" y="1753"/>
                        <a:pt x="510" y="845"/>
                        <a:pt x="1254" y="372"/>
                      </a:cubicBezTo>
                      <a:cubicBezTo>
                        <a:pt x="1572" y="203"/>
                        <a:pt x="1917" y="116"/>
                        <a:pt x="2262" y="116"/>
                      </a:cubicBezTo>
                      <a:cubicBezTo>
                        <a:pt x="2549" y="116"/>
                        <a:pt x="2835" y="176"/>
                        <a:pt x="3107" y="300"/>
                      </a:cubicBezTo>
                      <a:cubicBezTo>
                        <a:pt x="3125" y="300"/>
                        <a:pt x="3161" y="300"/>
                        <a:pt x="3180" y="263"/>
                      </a:cubicBezTo>
                      <a:cubicBezTo>
                        <a:pt x="3180" y="227"/>
                        <a:pt x="3180" y="209"/>
                        <a:pt x="3143" y="191"/>
                      </a:cubicBezTo>
                      <a:cubicBezTo>
                        <a:pt x="2858" y="65"/>
                        <a:pt x="2549" y="1"/>
                        <a:pt x="2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5" name="Google Shape;1535;p46"/>
                <p:cNvSpPr/>
                <p:nvPr/>
              </p:nvSpPr>
              <p:spPr>
                <a:xfrm>
                  <a:off x="6487313" y="3974788"/>
                  <a:ext cx="99410" cy="85391"/>
                </a:xfrm>
                <a:custGeom>
                  <a:avLst/>
                  <a:gdLst/>
                  <a:ahLst/>
                  <a:cxnLst/>
                  <a:rect l="l" t="t" r="r" b="b"/>
                  <a:pathLst>
                    <a:path w="1326" h="1139" extrusionOk="0">
                      <a:moveTo>
                        <a:pt x="763" y="1"/>
                      </a:moveTo>
                      <a:cubicBezTo>
                        <a:pt x="254" y="1"/>
                        <a:pt x="0" y="618"/>
                        <a:pt x="363" y="963"/>
                      </a:cubicBezTo>
                      <a:cubicBezTo>
                        <a:pt x="478" y="1084"/>
                        <a:pt x="624" y="1139"/>
                        <a:pt x="766" y="1139"/>
                      </a:cubicBezTo>
                      <a:cubicBezTo>
                        <a:pt x="1051" y="1139"/>
                        <a:pt x="1326" y="921"/>
                        <a:pt x="1326" y="582"/>
                      </a:cubicBezTo>
                      <a:cubicBezTo>
                        <a:pt x="1326" y="273"/>
                        <a:pt x="1072" y="1"/>
                        <a:pt x="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6" name="Google Shape;1536;p46"/>
                <p:cNvSpPr/>
                <p:nvPr/>
              </p:nvSpPr>
              <p:spPr>
                <a:xfrm>
                  <a:off x="6722870" y="3707895"/>
                  <a:ext cx="79018" cy="178429"/>
                </a:xfrm>
                <a:custGeom>
                  <a:avLst/>
                  <a:gdLst/>
                  <a:ahLst/>
                  <a:cxnLst/>
                  <a:rect l="l" t="t" r="r" b="b"/>
                  <a:pathLst>
                    <a:path w="1054" h="2380" extrusionOk="0">
                      <a:moveTo>
                        <a:pt x="18" y="1"/>
                      </a:moveTo>
                      <a:lnTo>
                        <a:pt x="0" y="2380"/>
                      </a:lnTo>
                      <a:lnTo>
                        <a:pt x="1054" y="2380"/>
                      </a:lnTo>
                      <a:lnTo>
                        <a:pt x="10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7" name="Google Shape;1537;p46"/>
                <p:cNvSpPr/>
                <p:nvPr/>
              </p:nvSpPr>
              <p:spPr>
                <a:xfrm>
                  <a:off x="5845866" y="2547512"/>
                  <a:ext cx="570897" cy="306627"/>
                </a:xfrm>
                <a:custGeom>
                  <a:avLst/>
                  <a:gdLst/>
                  <a:ahLst/>
                  <a:cxnLst/>
                  <a:rect l="l" t="t" r="r" b="b"/>
                  <a:pathLst>
                    <a:path w="7615" h="4090" extrusionOk="0">
                      <a:moveTo>
                        <a:pt x="6424" y="1"/>
                      </a:moveTo>
                      <a:cubicBezTo>
                        <a:pt x="6403" y="1"/>
                        <a:pt x="6381" y="2"/>
                        <a:pt x="6358" y="3"/>
                      </a:cubicBezTo>
                      <a:lnTo>
                        <a:pt x="1527" y="2582"/>
                      </a:lnTo>
                      <a:cubicBezTo>
                        <a:pt x="1091" y="2582"/>
                        <a:pt x="691" y="2764"/>
                        <a:pt x="401" y="3091"/>
                      </a:cubicBezTo>
                      <a:cubicBezTo>
                        <a:pt x="183" y="3309"/>
                        <a:pt x="55" y="3600"/>
                        <a:pt x="1" y="3908"/>
                      </a:cubicBezTo>
                      <a:lnTo>
                        <a:pt x="2326" y="4090"/>
                      </a:lnTo>
                      <a:cubicBezTo>
                        <a:pt x="3325" y="3945"/>
                        <a:pt x="4306" y="3618"/>
                        <a:pt x="5178" y="3109"/>
                      </a:cubicBezTo>
                      <a:cubicBezTo>
                        <a:pt x="5886" y="2691"/>
                        <a:pt x="6522" y="2146"/>
                        <a:pt x="7085" y="1511"/>
                      </a:cubicBezTo>
                      <a:cubicBezTo>
                        <a:pt x="7615" y="928"/>
                        <a:pt x="7200" y="1"/>
                        <a:pt x="642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8" name="Google Shape;1538;p46"/>
                <p:cNvSpPr/>
                <p:nvPr/>
              </p:nvSpPr>
              <p:spPr>
                <a:xfrm>
                  <a:off x="6479141" y="2119284"/>
                  <a:ext cx="483482" cy="612355"/>
                </a:xfrm>
                <a:custGeom>
                  <a:avLst/>
                  <a:gdLst/>
                  <a:ahLst/>
                  <a:cxnLst/>
                  <a:rect l="l" t="t" r="r" b="b"/>
                  <a:pathLst>
                    <a:path w="6449" h="8168" extrusionOk="0">
                      <a:moveTo>
                        <a:pt x="777" y="1"/>
                      </a:moveTo>
                      <a:cubicBezTo>
                        <a:pt x="594" y="1"/>
                        <a:pt x="237" y="173"/>
                        <a:pt x="0" y="321"/>
                      </a:cubicBezTo>
                      <a:cubicBezTo>
                        <a:pt x="454" y="3172"/>
                        <a:pt x="1598" y="5879"/>
                        <a:pt x="3360" y="8167"/>
                      </a:cubicBezTo>
                      <a:lnTo>
                        <a:pt x="6394" y="8149"/>
                      </a:lnTo>
                      <a:cubicBezTo>
                        <a:pt x="6430" y="7931"/>
                        <a:pt x="6448" y="7713"/>
                        <a:pt x="6430" y="7477"/>
                      </a:cubicBezTo>
                      <a:cubicBezTo>
                        <a:pt x="6412" y="7259"/>
                        <a:pt x="6357" y="7041"/>
                        <a:pt x="6266" y="6841"/>
                      </a:cubicBezTo>
                      <a:cubicBezTo>
                        <a:pt x="5358" y="5316"/>
                        <a:pt x="4305" y="3881"/>
                        <a:pt x="3161" y="2537"/>
                      </a:cubicBezTo>
                      <a:cubicBezTo>
                        <a:pt x="2452" y="1701"/>
                        <a:pt x="1689" y="902"/>
                        <a:pt x="890" y="139"/>
                      </a:cubicBezTo>
                      <a:cubicBezTo>
                        <a:pt x="908" y="103"/>
                        <a:pt x="890" y="66"/>
                        <a:pt x="872" y="30"/>
                      </a:cubicBezTo>
                      <a:cubicBezTo>
                        <a:pt x="852" y="10"/>
                        <a:pt x="819" y="1"/>
                        <a:pt x="77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9" name="Google Shape;1539;p46"/>
                <p:cNvSpPr/>
                <p:nvPr/>
              </p:nvSpPr>
              <p:spPr>
                <a:xfrm>
                  <a:off x="6690183" y="3130552"/>
                  <a:ext cx="573371" cy="220637"/>
                </a:xfrm>
                <a:custGeom>
                  <a:avLst/>
                  <a:gdLst/>
                  <a:ahLst/>
                  <a:cxnLst/>
                  <a:rect l="l" t="t" r="r" b="b"/>
                  <a:pathLst>
                    <a:path w="7648" h="2943" extrusionOk="0">
                      <a:moveTo>
                        <a:pt x="37" y="0"/>
                      </a:moveTo>
                      <a:lnTo>
                        <a:pt x="37" y="18"/>
                      </a:lnTo>
                      <a:lnTo>
                        <a:pt x="19" y="763"/>
                      </a:lnTo>
                      <a:lnTo>
                        <a:pt x="19" y="1090"/>
                      </a:lnTo>
                      <a:lnTo>
                        <a:pt x="0" y="2834"/>
                      </a:lnTo>
                      <a:lnTo>
                        <a:pt x="218" y="2834"/>
                      </a:lnTo>
                      <a:lnTo>
                        <a:pt x="5558" y="2906"/>
                      </a:lnTo>
                      <a:lnTo>
                        <a:pt x="6557" y="2925"/>
                      </a:lnTo>
                      <a:lnTo>
                        <a:pt x="7193" y="2943"/>
                      </a:lnTo>
                      <a:cubicBezTo>
                        <a:pt x="7502" y="2434"/>
                        <a:pt x="7647" y="1853"/>
                        <a:pt x="7611" y="1272"/>
                      </a:cubicBezTo>
                      <a:cubicBezTo>
                        <a:pt x="7575" y="836"/>
                        <a:pt x="7447" y="436"/>
                        <a:pt x="7248" y="73"/>
                      </a:cubicBezTo>
                      <a:lnTo>
                        <a:pt x="7012" y="73"/>
                      </a:lnTo>
                      <a:lnTo>
                        <a:pt x="6285" y="55"/>
                      </a:lnTo>
                      <a:lnTo>
                        <a:pt x="5341" y="55"/>
                      </a:lnTo>
                      <a:lnTo>
                        <a:pt x="3942" y="37"/>
                      </a:lnTo>
                      <a:lnTo>
                        <a:pt x="2743" y="37"/>
                      </a:lnTo>
                      <a:lnTo>
                        <a:pt x="1272" y="18"/>
                      </a:lnTo>
                      <a:lnTo>
                        <a:pt x="890" y="18"/>
                      </a:lnTo>
                      <a:lnTo>
                        <a:pt x="146"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0" name="Google Shape;1540;p46"/>
                <p:cNvSpPr/>
                <p:nvPr/>
              </p:nvSpPr>
              <p:spPr>
                <a:xfrm>
                  <a:off x="7210328" y="3084221"/>
                  <a:ext cx="181202" cy="529438"/>
                </a:xfrm>
                <a:custGeom>
                  <a:avLst/>
                  <a:gdLst/>
                  <a:ahLst/>
                  <a:cxnLst/>
                  <a:rect l="l" t="t" r="r" b="b"/>
                  <a:pathLst>
                    <a:path w="2417" h="7062" extrusionOk="0">
                      <a:moveTo>
                        <a:pt x="2144" y="1"/>
                      </a:moveTo>
                      <a:cubicBezTo>
                        <a:pt x="1981" y="1"/>
                        <a:pt x="1835" y="73"/>
                        <a:pt x="1726" y="200"/>
                      </a:cubicBezTo>
                      <a:cubicBezTo>
                        <a:pt x="1690" y="237"/>
                        <a:pt x="1654" y="273"/>
                        <a:pt x="1599" y="309"/>
                      </a:cubicBezTo>
                      <a:lnTo>
                        <a:pt x="1545" y="346"/>
                      </a:lnTo>
                      <a:lnTo>
                        <a:pt x="1527" y="346"/>
                      </a:lnTo>
                      <a:lnTo>
                        <a:pt x="1472" y="364"/>
                      </a:lnTo>
                      <a:cubicBezTo>
                        <a:pt x="1399" y="400"/>
                        <a:pt x="1327" y="437"/>
                        <a:pt x="1254" y="455"/>
                      </a:cubicBezTo>
                      <a:lnTo>
                        <a:pt x="1163" y="473"/>
                      </a:lnTo>
                      <a:lnTo>
                        <a:pt x="1000" y="509"/>
                      </a:lnTo>
                      <a:cubicBezTo>
                        <a:pt x="764" y="582"/>
                        <a:pt x="509" y="636"/>
                        <a:pt x="509" y="636"/>
                      </a:cubicBezTo>
                      <a:lnTo>
                        <a:pt x="473" y="636"/>
                      </a:lnTo>
                      <a:cubicBezTo>
                        <a:pt x="400" y="655"/>
                        <a:pt x="310" y="673"/>
                        <a:pt x="201" y="709"/>
                      </a:cubicBezTo>
                      <a:lnTo>
                        <a:pt x="164" y="709"/>
                      </a:lnTo>
                      <a:cubicBezTo>
                        <a:pt x="128" y="709"/>
                        <a:pt x="74" y="727"/>
                        <a:pt x="55" y="745"/>
                      </a:cubicBezTo>
                      <a:cubicBezTo>
                        <a:pt x="110" y="854"/>
                        <a:pt x="128" y="963"/>
                        <a:pt x="146" y="1090"/>
                      </a:cubicBezTo>
                      <a:cubicBezTo>
                        <a:pt x="146" y="1163"/>
                        <a:pt x="146" y="1236"/>
                        <a:pt x="146" y="1308"/>
                      </a:cubicBezTo>
                      <a:cubicBezTo>
                        <a:pt x="146" y="2271"/>
                        <a:pt x="128" y="2707"/>
                        <a:pt x="110" y="2925"/>
                      </a:cubicBezTo>
                      <a:cubicBezTo>
                        <a:pt x="110" y="2961"/>
                        <a:pt x="92" y="3088"/>
                        <a:pt x="74" y="3288"/>
                      </a:cubicBezTo>
                      <a:cubicBezTo>
                        <a:pt x="74" y="3361"/>
                        <a:pt x="55" y="3434"/>
                        <a:pt x="55" y="3524"/>
                      </a:cubicBezTo>
                      <a:lnTo>
                        <a:pt x="55" y="3579"/>
                      </a:lnTo>
                      <a:cubicBezTo>
                        <a:pt x="37" y="3706"/>
                        <a:pt x="19" y="3833"/>
                        <a:pt x="19" y="3960"/>
                      </a:cubicBezTo>
                      <a:lnTo>
                        <a:pt x="19" y="4033"/>
                      </a:lnTo>
                      <a:cubicBezTo>
                        <a:pt x="1" y="5559"/>
                        <a:pt x="528" y="6721"/>
                        <a:pt x="1345" y="6994"/>
                      </a:cubicBezTo>
                      <a:cubicBezTo>
                        <a:pt x="1481" y="7039"/>
                        <a:pt x="1627" y="7062"/>
                        <a:pt x="1774" y="7062"/>
                      </a:cubicBezTo>
                      <a:cubicBezTo>
                        <a:pt x="1922" y="7062"/>
                        <a:pt x="2072" y="7039"/>
                        <a:pt x="2217" y="6994"/>
                      </a:cubicBezTo>
                      <a:cubicBezTo>
                        <a:pt x="2290" y="4705"/>
                        <a:pt x="2344" y="2435"/>
                        <a:pt x="2417" y="164"/>
                      </a:cubicBezTo>
                      <a:cubicBezTo>
                        <a:pt x="2380" y="128"/>
                        <a:pt x="2344" y="91"/>
                        <a:pt x="2290" y="55"/>
                      </a:cubicBezTo>
                      <a:cubicBezTo>
                        <a:pt x="2253" y="19"/>
                        <a:pt x="2199" y="1"/>
                        <a:pt x="214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1" name="Google Shape;1541;p46"/>
                <p:cNvSpPr/>
                <p:nvPr/>
              </p:nvSpPr>
              <p:spPr>
                <a:xfrm>
                  <a:off x="7200807" y="3083696"/>
                  <a:ext cx="190724" cy="529963"/>
                </a:xfrm>
                <a:custGeom>
                  <a:avLst/>
                  <a:gdLst/>
                  <a:ahLst/>
                  <a:cxnLst/>
                  <a:rect l="l" t="t" r="r" b="b"/>
                  <a:pathLst>
                    <a:path w="2544" h="7069" extrusionOk="0">
                      <a:moveTo>
                        <a:pt x="2224" y="1"/>
                      </a:moveTo>
                      <a:cubicBezTo>
                        <a:pt x="2178" y="1"/>
                        <a:pt x="2125" y="17"/>
                        <a:pt x="2071" y="44"/>
                      </a:cubicBezTo>
                      <a:cubicBezTo>
                        <a:pt x="1999" y="80"/>
                        <a:pt x="1926" y="135"/>
                        <a:pt x="1872" y="207"/>
                      </a:cubicBezTo>
                      <a:cubicBezTo>
                        <a:pt x="1835" y="244"/>
                        <a:pt x="1781" y="280"/>
                        <a:pt x="1744" y="316"/>
                      </a:cubicBezTo>
                      <a:lnTo>
                        <a:pt x="1690" y="353"/>
                      </a:lnTo>
                      <a:lnTo>
                        <a:pt x="1672" y="353"/>
                      </a:lnTo>
                      <a:lnTo>
                        <a:pt x="1617" y="371"/>
                      </a:lnTo>
                      <a:cubicBezTo>
                        <a:pt x="1545" y="407"/>
                        <a:pt x="1472" y="425"/>
                        <a:pt x="1399" y="462"/>
                      </a:cubicBezTo>
                      <a:cubicBezTo>
                        <a:pt x="1091" y="1352"/>
                        <a:pt x="1000" y="2314"/>
                        <a:pt x="1127" y="3259"/>
                      </a:cubicBezTo>
                      <a:cubicBezTo>
                        <a:pt x="1200" y="3677"/>
                        <a:pt x="1345" y="4222"/>
                        <a:pt x="1145" y="4331"/>
                      </a:cubicBezTo>
                      <a:cubicBezTo>
                        <a:pt x="1123" y="4342"/>
                        <a:pt x="1097" y="4348"/>
                        <a:pt x="1069" y="4348"/>
                      </a:cubicBezTo>
                      <a:cubicBezTo>
                        <a:pt x="776" y="4348"/>
                        <a:pt x="208" y="3742"/>
                        <a:pt x="59" y="3742"/>
                      </a:cubicBezTo>
                      <a:cubicBezTo>
                        <a:pt x="50" y="3742"/>
                        <a:pt x="43" y="3745"/>
                        <a:pt x="37" y="3749"/>
                      </a:cubicBezTo>
                      <a:cubicBezTo>
                        <a:pt x="1" y="3786"/>
                        <a:pt x="73" y="3931"/>
                        <a:pt x="146" y="4058"/>
                      </a:cubicBezTo>
                      <a:cubicBezTo>
                        <a:pt x="128" y="4676"/>
                        <a:pt x="237" y="5311"/>
                        <a:pt x="455" y="5893"/>
                      </a:cubicBezTo>
                      <a:cubicBezTo>
                        <a:pt x="673" y="6456"/>
                        <a:pt x="1036" y="6855"/>
                        <a:pt x="1472" y="7001"/>
                      </a:cubicBezTo>
                      <a:cubicBezTo>
                        <a:pt x="1608" y="7046"/>
                        <a:pt x="1754" y="7069"/>
                        <a:pt x="1901" y="7069"/>
                      </a:cubicBezTo>
                      <a:cubicBezTo>
                        <a:pt x="2049" y="7069"/>
                        <a:pt x="2199" y="7046"/>
                        <a:pt x="2344" y="7001"/>
                      </a:cubicBezTo>
                      <a:cubicBezTo>
                        <a:pt x="2417" y="4712"/>
                        <a:pt x="2471" y="2442"/>
                        <a:pt x="2544" y="171"/>
                      </a:cubicBezTo>
                      <a:cubicBezTo>
                        <a:pt x="2507" y="135"/>
                        <a:pt x="2471" y="98"/>
                        <a:pt x="2417" y="62"/>
                      </a:cubicBezTo>
                      <a:cubicBezTo>
                        <a:pt x="2380" y="26"/>
                        <a:pt x="2326" y="8"/>
                        <a:pt x="2271" y="8"/>
                      </a:cubicBezTo>
                      <a:cubicBezTo>
                        <a:pt x="2257" y="3"/>
                        <a:pt x="2241" y="1"/>
                        <a:pt x="2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2" name="Google Shape;1542;p46"/>
                <p:cNvSpPr/>
                <p:nvPr/>
              </p:nvSpPr>
              <p:spPr>
                <a:xfrm>
                  <a:off x="6560784" y="2662065"/>
                  <a:ext cx="397716" cy="614229"/>
                </a:xfrm>
                <a:custGeom>
                  <a:avLst/>
                  <a:gdLst/>
                  <a:ahLst/>
                  <a:cxnLst/>
                  <a:rect l="l" t="t" r="r" b="b"/>
                  <a:pathLst>
                    <a:path w="5305" h="8193" extrusionOk="0">
                      <a:moveTo>
                        <a:pt x="2544" y="1"/>
                      </a:moveTo>
                      <a:lnTo>
                        <a:pt x="1926" y="1363"/>
                      </a:lnTo>
                      <a:lnTo>
                        <a:pt x="1309" y="3270"/>
                      </a:lnTo>
                      <a:lnTo>
                        <a:pt x="945" y="4342"/>
                      </a:lnTo>
                      <a:lnTo>
                        <a:pt x="891" y="4524"/>
                      </a:lnTo>
                      <a:lnTo>
                        <a:pt x="164" y="6740"/>
                      </a:lnTo>
                      <a:lnTo>
                        <a:pt x="1" y="7248"/>
                      </a:lnTo>
                      <a:lnTo>
                        <a:pt x="1672" y="7793"/>
                      </a:lnTo>
                      <a:lnTo>
                        <a:pt x="2907" y="8193"/>
                      </a:lnTo>
                      <a:lnTo>
                        <a:pt x="2943" y="8138"/>
                      </a:lnTo>
                      <a:lnTo>
                        <a:pt x="3052" y="7811"/>
                      </a:lnTo>
                      <a:lnTo>
                        <a:pt x="3343" y="6885"/>
                      </a:lnTo>
                      <a:lnTo>
                        <a:pt x="3597" y="6122"/>
                      </a:lnTo>
                      <a:lnTo>
                        <a:pt x="3797" y="5486"/>
                      </a:lnTo>
                      <a:lnTo>
                        <a:pt x="4033" y="4760"/>
                      </a:lnTo>
                      <a:lnTo>
                        <a:pt x="4124" y="4505"/>
                      </a:lnTo>
                      <a:lnTo>
                        <a:pt x="5305" y="909"/>
                      </a:lnTo>
                      <a:lnTo>
                        <a:pt x="4705" y="709"/>
                      </a:lnTo>
                      <a:lnTo>
                        <a:pt x="254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3" name="Google Shape;1543;p46"/>
                <p:cNvSpPr/>
                <p:nvPr/>
              </p:nvSpPr>
              <p:spPr>
                <a:xfrm>
                  <a:off x="6554037" y="3101689"/>
                  <a:ext cx="245152" cy="247926"/>
                </a:xfrm>
                <a:custGeom>
                  <a:avLst/>
                  <a:gdLst/>
                  <a:ahLst/>
                  <a:cxnLst/>
                  <a:rect l="l" t="t" r="r" b="b"/>
                  <a:pathLst>
                    <a:path w="3270" h="3307" extrusionOk="0">
                      <a:moveTo>
                        <a:pt x="1659" y="0"/>
                      </a:moveTo>
                      <a:cubicBezTo>
                        <a:pt x="1473" y="0"/>
                        <a:pt x="1300" y="50"/>
                        <a:pt x="1126" y="113"/>
                      </a:cubicBezTo>
                      <a:cubicBezTo>
                        <a:pt x="945" y="185"/>
                        <a:pt x="763" y="276"/>
                        <a:pt x="618" y="403"/>
                      </a:cubicBezTo>
                      <a:cubicBezTo>
                        <a:pt x="490" y="512"/>
                        <a:pt x="400" y="621"/>
                        <a:pt x="309" y="748"/>
                      </a:cubicBezTo>
                      <a:cubicBezTo>
                        <a:pt x="200" y="912"/>
                        <a:pt x="109" y="1075"/>
                        <a:pt x="55" y="1257"/>
                      </a:cubicBezTo>
                      <a:cubicBezTo>
                        <a:pt x="55" y="1312"/>
                        <a:pt x="36" y="1348"/>
                        <a:pt x="36" y="1384"/>
                      </a:cubicBezTo>
                      <a:lnTo>
                        <a:pt x="36" y="1439"/>
                      </a:lnTo>
                      <a:cubicBezTo>
                        <a:pt x="0" y="1584"/>
                        <a:pt x="0" y="1711"/>
                        <a:pt x="0" y="1856"/>
                      </a:cubicBezTo>
                      <a:cubicBezTo>
                        <a:pt x="18" y="1929"/>
                        <a:pt x="18" y="2002"/>
                        <a:pt x="36" y="2074"/>
                      </a:cubicBezTo>
                      <a:cubicBezTo>
                        <a:pt x="55" y="2129"/>
                        <a:pt x="73" y="2183"/>
                        <a:pt x="91" y="2238"/>
                      </a:cubicBezTo>
                      <a:cubicBezTo>
                        <a:pt x="91" y="2274"/>
                        <a:pt x="109" y="2292"/>
                        <a:pt x="109" y="2311"/>
                      </a:cubicBezTo>
                      <a:cubicBezTo>
                        <a:pt x="342" y="2928"/>
                        <a:pt x="928" y="3307"/>
                        <a:pt x="1552" y="3307"/>
                      </a:cubicBezTo>
                      <a:cubicBezTo>
                        <a:pt x="1755" y="3307"/>
                        <a:pt x="1961" y="3267"/>
                        <a:pt x="2162" y="3182"/>
                      </a:cubicBezTo>
                      <a:cubicBezTo>
                        <a:pt x="2616" y="3019"/>
                        <a:pt x="2979" y="2656"/>
                        <a:pt x="3161" y="2202"/>
                      </a:cubicBezTo>
                      <a:cubicBezTo>
                        <a:pt x="3215" y="2074"/>
                        <a:pt x="3251" y="1929"/>
                        <a:pt x="3269" y="1784"/>
                      </a:cubicBezTo>
                      <a:lnTo>
                        <a:pt x="3269" y="1693"/>
                      </a:lnTo>
                      <a:lnTo>
                        <a:pt x="3269" y="1566"/>
                      </a:lnTo>
                      <a:cubicBezTo>
                        <a:pt x="3269" y="1566"/>
                        <a:pt x="3269" y="1548"/>
                        <a:pt x="3269" y="1548"/>
                      </a:cubicBezTo>
                      <a:cubicBezTo>
                        <a:pt x="3269" y="1384"/>
                        <a:pt x="3251" y="1203"/>
                        <a:pt x="3197" y="1057"/>
                      </a:cubicBezTo>
                      <a:cubicBezTo>
                        <a:pt x="3179" y="985"/>
                        <a:pt x="3142" y="912"/>
                        <a:pt x="3106" y="857"/>
                      </a:cubicBezTo>
                      <a:cubicBezTo>
                        <a:pt x="3033" y="676"/>
                        <a:pt x="2906" y="531"/>
                        <a:pt x="2779" y="403"/>
                      </a:cubicBezTo>
                      <a:cubicBezTo>
                        <a:pt x="2743" y="367"/>
                        <a:pt x="2706" y="331"/>
                        <a:pt x="2670" y="313"/>
                      </a:cubicBezTo>
                      <a:cubicBezTo>
                        <a:pt x="2416" y="113"/>
                        <a:pt x="2107" y="4"/>
                        <a:pt x="1780" y="4"/>
                      </a:cubicBezTo>
                      <a:lnTo>
                        <a:pt x="1744" y="4"/>
                      </a:lnTo>
                      <a:cubicBezTo>
                        <a:pt x="1715" y="1"/>
                        <a:pt x="1687" y="0"/>
                        <a:pt x="1659"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4" name="Google Shape;1544;p46"/>
                <p:cNvSpPr/>
                <p:nvPr/>
              </p:nvSpPr>
              <p:spPr>
                <a:xfrm>
                  <a:off x="6462798" y="2042514"/>
                  <a:ext cx="121226" cy="200770"/>
                </a:xfrm>
                <a:custGeom>
                  <a:avLst/>
                  <a:gdLst/>
                  <a:ahLst/>
                  <a:cxnLst/>
                  <a:rect l="l" t="t" r="r" b="b"/>
                  <a:pathLst>
                    <a:path w="1617" h="2678" extrusionOk="0">
                      <a:moveTo>
                        <a:pt x="436" y="1"/>
                      </a:moveTo>
                      <a:lnTo>
                        <a:pt x="254" y="164"/>
                      </a:lnTo>
                      <a:lnTo>
                        <a:pt x="0" y="418"/>
                      </a:lnTo>
                      <a:cubicBezTo>
                        <a:pt x="18" y="455"/>
                        <a:pt x="18" y="509"/>
                        <a:pt x="36" y="545"/>
                      </a:cubicBezTo>
                      <a:cubicBezTo>
                        <a:pt x="36" y="564"/>
                        <a:pt x="55" y="582"/>
                        <a:pt x="55" y="600"/>
                      </a:cubicBezTo>
                      <a:cubicBezTo>
                        <a:pt x="91" y="745"/>
                        <a:pt x="127" y="927"/>
                        <a:pt x="182" y="1127"/>
                      </a:cubicBezTo>
                      <a:cubicBezTo>
                        <a:pt x="200" y="1163"/>
                        <a:pt x="218" y="1217"/>
                        <a:pt x="218" y="1272"/>
                      </a:cubicBezTo>
                      <a:lnTo>
                        <a:pt x="218" y="1290"/>
                      </a:lnTo>
                      <a:cubicBezTo>
                        <a:pt x="236" y="1326"/>
                        <a:pt x="254" y="1381"/>
                        <a:pt x="273" y="1435"/>
                      </a:cubicBezTo>
                      <a:cubicBezTo>
                        <a:pt x="309" y="1599"/>
                        <a:pt x="345" y="1744"/>
                        <a:pt x="382" y="1853"/>
                      </a:cubicBezTo>
                      <a:lnTo>
                        <a:pt x="382" y="1890"/>
                      </a:lnTo>
                      <a:cubicBezTo>
                        <a:pt x="400" y="1980"/>
                        <a:pt x="418" y="2035"/>
                        <a:pt x="418" y="2035"/>
                      </a:cubicBezTo>
                      <a:cubicBezTo>
                        <a:pt x="436" y="2089"/>
                        <a:pt x="454" y="2126"/>
                        <a:pt x="454" y="2180"/>
                      </a:cubicBezTo>
                      <a:lnTo>
                        <a:pt x="454" y="2198"/>
                      </a:lnTo>
                      <a:cubicBezTo>
                        <a:pt x="527" y="2507"/>
                        <a:pt x="636" y="2598"/>
                        <a:pt x="672" y="2634"/>
                      </a:cubicBezTo>
                      <a:cubicBezTo>
                        <a:pt x="722" y="2663"/>
                        <a:pt x="779" y="2678"/>
                        <a:pt x="838" y="2678"/>
                      </a:cubicBezTo>
                      <a:cubicBezTo>
                        <a:pt x="1080" y="2678"/>
                        <a:pt x="1384" y="2439"/>
                        <a:pt x="1617" y="1944"/>
                      </a:cubicBezTo>
                      <a:cubicBezTo>
                        <a:pt x="1580" y="1871"/>
                        <a:pt x="1544" y="1781"/>
                        <a:pt x="1508" y="1726"/>
                      </a:cubicBezTo>
                      <a:cubicBezTo>
                        <a:pt x="1362" y="1490"/>
                        <a:pt x="1217" y="1254"/>
                        <a:pt x="1072" y="1000"/>
                      </a:cubicBezTo>
                      <a:cubicBezTo>
                        <a:pt x="1035" y="945"/>
                        <a:pt x="999" y="891"/>
                        <a:pt x="963" y="818"/>
                      </a:cubicBezTo>
                      <a:lnTo>
                        <a:pt x="690" y="364"/>
                      </a:lnTo>
                      <a:lnTo>
                        <a:pt x="618" y="255"/>
                      </a:lnTo>
                      <a:cubicBezTo>
                        <a:pt x="599" y="218"/>
                        <a:pt x="581" y="200"/>
                        <a:pt x="563" y="146"/>
                      </a:cubicBezTo>
                      <a:cubicBezTo>
                        <a:pt x="509" y="91"/>
                        <a:pt x="490" y="55"/>
                        <a:pt x="454" y="19"/>
                      </a:cubicBezTo>
                      <a:cubicBezTo>
                        <a:pt x="436" y="1"/>
                        <a:pt x="436" y="1"/>
                        <a:pt x="436"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5" name="Google Shape;1545;p46"/>
                <p:cNvSpPr/>
                <p:nvPr/>
              </p:nvSpPr>
              <p:spPr>
                <a:xfrm>
                  <a:off x="5448298" y="2850015"/>
                  <a:ext cx="1049955" cy="51804"/>
                </a:xfrm>
                <a:custGeom>
                  <a:avLst/>
                  <a:gdLst/>
                  <a:ahLst/>
                  <a:cxnLst/>
                  <a:rect l="l" t="t" r="r" b="b"/>
                  <a:pathLst>
                    <a:path w="14005" h="691" extrusionOk="0">
                      <a:moveTo>
                        <a:pt x="400" y="1"/>
                      </a:moveTo>
                      <a:cubicBezTo>
                        <a:pt x="0" y="37"/>
                        <a:pt x="0" y="636"/>
                        <a:pt x="400" y="673"/>
                      </a:cubicBezTo>
                      <a:lnTo>
                        <a:pt x="13605" y="691"/>
                      </a:lnTo>
                      <a:cubicBezTo>
                        <a:pt x="14004" y="654"/>
                        <a:pt x="14004" y="55"/>
                        <a:pt x="13605" y="19"/>
                      </a:cubicBezTo>
                      <a:lnTo>
                        <a:pt x="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6" name="Google Shape;1546;p46"/>
                <p:cNvSpPr/>
                <p:nvPr/>
              </p:nvSpPr>
              <p:spPr>
                <a:xfrm>
                  <a:off x="6205424" y="2897696"/>
                  <a:ext cx="224760" cy="1164359"/>
                </a:xfrm>
                <a:custGeom>
                  <a:avLst/>
                  <a:gdLst/>
                  <a:ahLst/>
                  <a:cxnLst/>
                  <a:rect l="l" t="t" r="r" b="b"/>
                  <a:pathLst>
                    <a:path w="2998" h="15531" extrusionOk="0">
                      <a:moveTo>
                        <a:pt x="454" y="0"/>
                      </a:moveTo>
                      <a:lnTo>
                        <a:pt x="0" y="73"/>
                      </a:lnTo>
                      <a:lnTo>
                        <a:pt x="2543" y="15530"/>
                      </a:lnTo>
                      <a:lnTo>
                        <a:pt x="2997" y="15439"/>
                      </a:lnTo>
                      <a:lnTo>
                        <a:pt x="4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7" name="Google Shape;1547;p46"/>
                <p:cNvSpPr/>
                <p:nvPr/>
              </p:nvSpPr>
              <p:spPr>
                <a:xfrm>
                  <a:off x="5513672" y="2896346"/>
                  <a:ext cx="227459" cy="1164284"/>
                </a:xfrm>
                <a:custGeom>
                  <a:avLst/>
                  <a:gdLst/>
                  <a:ahLst/>
                  <a:cxnLst/>
                  <a:rect l="l" t="t" r="r" b="b"/>
                  <a:pathLst>
                    <a:path w="3034" h="15530" extrusionOk="0">
                      <a:moveTo>
                        <a:pt x="2579" y="0"/>
                      </a:moveTo>
                      <a:lnTo>
                        <a:pt x="0" y="15439"/>
                      </a:lnTo>
                      <a:lnTo>
                        <a:pt x="454" y="15530"/>
                      </a:lnTo>
                      <a:lnTo>
                        <a:pt x="3033" y="73"/>
                      </a:lnTo>
                      <a:lnTo>
                        <a:pt x="25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8" name="Google Shape;1548;p46"/>
                <p:cNvSpPr/>
                <p:nvPr/>
              </p:nvSpPr>
              <p:spPr>
                <a:xfrm>
                  <a:off x="6490012" y="2141925"/>
                  <a:ext cx="566548" cy="900165"/>
                </a:xfrm>
                <a:custGeom>
                  <a:avLst/>
                  <a:gdLst/>
                  <a:ahLst/>
                  <a:cxnLst/>
                  <a:rect l="l" t="t" r="r" b="b"/>
                  <a:pathLst>
                    <a:path w="7557" h="12007" extrusionOk="0">
                      <a:moveTo>
                        <a:pt x="981" y="0"/>
                      </a:moveTo>
                      <a:lnTo>
                        <a:pt x="0" y="909"/>
                      </a:lnTo>
                      <a:cubicBezTo>
                        <a:pt x="55" y="1417"/>
                        <a:pt x="182" y="2216"/>
                        <a:pt x="327" y="3215"/>
                      </a:cubicBezTo>
                      <a:cubicBezTo>
                        <a:pt x="781" y="6212"/>
                        <a:pt x="1018" y="6975"/>
                        <a:pt x="963" y="8301"/>
                      </a:cubicBezTo>
                      <a:cubicBezTo>
                        <a:pt x="945" y="9318"/>
                        <a:pt x="781" y="10336"/>
                        <a:pt x="509" y="11316"/>
                      </a:cubicBezTo>
                      <a:lnTo>
                        <a:pt x="6757" y="12007"/>
                      </a:lnTo>
                      <a:cubicBezTo>
                        <a:pt x="7556" y="7193"/>
                        <a:pt x="5250" y="2398"/>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9" name="Google Shape;1549;p46"/>
                <p:cNvSpPr/>
                <p:nvPr/>
              </p:nvSpPr>
              <p:spPr>
                <a:xfrm>
                  <a:off x="6417815" y="2197177"/>
                  <a:ext cx="251974" cy="459566"/>
                </a:xfrm>
                <a:custGeom>
                  <a:avLst/>
                  <a:gdLst/>
                  <a:ahLst/>
                  <a:cxnLst/>
                  <a:rect l="l" t="t" r="r" b="b"/>
                  <a:pathLst>
                    <a:path w="3361" h="6130" extrusionOk="0">
                      <a:moveTo>
                        <a:pt x="2801" y="0"/>
                      </a:moveTo>
                      <a:cubicBezTo>
                        <a:pt x="2306" y="0"/>
                        <a:pt x="1432" y="795"/>
                        <a:pt x="1327" y="1080"/>
                      </a:cubicBezTo>
                      <a:cubicBezTo>
                        <a:pt x="1327" y="1080"/>
                        <a:pt x="1199" y="1334"/>
                        <a:pt x="945" y="2024"/>
                      </a:cubicBezTo>
                      <a:cubicBezTo>
                        <a:pt x="891" y="2133"/>
                        <a:pt x="854" y="2224"/>
                        <a:pt x="818" y="2351"/>
                      </a:cubicBezTo>
                      <a:cubicBezTo>
                        <a:pt x="727" y="2587"/>
                        <a:pt x="636" y="2878"/>
                        <a:pt x="509" y="3205"/>
                      </a:cubicBezTo>
                      <a:cubicBezTo>
                        <a:pt x="473" y="3332"/>
                        <a:pt x="437" y="3441"/>
                        <a:pt x="400" y="3550"/>
                      </a:cubicBezTo>
                      <a:lnTo>
                        <a:pt x="219" y="4113"/>
                      </a:lnTo>
                      <a:cubicBezTo>
                        <a:pt x="164" y="4295"/>
                        <a:pt x="110" y="4476"/>
                        <a:pt x="55" y="4658"/>
                      </a:cubicBezTo>
                      <a:lnTo>
                        <a:pt x="1" y="4822"/>
                      </a:lnTo>
                      <a:cubicBezTo>
                        <a:pt x="63" y="4802"/>
                        <a:pt x="128" y="4792"/>
                        <a:pt x="192" y="4792"/>
                      </a:cubicBezTo>
                      <a:cubicBezTo>
                        <a:pt x="423" y="4792"/>
                        <a:pt x="646" y="4917"/>
                        <a:pt x="745" y="5130"/>
                      </a:cubicBezTo>
                      <a:cubicBezTo>
                        <a:pt x="873" y="5494"/>
                        <a:pt x="727" y="5911"/>
                        <a:pt x="382" y="6111"/>
                      </a:cubicBezTo>
                      <a:cubicBezTo>
                        <a:pt x="418" y="6111"/>
                        <a:pt x="473" y="6129"/>
                        <a:pt x="509" y="6129"/>
                      </a:cubicBezTo>
                      <a:lnTo>
                        <a:pt x="546" y="6129"/>
                      </a:lnTo>
                      <a:cubicBezTo>
                        <a:pt x="709" y="6093"/>
                        <a:pt x="873" y="6020"/>
                        <a:pt x="1036" y="5929"/>
                      </a:cubicBezTo>
                      <a:cubicBezTo>
                        <a:pt x="1254" y="5784"/>
                        <a:pt x="1417" y="5566"/>
                        <a:pt x="1545" y="5330"/>
                      </a:cubicBezTo>
                      <a:cubicBezTo>
                        <a:pt x="1617" y="5148"/>
                        <a:pt x="1690" y="4967"/>
                        <a:pt x="1763" y="4785"/>
                      </a:cubicBezTo>
                      <a:cubicBezTo>
                        <a:pt x="1799" y="4676"/>
                        <a:pt x="1853" y="4567"/>
                        <a:pt x="1908" y="4458"/>
                      </a:cubicBezTo>
                      <a:cubicBezTo>
                        <a:pt x="1908" y="4422"/>
                        <a:pt x="1926" y="4404"/>
                        <a:pt x="1926" y="4367"/>
                      </a:cubicBezTo>
                      <a:cubicBezTo>
                        <a:pt x="1944" y="4313"/>
                        <a:pt x="1981" y="4258"/>
                        <a:pt x="1999" y="4204"/>
                      </a:cubicBezTo>
                      <a:cubicBezTo>
                        <a:pt x="2017" y="4149"/>
                        <a:pt x="2053" y="4077"/>
                        <a:pt x="2071" y="4022"/>
                      </a:cubicBezTo>
                      <a:cubicBezTo>
                        <a:pt x="2126" y="3913"/>
                        <a:pt x="2162" y="3804"/>
                        <a:pt x="2217" y="3695"/>
                      </a:cubicBezTo>
                      <a:cubicBezTo>
                        <a:pt x="2289" y="3496"/>
                        <a:pt x="2380" y="3314"/>
                        <a:pt x="2435" y="3114"/>
                      </a:cubicBezTo>
                      <a:cubicBezTo>
                        <a:pt x="2471" y="3041"/>
                        <a:pt x="2507" y="2969"/>
                        <a:pt x="2525" y="2914"/>
                      </a:cubicBezTo>
                      <a:lnTo>
                        <a:pt x="2525" y="2896"/>
                      </a:lnTo>
                      <a:cubicBezTo>
                        <a:pt x="2544" y="2842"/>
                        <a:pt x="2562" y="2769"/>
                        <a:pt x="2598" y="2715"/>
                      </a:cubicBezTo>
                      <a:cubicBezTo>
                        <a:pt x="2634" y="2606"/>
                        <a:pt x="2689" y="2497"/>
                        <a:pt x="2725" y="2388"/>
                      </a:cubicBezTo>
                      <a:cubicBezTo>
                        <a:pt x="2743" y="2369"/>
                        <a:pt x="2743" y="2351"/>
                        <a:pt x="2743" y="2333"/>
                      </a:cubicBezTo>
                      <a:cubicBezTo>
                        <a:pt x="2834" y="2170"/>
                        <a:pt x="2889" y="2006"/>
                        <a:pt x="2961" y="1843"/>
                      </a:cubicBezTo>
                      <a:cubicBezTo>
                        <a:pt x="2980" y="1825"/>
                        <a:pt x="2998" y="1806"/>
                        <a:pt x="2998" y="1788"/>
                      </a:cubicBezTo>
                      <a:cubicBezTo>
                        <a:pt x="3361" y="1225"/>
                        <a:pt x="3361" y="535"/>
                        <a:pt x="3052" y="117"/>
                      </a:cubicBezTo>
                      <a:cubicBezTo>
                        <a:pt x="2992" y="35"/>
                        <a:pt x="2905" y="0"/>
                        <a:pt x="280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0" name="Google Shape;1550;p46"/>
                <p:cNvSpPr/>
                <p:nvPr/>
              </p:nvSpPr>
              <p:spPr>
                <a:xfrm>
                  <a:off x="6511753" y="2297187"/>
                  <a:ext cx="130823" cy="76319"/>
                </a:xfrm>
                <a:custGeom>
                  <a:avLst/>
                  <a:gdLst/>
                  <a:ahLst/>
                  <a:cxnLst/>
                  <a:rect l="l" t="t" r="r" b="b"/>
                  <a:pathLst>
                    <a:path w="1745" h="1018" extrusionOk="0">
                      <a:moveTo>
                        <a:pt x="1" y="0"/>
                      </a:moveTo>
                      <a:lnTo>
                        <a:pt x="1509" y="1017"/>
                      </a:lnTo>
                      <a:cubicBezTo>
                        <a:pt x="1581" y="854"/>
                        <a:pt x="1636" y="672"/>
                        <a:pt x="1708" y="509"/>
                      </a:cubicBezTo>
                      <a:cubicBezTo>
                        <a:pt x="1727" y="491"/>
                        <a:pt x="1745" y="472"/>
                        <a:pt x="1745" y="454"/>
                      </a:cubicBezTo>
                      <a:cubicBezTo>
                        <a:pt x="1708" y="436"/>
                        <a:pt x="1672" y="400"/>
                        <a:pt x="1636" y="363"/>
                      </a:cubicBezTo>
                      <a:lnTo>
                        <a:pt x="1"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1" name="Google Shape;1551;p46"/>
                <p:cNvSpPr/>
                <p:nvPr/>
              </p:nvSpPr>
              <p:spPr>
                <a:xfrm>
                  <a:off x="6505006" y="2179409"/>
                  <a:ext cx="167558" cy="172281"/>
                </a:xfrm>
                <a:custGeom>
                  <a:avLst/>
                  <a:gdLst/>
                  <a:ahLst/>
                  <a:cxnLst/>
                  <a:rect l="l" t="t" r="r" b="b"/>
                  <a:pathLst>
                    <a:path w="2235" h="2298" extrusionOk="0">
                      <a:moveTo>
                        <a:pt x="1347" y="0"/>
                      </a:moveTo>
                      <a:cubicBezTo>
                        <a:pt x="1069" y="0"/>
                        <a:pt x="798" y="123"/>
                        <a:pt x="618" y="354"/>
                      </a:cubicBezTo>
                      <a:lnTo>
                        <a:pt x="0" y="1553"/>
                      </a:lnTo>
                      <a:lnTo>
                        <a:pt x="2234" y="2298"/>
                      </a:lnTo>
                      <a:cubicBezTo>
                        <a:pt x="2234" y="1807"/>
                        <a:pt x="2216" y="1335"/>
                        <a:pt x="2216" y="845"/>
                      </a:cubicBezTo>
                      <a:cubicBezTo>
                        <a:pt x="2198" y="518"/>
                        <a:pt x="1998" y="209"/>
                        <a:pt x="1689" y="64"/>
                      </a:cubicBezTo>
                      <a:cubicBezTo>
                        <a:pt x="1578" y="21"/>
                        <a:pt x="1462" y="0"/>
                        <a:pt x="1347" y="0"/>
                      </a:cubicBezTo>
                      <a:close/>
                    </a:path>
                  </a:pathLst>
                </a:custGeom>
                <a:solidFill>
                  <a:srgbClr val="FFC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2" name="Google Shape;1552;p46"/>
                <p:cNvSpPr/>
                <p:nvPr/>
              </p:nvSpPr>
              <p:spPr>
                <a:xfrm>
                  <a:off x="6148222" y="2540164"/>
                  <a:ext cx="375900" cy="395692"/>
                </a:xfrm>
                <a:custGeom>
                  <a:avLst/>
                  <a:gdLst/>
                  <a:ahLst/>
                  <a:cxnLst/>
                  <a:rect l="l" t="t" r="r" b="b"/>
                  <a:pathLst>
                    <a:path w="5014" h="5278" extrusionOk="0">
                      <a:moveTo>
                        <a:pt x="4032" y="0"/>
                      </a:moveTo>
                      <a:cubicBezTo>
                        <a:pt x="3921" y="0"/>
                        <a:pt x="3810" y="21"/>
                        <a:pt x="3706" y="65"/>
                      </a:cubicBezTo>
                      <a:lnTo>
                        <a:pt x="0" y="4134"/>
                      </a:lnTo>
                      <a:lnTo>
                        <a:pt x="1290" y="5278"/>
                      </a:lnTo>
                      <a:cubicBezTo>
                        <a:pt x="2925" y="4424"/>
                        <a:pt x="4214" y="2989"/>
                        <a:pt x="4886" y="1264"/>
                      </a:cubicBezTo>
                      <a:cubicBezTo>
                        <a:pt x="5013" y="937"/>
                        <a:pt x="4941" y="573"/>
                        <a:pt x="4723" y="301"/>
                      </a:cubicBezTo>
                      <a:cubicBezTo>
                        <a:pt x="4545" y="111"/>
                        <a:pt x="4288" y="0"/>
                        <a:pt x="403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3" name="Google Shape;1553;p46"/>
                <p:cNvSpPr/>
                <p:nvPr/>
              </p:nvSpPr>
              <p:spPr>
                <a:xfrm>
                  <a:off x="6068978" y="2813205"/>
                  <a:ext cx="282187" cy="125650"/>
                </a:xfrm>
                <a:custGeom>
                  <a:avLst/>
                  <a:gdLst/>
                  <a:ahLst/>
                  <a:cxnLst/>
                  <a:rect l="l" t="t" r="r" b="b"/>
                  <a:pathLst>
                    <a:path w="3764" h="1676" extrusionOk="0">
                      <a:moveTo>
                        <a:pt x="1266" y="0"/>
                      </a:moveTo>
                      <a:cubicBezTo>
                        <a:pt x="560" y="0"/>
                        <a:pt x="0" y="653"/>
                        <a:pt x="149" y="1382"/>
                      </a:cubicBezTo>
                      <a:cubicBezTo>
                        <a:pt x="240" y="1472"/>
                        <a:pt x="367" y="1527"/>
                        <a:pt x="494" y="1527"/>
                      </a:cubicBezTo>
                      <a:cubicBezTo>
                        <a:pt x="621" y="1527"/>
                        <a:pt x="658" y="1472"/>
                        <a:pt x="785" y="1472"/>
                      </a:cubicBezTo>
                      <a:cubicBezTo>
                        <a:pt x="912" y="1491"/>
                        <a:pt x="930" y="1563"/>
                        <a:pt x="1057" y="1581"/>
                      </a:cubicBezTo>
                      <a:cubicBezTo>
                        <a:pt x="1068" y="1582"/>
                        <a:pt x="1078" y="1583"/>
                        <a:pt x="1088" y="1583"/>
                      </a:cubicBezTo>
                      <a:cubicBezTo>
                        <a:pt x="1225" y="1583"/>
                        <a:pt x="1274" y="1485"/>
                        <a:pt x="1401" y="1485"/>
                      </a:cubicBezTo>
                      <a:cubicBezTo>
                        <a:pt x="1418" y="1485"/>
                        <a:pt x="1437" y="1486"/>
                        <a:pt x="1457" y="1491"/>
                      </a:cubicBezTo>
                      <a:cubicBezTo>
                        <a:pt x="1584" y="1509"/>
                        <a:pt x="1584" y="1599"/>
                        <a:pt x="1729" y="1636"/>
                      </a:cubicBezTo>
                      <a:cubicBezTo>
                        <a:pt x="1754" y="1642"/>
                        <a:pt x="1777" y="1644"/>
                        <a:pt x="1798" y="1644"/>
                      </a:cubicBezTo>
                      <a:cubicBezTo>
                        <a:pt x="1892" y="1644"/>
                        <a:pt x="1968" y="1597"/>
                        <a:pt x="2122" y="1597"/>
                      </a:cubicBezTo>
                      <a:cubicBezTo>
                        <a:pt x="2141" y="1597"/>
                        <a:pt x="2162" y="1598"/>
                        <a:pt x="2183" y="1599"/>
                      </a:cubicBezTo>
                      <a:cubicBezTo>
                        <a:pt x="2292" y="1599"/>
                        <a:pt x="2383" y="1636"/>
                        <a:pt x="2492" y="1672"/>
                      </a:cubicBezTo>
                      <a:cubicBezTo>
                        <a:pt x="2508" y="1674"/>
                        <a:pt x="2525" y="1675"/>
                        <a:pt x="2543" y="1675"/>
                      </a:cubicBezTo>
                      <a:cubicBezTo>
                        <a:pt x="2683" y="1675"/>
                        <a:pt x="2870" y="1604"/>
                        <a:pt x="3128" y="1345"/>
                      </a:cubicBezTo>
                      <a:lnTo>
                        <a:pt x="3764" y="655"/>
                      </a:lnTo>
                      <a:lnTo>
                        <a:pt x="1475" y="19"/>
                      </a:lnTo>
                      <a:cubicBezTo>
                        <a:pt x="1404" y="6"/>
                        <a:pt x="1334" y="0"/>
                        <a:pt x="126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4" name="Google Shape;1554;p46"/>
                <p:cNvSpPr/>
                <p:nvPr/>
              </p:nvSpPr>
              <p:spPr>
                <a:xfrm>
                  <a:off x="5948051" y="3344291"/>
                  <a:ext cx="264194" cy="168982"/>
                </a:xfrm>
                <a:custGeom>
                  <a:avLst/>
                  <a:gdLst/>
                  <a:ahLst/>
                  <a:cxnLst/>
                  <a:rect l="l" t="t" r="r" b="b"/>
                  <a:pathLst>
                    <a:path w="3524" h="2254" extrusionOk="0">
                      <a:moveTo>
                        <a:pt x="3288" y="1"/>
                      </a:moveTo>
                      <a:lnTo>
                        <a:pt x="600" y="291"/>
                      </a:lnTo>
                      <a:cubicBezTo>
                        <a:pt x="400" y="691"/>
                        <a:pt x="200" y="1109"/>
                        <a:pt x="0" y="1527"/>
                      </a:cubicBezTo>
                      <a:lnTo>
                        <a:pt x="1362" y="2199"/>
                      </a:lnTo>
                      <a:cubicBezTo>
                        <a:pt x="1508" y="2235"/>
                        <a:pt x="1655" y="2253"/>
                        <a:pt x="1801" y="2253"/>
                      </a:cubicBezTo>
                      <a:cubicBezTo>
                        <a:pt x="2093" y="2253"/>
                        <a:pt x="2380" y="2180"/>
                        <a:pt x="2634" y="2035"/>
                      </a:cubicBezTo>
                      <a:cubicBezTo>
                        <a:pt x="3233" y="1654"/>
                        <a:pt x="3524" y="818"/>
                        <a:pt x="3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5" name="Google Shape;1555;p46"/>
                <p:cNvSpPr/>
                <p:nvPr/>
              </p:nvSpPr>
              <p:spPr>
                <a:xfrm>
                  <a:off x="6048811" y="3367457"/>
                  <a:ext cx="8247" cy="143043"/>
                </a:xfrm>
                <a:custGeom>
                  <a:avLst/>
                  <a:gdLst/>
                  <a:ahLst/>
                  <a:cxnLst/>
                  <a:rect l="l" t="t" r="r" b="b"/>
                  <a:pathLst>
                    <a:path w="110" h="1908" extrusionOk="0">
                      <a:moveTo>
                        <a:pt x="91" y="1"/>
                      </a:moveTo>
                      <a:cubicBezTo>
                        <a:pt x="73" y="1"/>
                        <a:pt x="55" y="19"/>
                        <a:pt x="55" y="37"/>
                      </a:cubicBezTo>
                      <a:lnTo>
                        <a:pt x="0" y="1871"/>
                      </a:lnTo>
                      <a:cubicBezTo>
                        <a:pt x="0" y="1890"/>
                        <a:pt x="0" y="1908"/>
                        <a:pt x="18" y="1908"/>
                      </a:cubicBezTo>
                      <a:cubicBezTo>
                        <a:pt x="37" y="1908"/>
                        <a:pt x="55" y="1890"/>
                        <a:pt x="55" y="1890"/>
                      </a:cubicBezTo>
                      <a:lnTo>
                        <a:pt x="109" y="37"/>
                      </a:lnTo>
                      <a:cubicBezTo>
                        <a:pt x="109" y="19"/>
                        <a:pt x="109" y="1"/>
                        <a:pt x="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6" name="Google Shape;1556;p46"/>
                <p:cNvSpPr/>
                <p:nvPr/>
              </p:nvSpPr>
              <p:spPr>
                <a:xfrm>
                  <a:off x="5561278" y="2649845"/>
                  <a:ext cx="166208" cy="192073"/>
                </a:xfrm>
                <a:custGeom>
                  <a:avLst/>
                  <a:gdLst/>
                  <a:ahLst/>
                  <a:cxnLst/>
                  <a:rect l="l" t="t" r="r" b="b"/>
                  <a:pathLst>
                    <a:path w="2217" h="2562" extrusionOk="0">
                      <a:moveTo>
                        <a:pt x="1" y="0"/>
                      </a:moveTo>
                      <a:lnTo>
                        <a:pt x="1" y="2562"/>
                      </a:lnTo>
                      <a:lnTo>
                        <a:pt x="2144" y="2562"/>
                      </a:lnTo>
                      <a:lnTo>
                        <a:pt x="221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7" name="Google Shape;1557;p46"/>
                <p:cNvSpPr/>
                <p:nvPr/>
              </p:nvSpPr>
              <p:spPr>
                <a:xfrm>
                  <a:off x="6872661" y="2746781"/>
                  <a:ext cx="95362" cy="50530"/>
                </a:xfrm>
                <a:custGeom>
                  <a:avLst/>
                  <a:gdLst/>
                  <a:ahLst/>
                  <a:cxnLst/>
                  <a:rect l="l" t="t" r="r" b="b"/>
                  <a:pathLst>
                    <a:path w="1272" h="674" extrusionOk="0">
                      <a:moveTo>
                        <a:pt x="1122" y="1"/>
                      </a:moveTo>
                      <a:cubicBezTo>
                        <a:pt x="1104" y="1"/>
                        <a:pt x="1087" y="6"/>
                        <a:pt x="1072" y="15"/>
                      </a:cubicBezTo>
                      <a:lnTo>
                        <a:pt x="91" y="379"/>
                      </a:lnTo>
                      <a:cubicBezTo>
                        <a:pt x="37" y="415"/>
                        <a:pt x="0" y="487"/>
                        <a:pt x="18" y="560"/>
                      </a:cubicBezTo>
                      <a:lnTo>
                        <a:pt x="37" y="596"/>
                      </a:lnTo>
                      <a:cubicBezTo>
                        <a:pt x="52" y="641"/>
                        <a:pt x="116" y="674"/>
                        <a:pt x="168" y="674"/>
                      </a:cubicBezTo>
                      <a:cubicBezTo>
                        <a:pt x="180" y="674"/>
                        <a:pt x="190" y="672"/>
                        <a:pt x="200" y="669"/>
                      </a:cubicBezTo>
                      <a:lnTo>
                        <a:pt x="1181" y="306"/>
                      </a:lnTo>
                      <a:cubicBezTo>
                        <a:pt x="1235" y="270"/>
                        <a:pt x="1272" y="197"/>
                        <a:pt x="1254" y="124"/>
                      </a:cubicBezTo>
                      <a:lnTo>
                        <a:pt x="1235" y="88"/>
                      </a:lnTo>
                      <a:cubicBezTo>
                        <a:pt x="1222" y="35"/>
                        <a:pt x="1170" y="1"/>
                        <a:pt x="1122" y="1"/>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8" name="Google Shape;1558;p46"/>
                <p:cNvSpPr/>
                <p:nvPr/>
              </p:nvSpPr>
              <p:spPr>
                <a:xfrm>
                  <a:off x="6667017" y="2637250"/>
                  <a:ext cx="79093" cy="76994"/>
                </a:xfrm>
                <a:custGeom>
                  <a:avLst/>
                  <a:gdLst/>
                  <a:ahLst/>
                  <a:cxnLst/>
                  <a:rect l="l" t="t" r="r" b="b"/>
                  <a:pathLst>
                    <a:path w="1055" h="1027" extrusionOk="0">
                      <a:moveTo>
                        <a:pt x="175" y="0"/>
                      </a:moveTo>
                      <a:cubicBezTo>
                        <a:pt x="141" y="0"/>
                        <a:pt x="110" y="14"/>
                        <a:pt x="91" y="41"/>
                      </a:cubicBezTo>
                      <a:lnTo>
                        <a:pt x="55" y="78"/>
                      </a:lnTo>
                      <a:cubicBezTo>
                        <a:pt x="1" y="114"/>
                        <a:pt x="1" y="205"/>
                        <a:pt x="55" y="259"/>
                      </a:cubicBezTo>
                      <a:lnTo>
                        <a:pt x="782" y="986"/>
                      </a:lnTo>
                      <a:cubicBezTo>
                        <a:pt x="809" y="1013"/>
                        <a:pt x="845" y="1027"/>
                        <a:pt x="882" y="1027"/>
                      </a:cubicBezTo>
                      <a:cubicBezTo>
                        <a:pt x="918" y="1027"/>
                        <a:pt x="954" y="1013"/>
                        <a:pt x="981" y="986"/>
                      </a:cubicBezTo>
                      <a:lnTo>
                        <a:pt x="1000" y="968"/>
                      </a:lnTo>
                      <a:cubicBezTo>
                        <a:pt x="1054" y="913"/>
                        <a:pt x="1054" y="822"/>
                        <a:pt x="1000" y="768"/>
                      </a:cubicBezTo>
                      <a:lnTo>
                        <a:pt x="273" y="41"/>
                      </a:lnTo>
                      <a:cubicBezTo>
                        <a:pt x="246" y="14"/>
                        <a:pt x="209" y="0"/>
                        <a:pt x="175" y="0"/>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9" name="Google Shape;1559;p46"/>
                <p:cNvSpPr/>
                <p:nvPr/>
              </p:nvSpPr>
              <p:spPr>
                <a:xfrm>
                  <a:off x="6790943" y="2516699"/>
                  <a:ext cx="51804" cy="94087"/>
                </a:xfrm>
                <a:custGeom>
                  <a:avLst/>
                  <a:gdLst/>
                  <a:ahLst/>
                  <a:cxnLst/>
                  <a:rect l="l" t="t" r="r" b="b"/>
                  <a:pathLst>
                    <a:path w="691" h="1255" extrusionOk="0">
                      <a:moveTo>
                        <a:pt x="506" y="0"/>
                      </a:moveTo>
                      <a:cubicBezTo>
                        <a:pt x="455" y="0"/>
                        <a:pt x="409" y="34"/>
                        <a:pt x="382" y="87"/>
                      </a:cubicBezTo>
                      <a:lnTo>
                        <a:pt x="37" y="1068"/>
                      </a:lnTo>
                      <a:cubicBezTo>
                        <a:pt x="1" y="1123"/>
                        <a:pt x="37" y="1213"/>
                        <a:pt x="109" y="1232"/>
                      </a:cubicBezTo>
                      <a:lnTo>
                        <a:pt x="146" y="1250"/>
                      </a:lnTo>
                      <a:cubicBezTo>
                        <a:pt x="158" y="1253"/>
                        <a:pt x="171" y="1254"/>
                        <a:pt x="183" y="1254"/>
                      </a:cubicBezTo>
                      <a:cubicBezTo>
                        <a:pt x="242" y="1254"/>
                        <a:pt x="297" y="1219"/>
                        <a:pt x="327" y="1159"/>
                      </a:cubicBezTo>
                      <a:lnTo>
                        <a:pt x="673" y="196"/>
                      </a:lnTo>
                      <a:cubicBezTo>
                        <a:pt x="691" y="124"/>
                        <a:pt x="673" y="51"/>
                        <a:pt x="600" y="15"/>
                      </a:cubicBezTo>
                      <a:lnTo>
                        <a:pt x="564" y="15"/>
                      </a:lnTo>
                      <a:cubicBezTo>
                        <a:pt x="544" y="5"/>
                        <a:pt x="525" y="0"/>
                        <a:pt x="506" y="0"/>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0" name="Google Shape;1560;p46"/>
                <p:cNvSpPr/>
                <p:nvPr/>
              </p:nvSpPr>
              <p:spPr>
                <a:xfrm>
                  <a:off x="6631631" y="2428909"/>
                  <a:ext cx="95362" cy="49105"/>
                </a:xfrm>
                <a:custGeom>
                  <a:avLst/>
                  <a:gdLst/>
                  <a:ahLst/>
                  <a:cxnLst/>
                  <a:rect l="l" t="t" r="r" b="b"/>
                  <a:pathLst>
                    <a:path w="1272" h="655" extrusionOk="0">
                      <a:moveTo>
                        <a:pt x="163" y="0"/>
                      </a:moveTo>
                      <a:cubicBezTo>
                        <a:pt x="104" y="0"/>
                        <a:pt x="52" y="36"/>
                        <a:pt x="37" y="96"/>
                      </a:cubicBezTo>
                      <a:lnTo>
                        <a:pt x="19" y="132"/>
                      </a:lnTo>
                      <a:cubicBezTo>
                        <a:pt x="0" y="187"/>
                        <a:pt x="19" y="277"/>
                        <a:pt x="91" y="296"/>
                      </a:cubicBezTo>
                      <a:lnTo>
                        <a:pt x="1072" y="641"/>
                      </a:lnTo>
                      <a:cubicBezTo>
                        <a:pt x="1091" y="650"/>
                        <a:pt x="1111" y="655"/>
                        <a:pt x="1129" y="655"/>
                      </a:cubicBezTo>
                      <a:cubicBezTo>
                        <a:pt x="1180" y="655"/>
                        <a:pt x="1222" y="621"/>
                        <a:pt x="1235" y="568"/>
                      </a:cubicBezTo>
                      <a:lnTo>
                        <a:pt x="1254" y="532"/>
                      </a:lnTo>
                      <a:cubicBezTo>
                        <a:pt x="1272" y="459"/>
                        <a:pt x="1235" y="386"/>
                        <a:pt x="1181" y="350"/>
                      </a:cubicBezTo>
                      <a:lnTo>
                        <a:pt x="200" y="5"/>
                      </a:lnTo>
                      <a:cubicBezTo>
                        <a:pt x="188" y="2"/>
                        <a:pt x="175" y="0"/>
                        <a:pt x="163" y="0"/>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1" name="Google Shape;1561;p46"/>
                <p:cNvSpPr/>
                <p:nvPr/>
              </p:nvSpPr>
              <p:spPr>
                <a:xfrm>
                  <a:off x="6661544" y="2858112"/>
                  <a:ext cx="88615" cy="65149"/>
                </a:xfrm>
                <a:custGeom>
                  <a:avLst/>
                  <a:gdLst/>
                  <a:ahLst/>
                  <a:cxnLst/>
                  <a:rect l="l" t="t" r="r" b="b"/>
                  <a:pathLst>
                    <a:path w="1182" h="869" extrusionOk="0">
                      <a:moveTo>
                        <a:pt x="1013" y="1"/>
                      </a:moveTo>
                      <a:cubicBezTo>
                        <a:pt x="989" y="1"/>
                        <a:pt x="965" y="7"/>
                        <a:pt x="945" y="20"/>
                      </a:cubicBezTo>
                      <a:lnTo>
                        <a:pt x="74" y="583"/>
                      </a:lnTo>
                      <a:cubicBezTo>
                        <a:pt x="19" y="637"/>
                        <a:pt x="1" y="710"/>
                        <a:pt x="37" y="783"/>
                      </a:cubicBezTo>
                      <a:lnTo>
                        <a:pt x="55" y="801"/>
                      </a:lnTo>
                      <a:cubicBezTo>
                        <a:pt x="88" y="845"/>
                        <a:pt x="128" y="869"/>
                        <a:pt x="166" y="869"/>
                      </a:cubicBezTo>
                      <a:cubicBezTo>
                        <a:pt x="191" y="869"/>
                        <a:pt x="216" y="859"/>
                        <a:pt x="237" y="837"/>
                      </a:cubicBezTo>
                      <a:lnTo>
                        <a:pt x="1109" y="274"/>
                      </a:lnTo>
                      <a:cubicBezTo>
                        <a:pt x="1163" y="238"/>
                        <a:pt x="1182" y="147"/>
                        <a:pt x="1145" y="92"/>
                      </a:cubicBezTo>
                      <a:lnTo>
                        <a:pt x="1127" y="56"/>
                      </a:lnTo>
                      <a:cubicBezTo>
                        <a:pt x="1104" y="21"/>
                        <a:pt x="1057" y="1"/>
                        <a:pt x="1013" y="1"/>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2" name="Google Shape;1562;p46"/>
                <p:cNvSpPr/>
                <p:nvPr/>
              </p:nvSpPr>
              <p:spPr>
                <a:xfrm>
                  <a:off x="6465497" y="1998882"/>
                  <a:ext cx="46032" cy="38310"/>
                </a:xfrm>
                <a:custGeom>
                  <a:avLst/>
                  <a:gdLst/>
                  <a:ahLst/>
                  <a:cxnLst/>
                  <a:rect l="l" t="t" r="r" b="b"/>
                  <a:pathLst>
                    <a:path w="614" h="511" extrusionOk="0">
                      <a:moveTo>
                        <a:pt x="279" y="1"/>
                      </a:moveTo>
                      <a:cubicBezTo>
                        <a:pt x="165" y="1"/>
                        <a:pt x="51" y="73"/>
                        <a:pt x="19" y="201"/>
                      </a:cubicBezTo>
                      <a:cubicBezTo>
                        <a:pt x="0" y="346"/>
                        <a:pt x="91" y="492"/>
                        <a:pt x="255" y="510"/>
                      </a:cubicBezTo>
                      <a:cubicBezTo>
                        <a:pt x="263" y="511"/>
                        <a:pt x="271" y="511"/>
                        <a:pt x="278" y="511"/>
                      </a:cubicBezTo>
                      <a:cubicBezTo>
                        <a:pt x="483" y="511"/>
                        <a:pt x="613" y="285"/>
                        <a:pt x="491" y="110"/>
                      </a:cubicBezTo>
                      <a:cubicBezTo>
                        <a:pt x="439" y="36"/>
                        <a:pt x="359" y="1"/>
                        <a:pt x="27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3" name="Google Shape;1563;p46"/>
                <p:cNvSpPr/>
                <p:nvPr/>
              </p:nvSpPr>
              <p:spPr>
                <a:xfrm>
                  <a:off x="5933056" y="2570827"/>
                  <a:ext cx="74970" cy="269742"/>
                </a:xfrm>
                <a:custGeom>
                  <a:avLst/>
                  <a:gdLst/>
                  <a:ahLst/>
                  <a:cxnLst/>
                  <a:rect l="l" t="t" r="r" b="b"/>
                  <a:pathLst>
                    <a:path w="1000" h="3598" extrusionOk="0">
                      <a:moveTo>
                        <a:pt x="818" y="1"/>
                      </a:moveTo>
                      <a:cubicBezTo>
                        <a:pt x="545" y="1200"/>
                        <a:pt x="273" y="2399"/>
                        <a:pt x="0" y="3597"/>
                      </a:cubicBezTo>
                      <a:lnTo>
                        <a:pt x="200" y="3597"/>
                      </a:lnTo>
                      <a:cubicBezTo>
                        <a:pt x="473" y="2417"/>
                        <a:pt x="727" y="1236"/>
                        <a:pt x="999" y="55"/>
                      </a:cubicBezTo>
                      <a:lnTo>
                        <a:pt x="8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4" name="Google Shape;1564;p46"/>
                <p:cNvSpPr/>
                <p:nvPr/>
              </p:nvSpPr>
              <p:spPr>
                <a:xfrm>
                  <a:off x="5890848" y="2749255"/>
                  <a:ext cx="110356" cy="72271"/>
                </a:xfrm>
                <a:custGeom>
                  <a:avLst/>
                  <a:gdLst/>
                  <a:ahLst/>
                  <a:cxnLst/>
                  <a:rect l="l" t="t" r="r" b="b"/>
                  <a:pathLst>
                    <a:path w="1472" h="964" extrusionOk="0">
                      <a:moveTo>
                        <a:pt x="1272" y="0"/>
                      </a:moveTo>
                      <a:lnTo>
                        <a:pt x="127" y="364"/>
                      </a:lnTo>
                      <a:cubicBezTo>
                        <a:pt x="37" y="454"/>
                        <a:pt x="0" y="600"/>
                        <a:pt x="37" y="727"/>
                      </a:cubicBezTo>
                      <a:cubicBezTo>
                        <a:pt x="73" y="836"/>
                        <a:pt x="164" y="927"/>
                        <a:pt x="273" y="963"/>
                      </a:cubicBezTo>
                      <a:lnTo>
                        <a:pt x="1472" y="781"/>
                      </a:lnTo>
                      <a:cubicBezTo>
                        <a:pt x="1399" y="527"/>
                        <a:pt x="1326" y="255"/>
                        <a:pt x="127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5" name="Google Shape;1565;p46"/>
                <p:cNvSpPr/>
                <p:nvPr/>
              </p:nvSpPr>
              <p:spPr>
                <a:xfrm>
                  <a:off x="6175436" y="2575025"/>
                  <a:ext cx="224160" cy="244327"/>
                </a:xfrm>
                <a:custGeom>
                  <a:avLst/>
                  <a:gdLst/>
                  <a:ahLst/>
                  <a:cxnLst/>
                  <a:rect l="l" t="t" r="r" b="b"/>
                  <a:pathLst>
                    <a:path w="2990" h="3259" extrusionOk="0">
                      <a:moveTo>
                        <a:pt x="2901" y="1"/>
                      </a:moveTo>
                      <a:cubicBezTo>
                        <a:pt x="2889" y="1"/>
                        <a:pt x="2878" y="6"/>
                        <a:pt x="2870" y="18"/>
                      </a:cubicBezTo>
                      <a:lnTo>
                        <a:pt x="19" y="3160"/>
                      </a:lnTo>
                      <a:cubicBezTo>
                        <a:pt x="1" y="3196"/>
                        <a:pt x="1" y="3233"/>
                        <a:pt x="19" y="3251"/>
                      </a:cubicBezTo>
                      <a:cubicBezTo>
                        <a:pt x="31" y="3251"/>
                        <a:pt x="35" y="3259"/>
                        <a:pt x="42" y="3259"/>
                      </a:cubicBezTo>
                      <a:cubicBezTo>
                        <a:pt x="45" y="3259"/>
                        <a:pt x="49" y="3257"/>
                        <a:pt x="55" y="3251"/>
                      </a:cubicBezTo>
                      <a:cubicBezTo>
                        <a:pt x="60" y="3256"/>
                        <a:pt x="66" y="3258"/>
                        <a:pt x="71" y="3258"/>
                      </a:cubicBezTo>
                      <a:cubicBezTo>
                        <a:pt x="84" y="3258"/>
                        <a:pt x="97" y="3245"/>
                        <a:pt x="110" y="3233"/>
                      </a:cubicBezTo>
                      <a:lnTo>
                        <a:pt x="2961" y="90"/>
                      </a:lnTo>
                      <a:cubicBezTo>
                        <a:pt x="2990" y="62"/>
                        <a:pt x="2941" y="1"/>
                        <a:pt x="2901"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6" name="Google Shape;1566;p46"/>
                <p:cNvSpPr/>
                <p:nvPr/>
              </p:nvSpPr>
              <p:spPr>
                <a:xfrm>
                  <a:off x="6389252" y="2369083"/>
                  <a:ext cx="95662" cy="215464"/>
                </a:xfrm>
                <a:custGeom>
                  <a:avLst/>
                  <a:gdLst/>
                  <a:ahLst/>
                  <a:cxnLst/>
                  <a:rect l="l" t="t" r="r" b="b"/>
                  <a:pathLst>
                    <a:path w="1276" h="2874" extrusionOk="0">
                      <a:moveTo>
                        <a:pt x="1210" y="0"/>
                      </a:moveTo>
                      <a:cubicBezTo>
                        <a:pt x="1190" y="0"/>
                        <a:pt x="1170" y="12"/>
                        <a:pt x="1163" y="40"/>
                      </a:cubicBezTo>
                      <a:lnTo>
                        <a:pt x="0" y="2801"/>
                      </a:lnTo>
                      <a:cubicBezTo>
                        <a:pt x="0" y="2819"/>
                        <a:pt x="0" y="2855"/>
                        <a:pt x="37" y="2874"/>
                      </a:cubicBezTo>
                      <a:lnTo>
                        <a:pt x="55" y="2874"/>
                      </a:lnTo>
                      <a:cubicBezTo>
                        <a:pt x="73" y="2874"/>
                        <a:pt x="109" y="2855"/>
                        <a:pt x="109" y="2837"/>
                      </a:cubicBezTo>
                      <a:lnTo>
                        <a:pt x="1254" y="76"/>
                      </a:lnTo>
                      <a:cubicBezTo>
                        <a:pt x="1276" y="32"/>
                        <a:pt x="1243" y="0"/>
                        <a:pt x="1210"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7" name="Google Shape;1567;p46"/>
                <p:cNvSpPr/>
                <p:nvPr/>
              </p:nvSpPr>
              <p:spPr>
                <a:xfrm>
                  <a:off x="6104664" y="2810506"/>
                  <a:ext cx="62675" cy="28714"/>
                </a:xfrm>
                <a:custGeom>
                  <a:avLst/>
                  <a:gdLst/>
                  <a:ahLst/>
                  <a:cxnLst/>
                  <a:rect l="l" t="t" r="r" b="b"/>
                  <a:pathLst>
                    <a:path w="836" h="383" extrusionOk="0">
                      <a:moveTo>
                        <a:pt x="763" y="1"/>
                      </a:moveTo>
                      <a:cubicBezTo>
                        <a:pt x="636" y="19"/>
                        <a:pt x="509" y="55"/>
                        <a:pt x="400" y="92"/>
                      </a:cubicBezTo>
                      <a:cubicBezTo>
                        <a:pt x="272" y="146"/>
                        <a:pt x="145" y="201"/>
                        <a:pt x="36" y="273"/>
                      </a:cubicBezTo>
                      <a:cubicBezTo>
                        <a:pt x="0" y="291"/>
                        <a:pt x="0" y="328"/>
                        <a:pt x="18" y="346"/>
                      </a:cubicBezTo>
                      <a:cubicBezTo>
                        <a:pt x="18" y="364"/>
                        <a:pt x="36" y="382"/>
                        <a:pt x="55" y="382"/>
                      </a:cubicBezTo>
                      <a:cubicBezTo>
                        <a:pt x="73" y="382"/>
                        <a:pt x="91" y="382"/>
                        <a:pt x="91" y="364"/>
                      </a:cubicBezTo>
                      <a:cubicBezTo>
                        <a:pt x="309" y="237"/>
                        <a:pt x="527" y="146"/>
                        <a:pt x="781" y="110"/>
                      </a:cubicBezTo>
                      <a:cubicBezTo>
                        <a:pt x="799" y="110"/>
                        <a:pt x="836" y="73"/>
                        <a:pt x="817" y="37"/>
                      </a:cubicBezTo>
                      <a:cubicBezTo>
                        <a:pt x="817" y="19"/>
                        <a:pt x="781" y="1"/>
                        <a:pt x="763"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8" name="Google Shape;1568;p46"/>
                <p:cNvSpPr/>
                <p:nvPr/>
              </p:nvSpPr>
              <p:spPr>
                <a:xfrm>
                  <a:off x="5900369" y="2758777"/>
                  <a:ext cx="49105" cy="59976"/>
                </a:xfrm>
                <a:custGeom>
                  <a:avLst/>
                  <a:gdLst/>
                  <a:ahLst/>
                  <a:cxnLst/>
                  <a:rect l="l" t="t" r="r" b="b"/>
                  <a:pathLst>
                    <a:path w="655" h="800" extrusionOk="0">
                      <a:moveTo>
                        <a:pt x="582" y="1"/>
                      </a:moveTo>
                      <a:cubicBezTo>
                        <a:pt x="436" y="37"/>
                        <a:pt x="309" y="110"/>
                        <a:pt x="200" y="200"/>
                      </a:cubicBezTo>
                      <a:cubicBezTo>
                        <a:pt x="128" y="273"/>
                        <a:pt x="0" y="400"/>
                        <a:pt x="37" y="545"/>
                      </a:cubicBezTo>
                      <a:cubicBezTo>
                        <a:pt x="103" y="695"/>
                        <a:pt x="246" y="784"/>
                        <a:pt x="395" y="784"/>
                      </a:cubicBezTo>
                      <a:cubicBezTo>
                        <a:pt x="409" y="784"/>
                        <a:pt x="423" y="783"/>
                        <a:pt x="436" y="782"/>
                      </a:cubicBezTo>
                      <a:lnTo>
                        <a:pt x="455" y="800"/>
                      </a:lnTo>
                      <a:cubicBezTo>
                        <a:pt x="491" y="782"/>
                        <a:pt x="509" y="763"/>
                        <a:pt x="509" y="727"/>
                      </a:cubicBezTo>
                      <a:cubicBezTo>
                        <a:pt x="509" y="709"/>
                        <a:pt x="491" y="673"/>
                        <a:pt x="455" y="673"/>
                      </a:cubicBezTo>
                      <a:cubicBezTo>
                        <a:pt x="438" y="674"/>
                        <a:pt x="421" y="675"/>
                        <a:pt x="405" y="675"/>
                      </a:cubicBezTo>
                      <a:cubicBezTo>
                        <a:pt x="266" y="675"/>
                        <a:pt x="162" y="609"/>
                        <a:pt x="146" y="527"/>
                      </a:cubicBezTo>
                      <a:cubicBezTo>
                        <a:pt x="128" y="436"/>
                        <a:pt x="218" y="346"/>
                        <a:pt x="291" y="291"/>
                      </a:cubicBezTo>
                      <a:cubicBezTo>
                        <a:pt x="364" y="200"/>
                        <a:pt x="473" y="146"/>
                        <a:pt x="600" y="110"/>
                      </a:cubicBezTo>
                      <a:cubicBezTo>
                        <a:pt x="636" y="110"/>
                        <a:pt x="654" y="73"/>
                        <a:pt x="636" y="55"/>
                      </a:cubicBezTo>
                      <a:cubicBezTo>
                        <a:pt x="636" y="19"/>
                        <a:pt x="600" y="1"/>
                        <a:pt x="582"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9" name="Google Shape;1569;p46"/>
                <p:cNvSpPr/>
                <p:nvPr/>
              </p:nvSpPr>
              <p:spPr>
                <a:xfrm>
                  <a:off x="6461373" y="2041165"/>
                  <a:ext cx="46406" cy="96711"/>
                </a:xfrm>
                <a:custGeom>
                  <a:avLst/>
                  <a:gdLst/>
                  <a:ahLst/>
                  <a:cxnLst/>
                  <a:rect l="l" t="t" r="r" b="b"/>
                  <a:pathLst>
                    <a:path w="619" h="1290" extrusionOk="0">
                      <a:moveTo>
                        <a:pt x="437" y="0"/>
                      </a:moveTo>
                      <a:lnTo>
                        <a:pt x="255" y="164"/>
                      </a:lnTo>
                      <a:lnTo>
                        <a:pt x="1" y="418"/>
                      </a:lnTo>
                      <a:cubicBezTo>
                        <a:pt x="19" y="473"/>
                        <a:pt x="19" y="509"/>
                        <a:pt x="37" y="563"/>
                      </a:cubicBezTo>
                      <a:cubicBezTo>
                        <a:pt x="37" y="582"/>
                        <a:pt x="55" y="582"/>
                        <a:pt x="55" y="600"/>
                      </a:cubicBezTo>
                      <a:cubicBezTo>
                        <a:pt x="92" y="745"/>
                        <a:pt x="128" y="945"/>
                        <a:pt x="183" y="1145"/>
                      </a:cubicBezTo>
                      <a:cubicBezTo>
                        <a:pt x="201" y="1181"/>
                        <a:pt x="219" y="1235"/>
                        <a:pt x="219" y="1272"/>
                      </a:cubicBezTo>
                      <a:lnTo>
                        <a:pt x="219" y="1290"/>
                      </a:lnTo>
                      <a:cubicBezTo>
                        <a:pt x="346" y="1163"/>
                        <a:pt x="437" y="1018"/>
                        <a:pt x="509" y="854"/>
                      </a:cubicBezTo>
                      <a:cubicBezTo>
                        <a:pt x="582" y="672"/>
                        <a:pt x="618" y="473"/>
                        <a:pt x="618" y="273"/>
                      </a:cubicBezTo>
                      <a:cubicBezTo>
                        <a:pt x="600" y="236"/>
                        <a:pt x="582" y="200"/>
                        <a:pt x="546" y="164"/>
                      </a:cubicBezTo>
                      <a:cubicBezTo>
                        <a:pt x="546" y="164"/>
                        <a:pt x="546" y="146"/>
                        <a:pt x="546" y="146"/>
                      </a:cubicBezTo>
                      <a:cubicBezTo>
                        <a:pt x="509" y="109"/>
                        <a:pt x="491" y="73"/>
                        <a:pt x="455" y="19"/>
                      </a:cubicBezTo>
                      <a:cubicBezTo>
                        <a:pt x="437" y="19"/>
                        <a:pt x="437" y="19"/>
                        <a:pt x="437"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0" name="Google Shape;1570;p46"/>
                <p:cNvSpPr/>
                <p:nvPr/>
              </p:nvSpPr>
              <p:spPr>
                <a:xfrm>
                  <a:off x="6357914" y="1926386"/>
                  <a:ext cx="164859" cy="196346"/>
                </a:xfrm>
                <a:custGeom>
                  <a:avLst/>
                  <a:gdLst/>
                  <a:ahLst/>
                  <a:cxnLst/>
                  <a:rect l="l" t="t" r="r" b="b"/>
                  <a:pathLst>
                    <a:path w="2199" h="2619" extrusionOk="0">
                      <a:moveTo>
                        <a:pt x="947" y="0"/>
                      </a:moveTo>
                      <a:cubicBezTo>
                        <a:pt x="916" y="0"/>
                        <a:pt x="885" y="2"/>
                        <a:pt x="854" y="6"/>
                      </a:cubicBezTo>
                      <a:lnTo>
                        <a:pt x="800" y="6"/>
                      </a:lnTo>
                      <a:cubicBezTo>
                        <a:pt x="509" y="78"/>
                        <a:pt x="255" y="278"/>
                        <a:pt x="146" y="551"/>
                      </a:cubicBezTo>
                      <a:cubicBezTo>
                        <a:pt x="37" y="823"/>
                        <a:pt x="0" y="1095"/>
                        <a:pt x="37" y="1386"/>
                      </a:cubicBezTo>
                      <a:lnTo>
                        <a:pt x="55" y="1513"/>
                      </a:lnTo>
                      <a:cubicBezTo>
                        <a:pt x="73" y="1622"/>
                        <a:pt x="109" y="1731"/>
                        <a:pt x="146" y="1822"/>
                      </a:cubicBezTo>
                      <a:cubicBezTo>
                        <a:pt x="339" y="2306"/>
                        <a:pt x="734" y="2618"/>
                        <a:pt x="1150" y="2618"/>
                      </a:cubicBezTo>
                      <a:cubicBezTo>
                        <a:pt x="1203" y="2618"/>
                        <a:pt x="1256" y="2613"/>
                        <a:pt x="1308" y="2603"/>
                      </a:cubicBezTo>
                      <a:cubicBezTo>
                        <a:pt x="1853" y="2494"/>
                        <a:pt x="2198" y="1822"/>
                        <a:pt x="2053" y="1114"/>
                      </a:cubicBezTo>
                      <a:cubicBezTo>
                        <a:pt x="2035" y="1041"/>
                        <a:pt x="2017" y="986"/>
                        <a:pt x="1998" y="932"/>
                      </a:cubicBezTo>
                      <a:cubicBezTo>
                        <a:pt x="1828" y="371"/>
                        <a:pt x="1403" y="0"/>
                        <a:pt x="94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1" name="Google Shape;1571;p46"/>
                <p:cNvSpPr/>
                <p:nvPr/>
              </p:nvSpPr>
              <p:spPr>
                <a:xfrm>
                  <a:off x="6355215" y="2045213"/>
                  <a:ext cx="40934" cy="46406"/>
                </a:xfrm>
                <a:custGeom>
                  <a:avLst/>
                  <a:gdLst/>
                  <a:ahLst/>
                  <a:cxnLst/>
                  <a:rect l="l" t="t" r="r" b="b"/>
                  <a:pathLst>
                    <a:path w="546" h="619" extrusionOk="0">
                      <a:moveTo>
                        <a:pt x="454" y="1"/>
                      </a:moveTo>
                      <a:cubicBezTo>
                        <a:pt x="363" y="55"/>
                        <a:pt x="236" y="110"/>
                        <a:pt x="109" y="128"/>
                      </a:cubicBezTo>
                      <a:cubicBezTo>
                        <a:pt x="91" y="128"/>
                        <a:pt x="18" y="146"/>
                        <a:pt x="0" y="182"/>
                      </a:cubicBezTo>
                      <a:cubicBezTo>
                        <a:pt x="0" y="201"/>
                        <a:pt x="0" y="237"/>
                        <a:pt x="0" y="255"/>
                      </a:cubicBezTo>
                      <a:lnTo>
                        <a:pt x="400" y="546"/>
                      </a:lnTo>
                      <a:lnTo>
                        <a:pt x="545" y="618"/>
                      </a:lnTo>
                      <a:lnTo>
                        <a:pt x="45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2" name="Google Shape;1572;p46"/>
                <p:cNvSpPr/>
                <p:nvPr/>
              </p:nvSpPr>
              <p:spPr>
                <a:xfrm>
                  <a:off x="6402821" y="2071078"/>
                  <a:ext cx="31412" cy="33362"/>
                </a:xfrm>
                <a:custGeom>
                  <a:avLst/>
                  <a:gdLst/>
                  <a:ahLst/>
                  <a:cxnLst/>
                  <a:rect l="l" t="t" r="r" b="b"/>
                  <a:pathLst>
                    <a:path w="419" h="445" extrusionOk="0">
                      <a:moveTo>
                        <a:pt x="346" y="1"/>
                      </a:moveTo>
                      <a:cubicBezTo>
                        <a:pt x="310" y="74"/>
                        <a:pt x="255" y="146"/>
                        <a:pt x="183" y="219"/>
                      </a:cubicBezTo>
                      <a:cubicBezTo>
                        <a:pt x="128" y="273"/>
                        <a:pt x="74" y="310"/>
                        <a:pt x="1" y="346"/>
                      </a:cubicBezTo>
                      <a:cubicBezTo>
                        <a:pt x="16" y="362"/>
                        <a:pt x="86" y="444"/>
                        <a:pt x="185" y="444"/>
                      </a:cubicBezTo>
                      <a:cubicBezTo>
                        <a:pt x="202" y="444"/>
                        <a:pt x="219" y="442"/>
                        <a:pt x="237" y="437"/>
                      </a:cubicBezTo>
                      <a:cubicBezTo>
                        <a:pt x="346" y="419"/>
                        <a:pt x="419" y="237"/>
                        <a:pt x="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3" name="Google Shape;1573;p46"/>
                <p:cNvSpPr/>
                <p:nvPr/>
              </p:nvSpPr>
              <p:spPr>
                <a:xfrm>
                  <a:off x="6369534" y="2011852"/>
                  <a:ext cx="23840" cy="19867"/>
                </a:xfrm>
                <a:custGeom>
                  <a:avLst/>
                  <a:gdLst/>
                  <a:ahLst/>
                  <a:cxnLst/>
                  <a:rect l="l" t="t" r="r" b="b"/>
                  <a:pathLst>
                    <a:path w="318" h="265" extrusionOk="0">
                      <a:moveTo>
                        <a:pt x="80" y="0"/>
                      </a:moveTo>
                      <a:cubicBezTo>
                        <a:pt x="29" y="0"/>
                        <a:pt x="1" y="56"/>
                        <a:pt x="45" y="101"/>
                      </a:cubicBezTo>
                      <a:lnTo>
                        <a:pt x="227" y="264"/>
                      </a:lnTo>
                      <a:lnTo>
                        <a:pt x="263" y="264"/>
                      </a:lnTo>
                      <a:cubicBezTo>
                        <a:pt x="281" y="264"/>
                        <a:pt x="281" y="264"/>
                        <a:pt x="300" y="246"/>
                      </a:cubicBezTo>
                      <a:cubicBezTo>
                        <a:pt x="318" y="228"/>
                        <a:pt x="318" y="192"/>
                        <a:pt x="300" y="173"/>
                      </a:cubicBezTo>
                      <a:lnTo>
                        <a:pt x="118" y="10"/>
                      </a:lnTo>
                      <a:cubicBezTo>
                        <a:pt x="104" y="3"/>
                        <a:pt x="91" y="0"/>
                        <a:pt x="80"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4" name="Google Shape;1574;p46"/>
                <p:cNvSpPr/>
                <p:nvPr/>
              </p:nvSpPr>
              <p:spPr>
                <a:xfrm>
                  <a:off x="6383779" y="2005105"/>
                  <a:ext cx="21891" cy="21142"/>
                </a:xfrm>
                <a:custGeom>
                  <a:avLst/>
                  <a:gdLst/>
                  <a:ahLst/>
                  <a:cxnLst/>
                  <a:rect l="l" t="t" r="r" b="b"/>
                  <a:pathLst>
                    <a:path w="292" h="282" extrusionOk="0">
                      <a:moveTo>
                        <a:pt x="73" y="0"/>
                      </a:moveTo>
                      <a:cubicBezTo>
                        <a:pt x="60" y="0"/>
                        <a:pt x="46" y="9"/>
                        <a:pt x="37" y="27"/>
                      </a:cubicBezTo>
                      <a:cubicBezTo>
                        <a:pt x="1" y="45"/>
                        <a:pt x="1" y="82"/>
                        <a:pt x="37" y="100"/>
                      </a:cubicBezTo>
                      <a:lnTo>
                        <a:pt x="200" y="263"/>
                      </a:lnTo>
                      <a:cubicBezTo>
                        <a:pt x="200" y="282"/>
                        <a:pt x="219" y="282"/>
                        <a:pt x="237" y="282"/>
                      </a:cubicBezTo>
                      <a:lnTo>
                        <a:pt x="273" y="282"/>
                      </a:lnTo>
                      <a:cubicBezTo>
                        <a:pt x="291" y="245"/>
                        <a:pt x="291" y="209"/>
                        <a:pt x="273" y="191"/>
                      </a:cubicBezTo>
                      <a:lnTo>
                        <a:pt x="110" y="27"/>
                      </a:lnTo>
                      <a:cubicBezTo>
                        <a:pt x="100" y="9"/>
                        <a:pt x="87" y="0"/>
                        <a:pt x="73"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5" name="Google Shape;1575;p46"/>
                <p:cNvSpPr/>
                <p:nvPr/>
              </p:nvSpPr>
              <p:spPr>
                <a:xfrm>
                  <a:off x="6390601" y="2042140"/>
                  <a:ext cx="8247" cy="18143"/>
                </a:xfrm>
                <a:custGeom>
                  <a:avLst/>
                  <a:gdLst/>
                  <a:ahLst/>
                  <a:cxnLst/>
                  <a:rect l="l" t="t" r="r" b="b"/>
                  <a:pathLst>
                    <a:path w="110" h="242" extrusionOk="0">
                      <a:moveTo>
                        <a:pt x="66" y="1"/>
                      </a:moveTo>
                      <a:cubicBezTo>
                        <a:pt x="62" y="1"/>
                        <a:pt x="58" y="2"/>
                        <a:pt x="55" y="6"/>
                      </a:cubicBezTo>
                      <a:cubicBezTo>
                        <a:pt x="19" y="6"/>
                        <a:pt x="0" y="24"/>
                        <a:pt x="0" y="60"/>
                      </a:cubicBezTo>
                      <a:lnTo>
                        <a:pt x="0" y="187"/>
                      </a:lnTo>
                      <a:cubicBezTo>
                        <a:pt x="0" y="223"/>
                        <a:pt x="19" y="242"/>
                        <a:pt x="55" y="242"/>
                      </a:cubicBezTo>
                      <a:cubicBezTo>
                        <a:pt x="91" y="242"/>
                        <a:pt x="109" y="223"/>
                        <a:pt x="109" y="187"/>
                      </a:cubicBezTo>
                      <a:lnTo>
                        <a:pt x="109" y="60"/>
                      </a:lnTo>
                      <a:cubicBezTo>
                        <a:pt x="109" y="30"/>
                        <a:pt x="85" y="1"/>
                        <a:pt x="66"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6" name="Google Shape;1576;p46"/>
                <p:cNvSpPr/>
                <p:nvPr/>
              </p:nvSpPr>
              <p:spPr>
                <a:xfrm>
                  <a:off x="6402821" y="2039216"/>
                  <a:ext cx="12370" cy="17018"/>
                </a:xfrm>
                <a:custGeom>
                  <a:avLst/>
                  <a:gdLst/>
                  <a:ahLst/>
                  <a:cxnLst/>
                  <a:rect l="l" t="t" r="r" b="b"/>
                  <a:pathLst>
                    <a:path w="165" h="227" extrusionOk="0">
                      <a:moveTo>
                        <a:pt x="57" y="1"/>
                      </a:moveTo>
                      <a:cubicBezTo>
                        <a:pt x="49" y="1"/>
                        <a:pt x="43" y="3"/>
                        <a:pt x="37" y="8"/>
                      </a:cubicBezTo>
                      <a:cubicBezTo>
                        <a:pt x="1" y="8"/>
                        <a:pt x="1" y="45"/>
                        <a:pt x="1" y="81"/>
                      </a:cubicBezTo>
                      <a:lnTo>
                        <a:pt x="55" y="190"/>
                      </a:lnTo>
                      <a:cubicBezTo>
                        <a:pt x="55" y="208"/>
                        <a:pt x="74" y="226"/>
                        <a:pt x="110" y="226"/>
                      </a:cubicBezTo>
                      <a:lnTo>
                        <a:pt x="128" y="226"/>
                      </a:lnTo>
                      <a:cubicBezTo>
                        <a:pt x="164" y="208"/>
                        <a:pt x="164" y="172"/>
                        <a:pt x="164" y="154"/>
                      </a:cubicBezTo>
                      <a:lnTo>
                        <a:pt x="110" y="26"/>
                      </a:lnTo>
                      <a:cubicBezTo>
                        <a:pt x="97" y="14"/>
                        <a:pt x="75" y="1"/>
                        <a:pt x="5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7" name="Google Shape;1577;p46"/>
                <p:cNvSpPr/>
                <p:nvPr/>
              </p:nvSpPr>
              <p:spPr>
                <a:xfrm>
                  <a:off x="6374258" y="2017475"/>
                  <a:ext cx="44982" cy="29238"/>
                </a:xfrm>
                <a:custGeom>
                  <a:avLst/>
                  <a:gdLst/>
                  <a:ahLst/>
                  <a:cxnLst/>
                  <a:rect l="l" t="t" r="r" b="b"/>
                  <a:pathLst>
                    <a:path w="600" h="390" extrusionOk="0">
                      <a:moveTo>
                        <a:pt x="356" y="0"/>
                      </a:moveTo>
                      <a:cubicBezTo>
                        <a:pt x="340" y="0"/>
                        <a:pt x="324" y="3"/>
                        <a:pt x="309" y="8"/>
                      </a:cubicBezTo>
                      <a:lnTo>
                        <a:pt x="218" y="8"/>
                      </a:lnTo>
                      <a:lnTo>
                        <a:pt x="200" y="26"/>
                      </a:lnTo>
                      <a:cubicBezTo>
                        <a:pt x="109" y="62"/>
                        <a:pt x="37" y="135"/>
                        <a:pt x="0" y="226"/>
                      </a:cubicBezTo>
                      <a:cubicBezTo>
                        <a:pt x="0" y="262"/>
                        <a:pt x="0" y="280"/>
                        <a:pt x="0" y="298"/>
                      </a:cubicBezTo>
                      <a:cubicBezTo>
                        <a:pt x="19" y="353"/>
                        <a:pt x="91" y="371"/>
                        <a:pt x="164" y="389"/>
                      </a:cubicBezTo>
                      <a:lnTo>
                        <a:pt x="327" y="389"/>
                      </a:lnTo>
                      <a:cubicBezTo>
                        <a:pt x="346" y="389"/>
                        <a:pt x="364" y="389"/>
                        <a:pt x="364" y="371"/>
                      </a:cubicBezTo>
                      <a:cubicBezTo>
                        <a:pt x="473" y="353"/>
                        <a:pt x="600" y="280"/>
                        <a:pt x="600" y="207"/>
                      </a:cubicBezTo>
                      <a:cubicBezTo>
                        <a:pt x="582" y="135"/>
                        <a:pt x="545" y="80"/>
                        <a:pt x="491" y="44"/>
                      </a:cubicBezTo>
                      <a:cubicBezTo>
                        <a:pt x="451" y="17"/>
                        <a:pt x="401" y="0"/>
                        <a:pt x="3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8" name="Google Shape;1578;p46"/>
                <p:cNvSpPr/>
                <p:nvPr/>
              </p:nvSpPr>
              <p:spPr>
                <a:xfrm>
                  <a:off x="6423288" y="2028795"/>
                  <a:ext cx="46481" cy="38984"/>
                </a:xfrm>
                <a:custGeom>
                  <a:avLst/>
                  <a:gdLst/>
                  <a:ahLst/>
                  <a:cxnLst/>
                  <a:rect l="l" t="t" r="r" b="b"/>
                  <a:pathLst>
                    <a:path w="620" h="520" extrusionOk="0">
                      <a:moveTo>
                        <a:pt x="298" y="0"/>
                      </a:moveTo>
                      <a:cubicBezTo>
                        <a:pt x="266" y="0"/>
                        <a:pt x="233" y="6"/>
                        <a:pt x="200" y="20"/>
                      </a:cubicBezTo>
                      <a:cubicBezTo>
                        <a:pt x="73" y="56"/>
                        <a:pt x="0" y="202"/>
                        <a:pt x="55" y="347"/>
                      </a:cubicBezTo>
                      <a:cubicBezTo>
                        <a:pt x="93" y="461"/>
                        <a:pt x="195" y="520"/>
                        <a:pt x="296" y="520"/>
                      </a:cubicBezTo>
                      <a:cubicBezTo>
                        <a:pt x="390" y="520"/>
                        <a:pt x="484" y="470"/>
                        <a:pt x="527" y="365"/>
                      </a:cubicBezTo>
                      <a:cubicBezTo>
                        <a:pt x="620" y="196"/>
                        <a:pt x="477" y="0"/>
                        <a:pt x="298"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9" name="Google Shape;1579;p46"/>
                <p:cNvSpPr/>
                <p:nvPr/>
              </p:nvSpPr>
              <p:spPr>
                <a:xfrm>
                  <a:off x="6374258" y="2028045"/>
                  <a:ext cx="31412" cy="18668"/>
                </a:xfrm>
                <a:custGeom>
                  <a:avLst/>
                  <a:gdLst/>
                  <a:ahLst/>
                  <a:cxnLst/>
                  <a:rect l="l" t="t" r="r" b="b"/>
                  <a:pathLst>
                    <a:path w="419" h="249" extrusionOk="0">
                      <a:moveTo>
                        <a:pt x="213" y="1"/>
                      </a:moveTo>
                      <a:cubicBezTo>
                        <a:pt x="191" y="1"/>
                        <a:pt x="168" y="4"/>
                        <a:pt x="146" y="12"/>
                      </a:cubicBezTo>
                      <a:cubicBezTo>
                        <a:pt x="91" y="12"/>
                        <a:pt x="37" y="48"/>
                        <a:pt x="0" y="85"/>
                      </a:cubicBezTo>
                      <a:cubicBezTo>
                        <a:pt x="0" y="121"/>
                        <a:pt x="0" y="139"/>
                        <a:pt x="0" y="157"/>
                      </a:cubicBezTo>
                      <a:cubicBezTo>
                        <a:pt x="19" y="212"/>
                        <a:pt x="91" y="230"/>
                        <a:pt x="164" y="248"/>
                      </a:cubicBezTo>
                      <a:lnTo>
                        <a:pt x="327" y="248"/>
                      </a:lnTo>
                      <a:cubicBezTo>
                        <a:pt x="382" y="248"/>
                        <a:pt x="418" y="175"/>
                        <a:pt x="400" y="139"/>
                      </a:cubicBezTo>
                      <a:cubicBezTo>
                        <a:pt x="371" y="53"/>
                        <a:pt x="297" y="1"/>
                        <a:pt x="213"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0" name="Google Shape;1580;p46"/>
                <p:cNvSpPr/>
                <p:nvPr/>
              </p:nvSpPr>
              <p:spPr>
                <a:xfrm>
                  <a:off x="6780073" y="3127253"/>
                  <a:ext cx="46331" cy="36061"/>
                </a:xfrm>
                <a:custGeom>
                  <a:avLst/>
                  <a:gdLst/>
                  <a:ahLst/>
                  <a:cxnLst/>
                  <a:rect l="l" t="t" r="r" b="b"/>
                  <a:pathLst>
                    <a:path w="618" h="481" extrusionOk="0">
                      <a:moveTo>
                        <a:pt x="547" y="0"/>
                      </a:moveTo>
                      <a:cubicBezTo>
                        <a:pt x="539" y="0"/>
                        <a:pt x="532" y="3"/>
                        <a:pt x="527" y="8"/>
                      </a:cubicBezTo>
                      <a:lnTo>
                        <a:pt x="18" y="371"/>
                      </a:lnTo>
                      <a:cubicBezTo>
                        <a:pt x="0" y="389"/>
                        <a:pt x="0" y="426"/>
                        <a:pt x="18" y="444"/>
                      </a:cubicBezTo>
                      <a:cubicBezTo>
                        <a:pt x="18" y="462"/>
                        <a:pt x="37" y="480"/>
                        <a:pt x="55" y="480"/>
                      </a:cubicBezTo>
                      <a:cubicBezTo>
                        <a:pt x="73" y="480"/>
                        <a:pt x="91" y="462"/>
                        <a:pt x="91" y="462"/>
                      </a:cubicBezTo>
                      <a:lnTo>
                        <a:pt x="581" y="117"/>
                      </a:lnTo>
                      <a:cubicBezTo>
                        <a:pt x="618" y="99"/>
                        <a:pt x="618" y="62"/>
                        <a:pt x="600" y="26"/>
                      </a:cubicBezTo>
                      <a:cubicBezTo>
                        <a:pt x="587" y="13"/>
                        <a:pt x="565" y="0"/>
                        <a:pt x="547"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1" name="Google Shape;1581;p46"/>
                <p:cNvSpPr/>
                <p:nvPr/>
              </p:nvSpPr>
              <p:spPr>
                <a:xfrm>
                  <a:off x="6549913" y="3229962"/>
                  <a:ext cx="84491" cy="114404"/>
                </a:xfrm>
                <a:custGeom>
                  <a:avLst/>
                  <a:gdLst/>
                  <a:ahLst/>
                  <a:cxnLst/>
                  <a:rect l="l" t="t" r="r" b="b"/>
                  <a:pathLst>
                    <a:path w="1127" h="1526" extrusionOk="0">
                      <a:moveTo>
                        <a:pt x="55" y="0"/>
                      </a:moveTo>
                      <a:cubicBezTo>
                        <a:pt x="37" y="0"/>
                        <a:pt x="1" y="18"/>
                        <a:pt x="1" y="55"/>
                      </a:cubicBezTo>
                      <a:cubicBezTo>
                        <a:pt x="1" y="363"/>
                        <a:pt x="110" y="690"/>
                        <a:pt x="291" y="945"/>
                      </a:cubicBezTo>
                      <a:cubicBezTo>
                        <a:pt x="473" y="1217"/>
                        <a:pt x="745" y="1417"/>
                        <a:pt x="1054" y="1526"/>
                      </a:cubicBezTo>
                      <a:lnTo>
                        <a:pt x="1072" y="1526"/>
                      </a:lnTo>
                      <a:cubicBezTo>
                        <a:pt x="1090" y="1526"/>
                        <a:pt x="1109" y="1508"/>
                        <a:pt x="1127" y="1490"/>
                      </a:cubicBezTo>
                      <a:cubicBezTo>
                        <a:pt x="1127" y="1453"/>
                        <a:pt x="1109" y="1417"/>
                        <a:pt x="1090" y="1417"/>
                      </a:cubicBezTo>
                      <a:cubicBezTo>
                        <a:pt x="509" y="1217"/>
                        <a:pt x="110" y="672"/>
                        <a:pt x="128" y="55"/>
                      </a:cubicBezTo>
                      <a:cubicBezTo>
                        <a:pt x="128" y="18"/>
                        <a:pt x="91" y="0"/>
                        <a:pt x="55"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2" name="Google Shape;1582;p46"/>
                <p:cNvSpPr/>
                <p:nvPr/>
              </p:nvSpPr>
              <p:spPr>
                <a:xfrm>
                  <a:off x="6332049" y="1892650"/>
                  <a:ext cx="1043133" cy="709591"/>
                </a:xfrm>
                <a:custGeom>
                  <a:avLst/>
                  <a:gdLst/>
                  <a:ahLst/>
                  <a:cxnLst/>
                  <a:rect l="l" t="t" r="r" b="b"/>
                  <a:pathLst>
                    <a:path w="13914" h="9465" extrusionOk="0">
                      <a:moveTo>
                        <a:pt x="1623" y="1"/>
                      </a:moveTo>
                      <a:cubicBezTo>
                        <a:pt x="1569" y="1"/>
                        <a:pt x="1513" y="7"/>
                        <a:pt x="1453" y="20"/>
                      </a:cubicBezTo>
                      <a:cubicBezTo>
                        <a:pt x="1108" y="129"/>
                        <a:pt x="800" y="365"/>
                        <a:pt x="618" y="692"/>
                      </a:cubicBezTo>
                      <a:cubicBezTo>
                        <a:pt x="566" y="673"/>
                        <a:pt x="513" y="664"/>
                        <a:pt x="462" y="664"/>
                      </a:cubicBezTo>
                      <a:cubicBezTo>
                        <a:pt x="313" y="664"/>
                        <a:pt x="172" y="739"/>
                        <a:pt x="91" y="873"/>
                      </a:cubicBezTo>
                      <a:cubicBezTo>
                        <a:pt x="0" y="1019"/>
                        <a:pt x="0" y="1218"/>
                        <a:pt x="109" y="1364"/>
                      </a:cubicBezTo>
                      <a:cubicBezTo>
                        <a:pt x="218" y="1382"/>
                        <a:pt x="327" y="1400"/>
                        <a:pt x="436" y="1418"/>
                      </a:cubicBezTo>
                      <a:cubicBezTo>
                        <a:pt x="654" y="1418"/>
                        <a:pt x="890" y="1382"/>
                        <a:pt x="1090" y="1309"/>
                      </a:cubicBezTo>
                      <a:cubicBezTo>
                        <a:pt x="1780" y="1346"/>
                        <a:pt x="2017" y="1545"/>
                        <a:pt x="2126" y="1727"/>
                      </a:cubicBezTo>
                      <a:cubicBezTo>
                        <a:pt x="2289" y="2036"/>
                        <a:pt x="2035" y="2272"/>
                        <a:pt x="2162" y="2871"/>
                      </a:cubicBezTo>
                      <a:cubicBezTo>
                        <a:pt x="2216" y="3198"/>
                        <a:pt x="2380" y="3489"/>
                        <a:pt x="2634" y="3707"/>
                      </a:cubicBezTo>
                      <a:cubicBezTo>
                        <a:pt x="2698" y="3754"/>
                        <a:pt x="2913" y="3996"/>
                        <a:pt x="3197" y="3996"/>
                      </a:cubicBezTo>
                      <a:cubicBezTo>
                        <a:pt x="3238" y="3996"/>
                        <a:pt x="3281" y="3991"/>
                        <a:pt x="3324" y="3979"/>
                      </a:cubicBezTo>
                      <a:cubicBezTo>
                        <a:pt x="3415" y="3943"/>
                        <a:pt x="3506" y="3925"/>
                        <a:pt x="3615" y="3925"/>
                      </a:cubicBezTo>
                      <a:cubicBezTo>
                        <a:pt x="3644" y="3917"/>
                        <a:pt x="3674" y="3914"/>
                        <a:pt x="3705" y="3914"/>
                      </a:cubicBezTo>
                      <a:cubicBezTo>
                        <a:pt x="4564" y="3914"/>
                        <a:pt x="6339" y="6704"/>
                        <a:pt x="6339" y="6704"/>
                      </a:cubicBezTo>
                      <a:cubicBezTo>
                        <a:pt x="6812" y="7449"/>
                        <a:pt x="7375" y="8375"/>
                        <a:pt x="7992" y="9465"/>
                      </a:cubicBezTo>
                      <a:lnTo>
                        <a:pt x="11189" y="9465"/>
                      </a:lnTo>
                      <a:lnTo>
                        <a:pt x="11244" y="8992"/>
                      </a:lnTo>
                      <a:cubicBezTo>
                        <a:pt x="11298" y="9156"/>
                        <a:pt x="11334" y="9301"/>
                        <a:pt x="11389" y="9465"/>
                      </a:cubicBezTo>
                      <a:lnTo>
                        <a:pt x="12406" y="9465"/>
                      </a:lnTo>
                      <a:cubicBezTo>
                        <a:pt x="12406" y="9338"/>
                        <a:pt x="12424" y="9192"/>
                        <a:pt x="12424" y="9065"/>
                      </a:cubicBezTo>
                      <a:cubicBezTo>
                        <a:pt x="12497" y="9192"/>
                        <a:pt x="12551" y="9338"/>
                        <a:pt x="12606" y="9465"/>
                      </a:cubicBezTo>
                      <a:lnTo>
                        <a:pt x="13768" y="9465"/>
                      </a:lnTo>
                      <a:cubicBezTo>
                        <a:pt x="13914" y="8775"/>
                        <a:pt x="13787" y="8429"/>
                        <a:pt x="13623" y="8248"/>
                      </a:cubicBezTo>
                      <a:cubicBezTo>
                        <a:pt x="13314" y="7866"/>
                        <a:pt x="12842" y="8030"/>
                        <a:pt x="12442" y="7576"/>
                      </a:cubicBezTo>
                      <a:cubicBezTo>
                        <a:pt x="12206" y="7285"/>
                        <a:pt x="12043" y="6940"/>
                        <a:pt x="11988" y="6577"/>
                      </a:cubicBezTo>
                      <a:cubicBezTo>
                        <a:pt x="11952" y="6377"/>
                        <a:pt x="11970" y="6322"/>
                        <a:pt x="11916" y="6213"/>
                      </a:cubicBezTo>
                      <a:cubicBezTo>
                        <a:pt x="11734" y="5887"/>
                        <a:pt x="11298" y="6050"/>
                        <a:pt x="10862" y="5778"/>
                      </a:cubicBezTo>
                      <a:cubicBezTo>
                        <a:pt x="10372" y="5469"/>
                        <a:pt x="10572" y="5015"/>
                        <a:pt x="10154" y="4779"/>
                      </a:cubicBezTo>
                      <a:cubicBezTo>
                        <a:pt x="10050" y="4729"/>
                        <a:pt x="9947" y="4710"/>
                        <a:pt x="9846" y="4710"/>
                      </a:cubicBezTo>
                      <a:cubicBezTo>
                        <a:pt x="9570" y="4710"/>
                        <a:pt x="9308" y="4847"/>
                        <a:pt x="9081" y="4847"/>
                      </a:cubicBezTo>
                      <a:cubicBezTo>
                        <a:pt x="8998" y="4847"/>
                        <a:pt x="8919" y="4828"/>
                        <a:pt x="8846" y="4779"/>
                      </a:cubicBezTo>
                      <a:cubicBezTo>
                        <a:pt x="8501" y="4542"/>
                        <a:pt x="8755" y="4070"/>
                        <a:pt x="8392" y="3725"/>
                      </a:cubicBezTo>
                      <a:cubicBezTo>
                        <a:pt x="8258" y="3605"/>
                        <a:pt x="8108" y="3580"/>
                        <a:pt x="7937" y="3580"/>
                      </a:cubicBezTo>
                      <a:cubicBezTo>
                        <a:pt x="7820" y="3580"/>
                        <a:pt x="7694" y="3592"/>
                        <a:pt x="7557" y="3592"/>
                      </a:cubicBezTo>
                      <a:cubicBezTo>
                        <a:pt x="7351" y="3592"/>
                        <a:pt x="7122" y="3566"/>
                        <a:pt x="6866" y="3434"/>
                      </a:cubicBezTo>
                      <a:cubicBezTo>
                        <a:pt x="6557" y="3289"/>
                        <a:pt x="6485" y="3108"/>
                        <a:pt x="6212" y="2835"/>
                      </a:cubicBezTo>
                      <a:cubicBezTo>
                        <a:pt x="5613" y="2254"/>
                        <a:pt x="5123" y="2199"/>
                        <a:pt x="4378" y="1836"/>
                      </a:cubicBezTo>
                      <a:cubicBezTo>
                        <a:pt x="2724" y="1060"/>
                        <a:pt x="2340" y="1"/>
                        <a:pt x="16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3" name="Google Shape;1583;p46"/>
                <p:cNvSpPr/>
                <p:nvPr/>
              </p:nvSpPr>
              <p:spPr>
                <a:xfrm>
                  <a:off x="6430110" y="1916715"/>
                  <a:ext cx="964114" cy="688300"/>
                </a:xfrm>
                <a:custGeom>
                  <a:avLst/>
                  <a:gdLst/>
                  <a:ahLst/>
                  <a:cxnLst/>
                  <a:rect l="l" t="t" r="r" b="b"/>
                  <a:pathLst>
                    <a:path w="12860" h="9181" extrusionOk="0">
                      <a:moveTo>
                        <a:pt x="73" y="0"/>
                      </a:moveTo>
                      <a:cubicBezTo>
                        <a:pt x="55" y="0"/>
                        <a:pt x="32" y="17"/>
                        <a:pt x="18" y="44"/>
                      </a:cubicBezTo>
                      <a:cubicBezTo>
                        <a:pt x="0" y="62"/>
                        <a:pt x="18" y="98"/>
                        <a:pt x="55" y="116"/>
                      </a:cubicBezTo>
                      <a:cubicBezTo>
                        <a:pt x="709" y="371"/>
                        <a:pt x="1326" y="607"/>
                        <a:pt x="1925" y="825"/>
                      </a:cubicBezTo>
                      <a:lnTo>
                        <a:pt x="3197" y="1333"/>
                      </a:lnTo>
                      <a:lnTo>
                        <a:pt x="3233" y="1333"/>
                      </a:lnTo>
                      <a:cubicBezTo>
                        <a:pt x="4087" y="1660"/>
                        <a:pt x="4541" y="1842"/>
                        <a:pt x="5013" y="2296"/>
                      </a:cubicBezTo>
                      <a:cubicBezTo>
                        <a:pt x="5104" y="2369"/>
                        <a:pt x="5177" y="2460"/>
                        <a:pt x="5231" y="2532"/>
                      </a:cubicBezTo>
                      <a:cubicBezTo>
                        <a:pt x="5358" y="2678"/>
                        <a:pt x="5522" y="2805"/>
                        <a:pt x="5685" y="2895"/>
                      </a:cubicBezTo>
                      <a:cubicBezTo>
                        <a:pt x="5918" y="3012"/>
                        <a:pt x="6162" y="3070"/>
                        <a:pt x="6408" y="3070"/>
                      </a:cubicBezTo>
                      <a:cubicBezTo>
                        <a:pt x="6470" y="3070"/>
                        <a:pt x="6532" y="3066"/>
                        <a:pt x="6594" y="3059"/>
                      </a:cubicBezTo>
                      <a:cubicBezTo>
                        <a:pt x="6638" y="3052"/>
                        <a:pt x="6683" y="3048"/>
                        <a:pt x="6727" y="3048"/>
                      </a:cubicBezTo>
                      <a:cubicBezTo>
                        <a:pt x="6898" y="3048"/>
                        <a:pt x="7063" y="3103"/>
                        <a:pt x="7193" y="3204"/>
                      </a:cubicBezTo>
                      <a:cubicBezTo>
                        <a:pt x="7338" y="3331"/>
                        <a:pt x="7411" y="3513"/>
                        <a:pt x="7411" y="3713"/>
                      </a:cubicBezTo>
                      <a:cubicBezTo>
                        <a:pt x="7411" y="3913"/>
                        <a:pt x="7502" y="4112"/>
                        <a:pt x="7665" y="4240"/>
                      </a:cubicBezTo>
                      <a:cubicBezTo>
                        <a:pt x="7770" y="4297"/>
                        <a:pt x="7884" y="4324"/>
                        <a:pt x="8001" y="4324"/>
                      </a:cubicBezTo>
                      <a:cubicBezTo>
                        <a:pt x="8107" y="4324"/>
                        <a:pt x="8215" y="4301"/>
                        <a:pt x="8319" y="4258"/>
                      </a:cubicBezTo>
                      <a:cubicBezTo>
                        <a:pt x="8419" y="4212"/>
                        <a:pt x="8528" y="4190"/>
                        <a:pt x="8639" y="4190"/>
                      </a:cubicBezTo>
                      <a:cubicBezTo>
                        <a:pt x="8750" y="4190"/>
                        <a:pt x="8864" y="4212"/>
                        <a:pt x="8973" y="4258"/>
                      </a:cubicBezTo>
                      <a:cubicBezTo>
                        <a:pt x="9118" y="4349"/>
                        <a:pt x="9245" y="4512"/>
                        <a:pt x="9282" y="4676"/>
                      </a:cubicBezTo>
                      <a:cubicBezTo>
                        <a:pt x="9336" y="4912"/>
                        <a:pt x="9482" y="5130"/>
                        <a:pt x="9681" y="5257"/>
                      </a:cubicBezTo>
                      <a:cubicBezTo>
                        <a:pt x="9863" y="5366"/>
                        <a:pt x="10063" y="5420"/>
                        <a:pt x="10263" y="5457"/>
                      </a:cubicBezTo>
                      <a:cubicBezTo>
                        <a:pt x="10462" y="5493"/>
                        <a:pt x="10626" y="5511"/>
                        <a:pt x="10717" y="5675"/>
                      </a:cubicBezTo>
                      <a:cubicBezTo>
                        <a:pt x="10735" y="5729"/>
                        <a:pt x="10753" y="5783"/>
                        <a:pt x="10753" y="5838"/>
                      </a:cubicBezTo>
                      <a:cubicBezTo>
                        <a:pt x="10753" y="5892"/>
                        <a:pt x="10771" y="5947"/>
                        <a:pt x="10771" y="6020"/>
                      </a:cubicBezTo>
                      <a:cubicBezTo>
                        <a:pt x="10844" y="6401"/>
                        <a:pt x="10989" y="6746"/>
                        <a:pt x="11243" y="7037"/>
                      </a:cubicBezTo>
                      <a:cubicBezTo>
                        <a:pt x="11425" y="7237"/>
                        <a:pt x="11679" y="7382"/>
                        <a:pt x="11952" y="7455"/>
                      </a:cubicBezTo>
                      <a:cubicBezTo>
                        <a:pt x="12133" y="7491"/>
                        <a:pt x="12297" y="7582"/>
                        <a:pt x="12442" y="7709"/>
                      </a:cubicBezTo>
                      <a:cubicBezTo>
                        <a:pt x="12678" y="7963"/>
                        <a:pt x="12733" y="8435"/>
                        <a:pt x="12606" y="9107"/>
                      </a:cubicBezTo>
                      <a:cubicBezTo>
                        <a:pt x="12588" y="9144"/>
                        <a:pt x="12624" y="9162"/>
                        <a:pt x="12642" y="9180"/>
                      </a:cubicBezTo>
                      <a:lnTo>
                        <a:pt x="12660" y="9180"/>
                      </a:lnTo>
                      <a:cubicBezTo>
                        <a:pt x="12697" y="9180"/>
                        <a:pt x="12715" y="9144"/>
                        <a:pt x="12715" y="9107"/>
                      </a:cubicBezTo>
                      <a:cubicBezTo>
                        <a:pt x="12860" y="8417"/>
                        <a:pt x="12787" y="7909"/>
                        <a:pt x="12515" y="7618"/>
                      </a:cubicBezTo>
                      <a:cubicBezTo>
                        <a:pt x="12370" y="7473"/>
                        <a:pt x="12188" y="7382"/>
                        <a:pt x="11988" y="7346"/>
                      </a:cubicBezTo>
                      <a:cubicBezTo>
                        <a:pt x="11734" y="7273"/>
                        <a:pt x="11498" y="7146"/>
                        <a:pt x="11334" y="6946"/>
                      </a:cubicBezTo>
                      <a:cubicBezTo>
                        <a:pt x="11098" y="6674"/>
                        <a:pt x="10953" y="6347"/>
                        <a:pt x="10880" y="5983"/>
                      </a:cubicBezTo>
                      <a:cubicBezTo>
                        <a:pt x="10880" y="5929"/>
                        <a:pt x="10880" y="5874"/>
                        <a:pt x="10862" y="5820"/>
                      </a:cubicBezTo>
                      <a:cubicBezTo>
                        <a:pt x="10862" y="5747"/>
                        <a:pt x="10844" y="5675"/>
                        <a:pt x="10807" y="5602"/>
                      </a:cubicBezTo>
                      <a:cubicBezTo>
                        <a:pt x="10699" y="5438"/>
                        <a:pt x="10499" y="5329"/>
                        <a:pt x="10281" y="5329"/>
                      </a:cubicBezTo>
                      <a:cubicBezTo>
                        <a:pt x="10099" y="5311"/>
                        <a:pt x="9899" y="5239"/>
                        <a:pt x="9736" y="5148"/>
                      </a:cubicBezTo>
                      <a:cubicBezTo>
                        <a:pt x="9554" y="5021"/>
                        <a:pt x="9427" y="4839"/>
                        <a:pt x="9373" y="4639"/>
                      </a:cubicBezTo>
                      <a:cubicBezTo>
                        <a:pt x="9336" y="4421"/>
                        <a:pt x="9209" y="4258"/>
                        <a:pt x="9009" y="4149"/>
                      </a:cubicBezTo>
                      <a:cubicBezTo>
                        <a:pt x="8900" y="4103"/>
                        <a:pt x="8778" y="4081"/>
                        <a:pt x="8653" y="4081"/>
                      </a:cubicBezTo>
                      <a:cubicBezTo>
                        <a:pt x="8528" y="4081"/>
                        <a:pt x="8401" y="4103"/>
                        <a:pt x="8283" y="4149"/>
                      </a:cubicBezTo>
                      <a:cubicBezTo>
                        <a:pt x="8192" y="4194"/>
                        <a:pt x="8097" y="4217"/>
                        <a:pt x="8001" y="4217"/>
                      </a:cubicBezTo>
                      <a:cubicBezTo>
                        <a:pt x="7906" y="4217"/>
                        <a:pt x="7811" y="4194"/>
                        <a:pt x="7720" y="4149"/>
                      </a:cubicBezTo>
                      <a:cubicBezTo>
                        <a:pt x="7593" y="4040"/>
                        <a:pt x="7520" y="3876"/>
                        <a:pt x="7520" y="3695"/>
                      </a:cubicBezTo>
                      <a:cubicBezTo>
                        <a:pt x="7520" y="3477"/>
                        <a:pt x="7429" y="3277"/>
                        <a:pt x="7284" y="3113"/>
                      </a:cubicBezTo>
                      <a:cubicBezTo>
                        <a:pt x="7129" y="3001"/>
                        <a:pt x="6941" y="2932"/>
                        <a:pt x="6755" y="2932"/>
                      </a:cubicBezTo>
                      <a:cubicBezTo>
                        <a:pt x="6701" y="2932"/>
                        <a:pt x="6647" y="2938"/>
                        <a:pt x="6594" y="2950"/>
                      </a:cubicBezTo>
                      <a:cubicBezTo>
                        <a:pt x="6548" y="2953"/>
                        <a:pt x="6502" y="2954"/>
                        <a:pt x="6456" y="2954"/>
                      </a:cubicBezTo>
                      <a:cubicBezTo>
                        <a:pt x="6211" y="2954"/>
                        <a:pt x="5969" y="2912"/>
                        <a:pt x="5740" y="2805"/>
                      </a:cubicBezTo>
                      <a:cubicBezTo>
                        <a:pt x="5576" y="2714"/>
                        <a:pt x="5431" y="2587"/>
                        <a:pt x="5322" y="2441"/>
                      </a:cubicBezTo>
                      <a:cubicBezTo>
                        <a:pt x="5249" y="2369"/>
                        <a:pt x="5195" y="2296"/>
                        <a:pt x="5086" y="2205"/>
                      </a:cubicBezTo>
                      <a:cubicBezTo>
                        <a:pt x="4614" y="1733"/>
                        <a:pt x="4141" y="1551"/>
                        <a:pt x="3270" y="1224"/>
                      </a:cubicBezTo>
                      <a:lnTo>
                        <a:pt x="3233" y="1206"/>
                      </a:lnTo>
                      <a:lnTo>
                        <a:pt x="1962" y="716"/>
                      </a:lnTo>
                      <a:cubicBezTo>
                        <a:pt x="1381" y="498"/>
                        <a:pt x="745" y="262"/>
                        <a:pt x="91" y="7"/>
                      </a:cubicBezTo>
                      <a:cubicBezTo>
                        <a:pt x="86" y="3"/>
                        <a:pt x="80" y="0"/>
                        <a:pt x="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4" name="Google Shape;1584;p46"/>
                <p:cNvSpPr/>
                <p:nvPr/>
              </p:nvSpPr>
              <p:spPr>
                <a:xfrm>
                  <a:off x="6457325" y="1988011"/>
                  <a:ext cx="47756" cy="42358"/>
                </a:xfrm>
                <a:custGeom>
                  <a:avLst/>
                  <a:gdLst/>
                  <a:ahLst/>
                  <a:cxnLst/>
                  <a:rect l="l" t="t" r="r" b="b"/>
                  <a:pathLst>
                    <a:path w="637" h="565" extrusionOk="0">
                      <a:moveTo>
                        <a:pt x="364" y="1"/>
                      </a:moveTo>
                      <a:cubicBezTo>
                        <a:pt x="128" y="1"/>
                        <a:pt x="0" y="292"/>
                        <a:pt x="164" y="473"/>
                      </a:cubicBezTo>
                      <a:cubicBezTo>
                        <a:pt x="214" y="536"/>
                        <a:pt x="284" y="564"/>
                        <a:pt x="355" y="564"/>
                      </a:cubicBezTo>
                      <a:cubicBezTo>
                        <a:pt x="488" y="564"/>
                        <a:pt x="624" y="464"/>
                        <a:pt x="636" y="310"/>
                      </a:cubicBezTo>
                      <a:cubicBezTo>
                        <a:pt x="636" y="146"/>
                        <a:pt x="527" y="19"/>
                        <a:pt x="36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5" name="Google Shape;1585;p46"/>
                <p:cNvSpPr/>
                <p:nvPr/>
              </p:nvSpPr>
              <p:spPr>
                <a:xfrm>
                  <a:off x="5438776" y="2839144"/>
                  <a:ext cx="626449" cy="670007"/>
                </a:xfrm>
                <a:custGeom>
                  <a:avLst/>
                  <a:gdLst/>
                  <a:ahLst/>
                  <a:cxnLst/>
                  <a:rect l="l" t="t" r="r" b="b"/>
                  <a:pathLst>
                    <a:path w="8356" h="8937" extrusionOk="0">
                      <a:moveTo>
                        <a:pt x="8355" y="0"/>
                      </a:moveTo>
                      <a:lnTo>
                        <a:pt x="999" y="18"/>
                      </a:lnTo>
                      <a:cubicBezTo>
                        <a:pt x="672" y="2925"/>
                        <a:pt x="327" y="5831"/>
                        <a:pt x="0" y="8737"/>
                      </a:cubicBezTo>
                      <a:lnTo>
                        <a:pt x="8155" y="8937"/>
                      </a:lnTo>
                      <a:lnTo>
                        <a:pt x="83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6" name="Google Shape;1586;p46"/>
                <p:cNvSpPr/>
                <p:nvPr/>
              </p:nvSpPr>
              <p:spPr>
                <a:xfrm>
                  <a:off x="6627508" y="3001154"/>
                  <a:ext cx="235706" cy="72271"/>
                </a:xfrm>
                <a:custGeom>
                  <a:avLst/>
                  <a:gdLst/>
                  <a:ahLst/>
                  <a:cxnLst/>
                  <a:rect l="l" t="t" r="r" b="b"/>
                  <a:pathLst>
                    <a:path w="3144" h="964" extrusionOk="0">
                      <a:moveTo>
                        <a:pt x="1" y="1"/>
                      </a:moveTo>
                      <a:cubicBezTo>
                        <a:pt x="964" y="328"/>
                        <a:pt x="1944" y="636"/>
                        <a:pt x="2907" y="963"/>
                      </a:cubicBezTo>
                      <a:cubicBezTo>
                        <a:pt x="2980" y="764"/>
                        <a:pt x="3052" y="564"/>
                        <a:pt x="3143" y="364"/>
                      </a:cubicBezTo>
                      <a:lnTo>
                        <a:pt x="1" y="1"/>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87" name="Google Shape;1587;p46"/>
            <p:cNvGrpSpPr/>
            <p:nvPr/>
          </p:nvGrpSpPr>
          <p:grpSpPr>
            <a:xfrm>
              <a:off x="5359774" y="1393815"/>
              <a:ext cx="2711723" cy="2171924"/>
              <a:chOff x="5359774" y="1393815"/>
              <a:chExt cx="2711723" cy="2171924"/>
            </a:xfrm>
          </p:grpSpPr>
          <p:sp>
            <p:nvSpPr>
              <p:cNvPr id="1588" name="Google Shape;1588;p46"/>
              <p:cNvSpPr/>
              <p:nvPr/>
            </p:nvSpPr>
            <p:spPr>
              <a:xfrm>
                <a:off x="7142767" y="1445809"/>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9" name="Google Shape;1589;p46"/>
              <p:cNvSpPr/>
              <p:nvPr/>
            </p:nvSpPr>
            <p:spPr>
              <a:xfrm>
                <a:off x="5453567" y="17579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0" name="Google Shape;1590;p46"/>
              <p:cNvSpPr/>
              <p:nvPr/>
            </p:nvSpPr>
            <p:spPr>
              <a:xfrm>
                <a:off x="6526774" y="139381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1" name="Google Shape;1591;p46"/>
              <p:cNvSpPr/>
              <p:nvPr/>
            </p:nvSpPr>
            <p:spPr>
              <a:xfrm>
                <a:off x="7977699" y="207741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2" name="Google Shape;1592;p46"/>
              <p:cNvSpPr/>
              <p:nvPr/>
            </p:nvSpPr>
            <p:spPr>
              <a:xfrm>
                <a:off x="7492067" y="24999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3" name="Google Shape;1593;p46"/>
              <p:cNvSpPr/>
              <p:nvPr/>
            </p:nvSpPr>
            <p:spPr>
              <a:xfrm>
                <a:off x="7506592" y="16077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4" name="Google Shape;1594;p46"/>
              <p:cNvSpPr/>
              <p:nvPr/>
            </p:nvSpPr>
            <p:spPr>
              <a:xfrm>
                <a:off x="5998299" y="3468190"/>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5" name="Google Shape;1595;p46"/>
              <p:cNvSpPr/>
              <p:nvPr/>
            </p:nvSpPr>
            <p:spPr>
              <a:xfrm>
                <a:off x="5359774" y="2592790"/>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4" name="Subtitle 3">
            <a:extLst>
              <a:ext uri="{FF2B5EF4-FFF2-40B4-BE49-F238E27FC236}">
                <a16:creationId xmlns:a16="http://schemas.microsoft.com/office/drawing/2014/main" id="{5B6949DF-B7A4-47B4-88D2-29AEBE89B1E1}"/>
              </a:ext>
            </a:extLst>
          </p:cNvPr>
          <p:cNvSpPr>
            <a:spLocks noGrp="1"/>
          </p:cNvSpPr>
          <p:nvPr>
            <p:ph type="subTitle" idx="1"/>
          </p:nvPr>
        </p:nvSpPr>
        <p:spPr>
          <a:xfrm>
            <a:off x="364914" y="931773"/>
            <a:ext cx="5764870" cy="3677362"/>
          </a:xfrm>
        </p:spPr>
        <p:txBody>
          <a:bodyPr/>
          <a:lstStyle/>
          <a:p>
            <a:pPr marL="127000" indent="0"/>
            <a:r>
              <a:rPr lang="nl-NL" sz="1800" dirty="0"/>
              <a:t>As mense, is die verhoudings wat ons met ander mense vorm, noodsaaklik vir ons geestelike en emosionele welstand en selfs ons oorlewing.</a:t>
            </a:r>
          </a:p>
          <a:p>
            <a:pPr marL="127000" indent="0"/>
            <a:r>
              <a:rPr lang="nl-NL" sz="1800" dirty="0"/>
              <a:t>Mense het 'n inherente begeerte om naby ander mense te wees - om verhoudings vas te sel en te behou. </a:t>
            </a:r>
          </a:p>
          <a:p>
            <a:pPr marL="127000" indent="0"/>
            <a:r>
              <a:rPr lang="nl-NL" sz="1800" b="1" dirty="0"/>
              <a:t>Sosiale ondersteuning </a:t>
            </a:r>
            <a:r>
              <a:rPr lang="nl-NL" sz="1800" dirty="0"/>
              <a:t>is 'n baie belangrike deel van menswees en wanneer sosiale verhoudings afbreek of beskadig word, kan dit 'n groot impak op ons geestesgesondheid en welsyn hê. </a:t>
            </a:r>
          </a:p>
          <a:p>
            <a:pPr marL="127000" indent="0"/>
            <a:r>
              <a:rPr lang="nl-NL" sz="1800" b="1" dirty="0"/>
              <a:t>'n Positiewe verhouding </a:t>
            </a:r>
            <a:r>
              <a:rPr lang="nl-NL" sz="1800" dirty="0"/>
              <a:t>kan gedeel word tussen enige twee mense wat mekaar prakties sowel as emosioneel ondersteun, aanmoedig en help. </a:t>
            </a:r>
          </a:p>
          <a:p>
            <a:endParaRPr lang="en-ZA" dirty="0"/>
          </a:p>
          <a:p>
            <a:endParaRPr lang="en-ZA" dirty="0"/>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7148" y="-1056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9"/>
        <p:cNvGrpSpPr/>
        <p:nvPr/>
      </p:nvGrpSpPr>
      <p:grpSpPr>
        <a:xfrm>
          <a:off x="0" y="0"/>
          <a:ext cx="0" cy="0"/>
          <a:chOff x="0" y="0"/>
          <a:chExt cx="0" cy="0"/>
        </a:xfrm>
      </p:grpSpPr>
      <p:sp>
        <p:nvSpPr>
          <p:cNvPr id="1600" name="Google Shape;1600;p47"/>
          <p:cNvSpPr txBox="1">
            <a:spLocks noGrp="1"/>
          </p:cNvSpPr>
          <p:nvPr>
            <p:ph type="title"/>
          </p:nvPr>
        </p:nvSpPr>
        <p:spPr>
          <a:xfrm>
            <a:off x="418412" y="372326"/>
            <a:ext cx="4824529" cy="4140305"/>
          </a:xfrm>
          <a:prstGeom prst="rect">
            <a:avLst/>
          </a:prstGeom>
        </p:spPr>
        <p:txBody>
          <a:bodyPr spcFirstLastPara="1" wrap="square" lIns="91425" tIns="91425" rIns="91425" bIns="91425" anchor="t" anchorCtr="0">
            <a:noAutofit/>
          </a:bodyPr>
          <a:lstStyle/>
          <a:p>
            <a:pPr algn="ctr"/>
            <a:r>
              <a:rPr lang="nl-NL" sz="2800" b="1" dirty="0"/>
              <a:t>Verhoudings </a:t>
            </a:r>
            <a:r>
              <a:rPr lang="nl-NL" sz="2800" dirty="0"/>
              <a:t>is konneksies tussen mense. Mense het verhoudings op verskillende stadiums in hul lewens nodig en </a:t>
            </a:r>
            <a:r>
              <a:rPr lang="nl-NL" sz="2800" i="1" dirty="0"/>
              <a:t>verhoudingsbehoeftes</a:t>
            </a:r>
            <a:r>
              <a:rPr lang="nl-NL" sz="2800" dirty="0"/>
              <a:t> sal verander namate ons grootword, volwasse word en meer oor onsself leer.</a:t>
            </a:r>
            <a:endParaRPr lang="en-ZA" sz="2800" dirty="0"/>
          </a:p>
        </p:txBody>
      </p:sp>
      <p:grpSp>
        <p:nvGrpSpPr>
          <p:cNvPr id="1602" name="Google Shape;1602;p47"/>
          <p:cNvGrpSpPr/>
          <p:nvPr/>
        </p:nvGrpSpPr>
        <p:grpSpPr>
          <a:xfrm>
            <a:off x="5546783" y="1423198"/>
            <a:ext cx="2884918" cy="2654134"/>
            <a:chOff x="5546783" y="1550198"/>
            <a:chExt cx="2884918" cy="2654134"/>
          </a:xfrm>
        </p:grpSpPr>
        <p:grpSp>
          <p:nvGrpSpPr>
            <p:cNvPr id="1603" name="Google Shape;1603;p47"/>
            <p:cNvGrpSpPr/>
            <p:nvPr/>
          </p:nvGrpSpPr>
          <p:grpSpPr>
            <a:xfrm>
              <a:off x="5740817" y="1616903"/>
              <a:ext cx="2623295" cy="1715758"/>
              <a:chOff x="5740817" y="1616903"/>
              <a:chExt cx="2623295" cy="1715758"/>
            </a:xfrm>
          </p:grpSpPr>
          <p:sp>
            <p:nvSpPr>
              <p:cNvPr id="1604" name="Google Shape;1604;p47"/>
              <p:cNvSpPr/>
              <p:nvPr/>
            </p:nvSpPr>
            <p:spPr>
              <a:xfrm>
                <a:off x="8233342" y="32018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5" name="Google Shape;1605;p47"/>
              <p:cNvSpPr/>
              <p:nvPr/>
            </p:nvSpPr>
            <p:spPr>
              <a:xfrm>
                <a:off x="5740817" y="318292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6" name="Google Shape;1606;p47"/>
              <p:cNvSpPr/>
              <p:nvPr/>
            </p:nvSpPr>
            <p:spPr>
              <a:xfrm>
                <a:off x="7470724" y="175887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7" name="Google Shape;1607;p47"/>
              <p:cNvSpPr/>
              <p:nvPr/>
            </p:nvSpPr>
            <p:spPr>
              <a:xfrm>
                <a:off x="6584699" y="161690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8" name="Google Shape;1608;p47"/>
              <p:cNvSpPr/>
              <p:nvPr/>
            </p:nvSpPr>
            <p:spPr>
              <a:xfrm>
                <a:off x="5995199" y="183745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09" name="Google Shape;1609;p47"/>
            <p:cNvGrpSpPr/>
            <p:nvPr/>
          </p:nvGrpSpPr>
          <p:grpSpPr>
            <a:xfrm>
              <a:off x="5546783" y="1550198"/>
              <a:ext cx="2884918" cy="2654134"/>
              <a:chOff x="5546783" y="1968198"/>
              <a:chExt cx="2884918" cy="2654134"/>
            </a:xfrm>
          </p:grpSpPr>
          <p:grpSp>
            <p:nvGrpSpPr>
              <p:cNvPr id="1610" name="Google Shape;1610;p47"/>
              <p:cNvGrpSpPr/>
              <p:nvPr/>
            </p:nvGrpSpPr>
            <p:grpSpPr>
              <a:xfrm>
                <a:off x="5546783" y="1968198"/>
                <a:ext cx="2883987" cy="2640377"/>
                <a:chOff x="5546783" y="1968198"/>
                <a:chExt cx="2883987" cy="2640377"/>
              </a:xfrm>
            </p:grpSpPr>
            <p:sp>
              <p:nvSpPr>
                <p:cNvPr id="1611" name="Google Shape;1611;p47"/>
                <p:cNvSpPr/>
                <p:nvPr/>
              </p:nvSpPr>
              <p:spPr>
                <a:xfrm>
                  <a:off x="5648804" y="2309300"/>
                  <a:ext cx="823797" cy="755308"/>
                </a:xfrm>
                <a:custGeom>
                  <a:avLst/>
                  <a:gdLst/>
                  <a:ahLst/>
                  <a:cxnLst/>
                  <a:rect l="l" t="t" r="r" b="b"/>
                  <a:pathLst>
                    <a:path w="9827" h="9010" extrusionOk="0">
                      <a:moveTo>
                        <a:pt x="8192" y="0"/>
                      </a:moveTo>
                      <a:cubicBezTo>
                        <a:pt x="6233" y="3379"/>
                        <a:pt x="5121" y="4228"/>
                        <a:pt x="4464" y="4228"/>
                      </a:cubicBezTo>
                      <a:cubicBezTo>
                        <a:pt x="4415" y="4228"/>
                        <a:pt x="4368" y="4223"/>
                        <a:pt x="4323" y="4214"/>
                      </a:cubicBezTo>
                      <a:cubicBezTo>
                        <a:pt x="4233" y="4204"/>
                        <a:pt x="4054" y="4161"/>
                        <a:pt x="3866" y="4161"/>
                      </a:cubicBezTo>
                      <a:cubicBezTo>
                        <a:pt x="3714" y="4161"/>
                        <a:pt x="3555" y="4189"/>
                        <a:pt x="3433" y="4287"/>
                      </a:cubicBezTo>
                      <a:cubicBezTo>
                        <a:pt x="3070" y="4595"/>
                        <a:pt x="3379" y="5268"/>
                        <a:pt x="3034" y="5485"/>
                      </a:cubicBezTo>
                      <a:cubicBezTo>
                        <a:pt x="2970" y="5529"/>
                        <a:pt x="2903" y="5545"/>
                        <a:pt x="2833" y="5545"/>
                      </a:cubicBezTo>
                      <a:cubicBezTo>
                        <a:pt x="2651" y="5545"/>
                        <a:pt x="2453" y="5435"/>
                        <a:pt x="2265" y="5435"/>
                      </a:cubicBezTo>
                      <a:cubicBezTo>
                        <a:pt x="2199" y="5435"/>
                        <a:pt x="2134" y="5449"/>
                        <a:pt x="2071" y="5485"/>
                      </a:cubicBezTo>
                      <a:cubicBezTo>
                        <a:pt x="1671" y="5740"/>
                        <a:pt x="2035" y="6521"/>
                        <a:pt x="1617" y="6866"/>
                      </a:cubicBezTo>
                      <a:cubicBezTo>
                        <a:pt x="1496" y="6968"/>
                        <a:pt x="1363" y="6994"/>
                        <a:pt x="1226" y="6994"/>
                      </a:cubicBezTo>
                      <a:cubicBezTo>
                        <a:pt x="1087" y="6994"/>
                        <a:pt x="943" y="6967"/>
                        <a:pt x="802" y="6967"/>
                      </a:cubicBezTo>
                      <a:cubicBezTo>
                        <a:pt x="689" y="6967"/>
                        <a:pt x="578" y="6984"/>
                        <a:pt x="473" y="7048"/>
                      </a:cubicBezTo>
                      <a:cubicBezTo>
                        <a:pt x="218" y="7211"/>
                        <a:pt x="0" y="7683"/>
                        <a:pt x="255" y="9009"/>
                      </a:cubicBezTo>
                      <a:lnTo>
                        <a:pt x="1090" y="9009"/>
                      </a:lnTo>
                      <a:cubicBezTo>
                        <a:pt x="1145" y="8846"/>
                        <a:pt x="1199" y="8664"/>
                        <a:pt x="1235" y="8501"/>
                      </a:cubicBezTo>
                      <a:cubicBezTo>
                        <a:pt x="1254" y="8664"/>
                        <a:pt x="1272" y="8846"/>
                        <a:pt x="1272" y="9009"/>
                      </a:cubicBezTo>
                      <a:lnTo>
                        <a:pt x="2162" y="9009"/>
                      </a:lnTo>
                      <a:cubicBezTo>
                        <a:pt x="2162" y="8846"/>
                        <a:pt x="2162" y="8664"/>
                        <a:pt x="2162" y="8501"/>
                      </a:cubicBezTo>
                      <a:cubicBezTo>
                        <a:pt x="2234" y="8664"/>
                        <a:pt x="2307" y="8828"/>
                        <a:pt x="2380" y="9009"/>
                      </a:cubicBezTo>
                      <a:lnTo>
                        <a:pt x="9827" y="9009"/>
                      </a:lnTo>
                      <a:lnTo>
                        <a:pt x="9227" y="636"/>
                      </a:lnTo>
                      <a:lnTo>
                        <a:pt x="819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2" name="Google Shape;1612;p47"/>
                <p:cNvSpPr/>
                <p:nvPr/>
              </p:nvSpPr>
              <p:spPr>
                <a:xfrm>
                  <a:off x="5625918" y="2350041"/>
                  <a:ext cx="695118" cy="717585"/>
                </a:xfrm>
                <a:custGeom>
                  <a:avLst/>
                  <a:gdLst/>
                  <a:ahLst/>
                  <a:cxnLst/>
                  <a:rect l="l" t="t" r="r" b="b"/>
                  <a:pathLst>
                    <a:path w="8292" h="8560" extrusionOk="0">
                      <a:moveTo>
                        <a:pt x="8214" y="1"/>
                      </a:moveTo>
                      <a:cubicBezTo>
                        <a:pt x="8199" y="1"/>
                        <a:pt x="8185" y="7"/>
                        <a:pt x="8174" y="23"/>
                      </a:cubicBezTo>
                      <a:cubicBezTo>
                        <a:pt x="6579" y="2338"/>
                        <a:pt x="5340" y="3504"/>
                        <a:pt x="4519" y="3504"/>
                      </a:cubicBezTo>
                      <a:cubicBezTo>
                        <a:pt x="4471" y="3504"/>
                        <a:pt x="4424" y="3500"/>
                        <a:pt x="4378" y="3492"/>
                      </a:cubicBezTo>
                      <a:lnTo>
                        <a:pt x="4324" y="3474"/>
                      </a:lnTo>
                      <a:cubicBezTo>
                        <a:pt x="4224" y="3456"/>
                        <a:pt x="4070" y="3424"/>
                        <a:pt x="3906" y="3424"/>
                      </a:cubicBezTo>
                      <a:cubicBezTo>
                        <a:pt x="3743" y="3424"/>
                        <a:pt x="3570" y="3456"/>
                        <a:pt x="3434" y="3565"/>
                      </a:cubicBezTo>
                      <a:cubicBezTo>
                        <a:pt x="3270" y="3764"/>
                        <a:pt x="3198" y="4000"/>
                        <a:pt x="3216" y="4255"/>
                      </a:cubicBezTo>
                      <a:cubicBezTo>
                        <a:pt x="3198" y="4473"/>
                        <a:pt x="3198" y="4673"/>
                        <a:pt x="3034" y="4782"/>
                      </a:cubicBezTo>
                      <a:cubicBezTo>
                        <a:pt x="2971" y="4809"/>
                        <a:pt x="2898" y="4822"/>
                        <a:pt x="2825" y="4822"/>
                      </a:cubicBezTo>
                      <a:cubicBezTo>
                        <a:pt x="2753" y="4822"/>
                        <a:pt x="2680" y="4809"/>
                        <a:pt x="2616" y="4782"/>
                      </a:cubicBezTo>
                      <a:cubicBezTo>
                        <a:pt x="2526" y="4736"/>
                        <a:pt x="2435" y="4713"/>
                        <a:pt x="2344" y="4713"/>
                      </a:cubicBezTo>
                      <a:cubicBezTo>
                        <a:pt x="2253" y="4713"/>
                        <a:pt x="2162" y="4736"/>
                        <a:pt x="2072" y="4782"/>
                      </a:cubicBezTo>
                      <a:cubicBezTo>
                        <a:pt x="1854" y="4909"/>
                        <a:pt x="1854" y="5199"/>
                        <a:pt x="1835" y="5454"/>
                      </a:cubicBezTo>
                      <a:cubicBezTo>
                        <a:pt x="1817" y="5726"/>
                        <a:pt x="1799" y="5998"/>
                        <a:pt x="1599" y="6162"/>
                      </a:cubicBezTo>
                      <a:cubicBezTo>
                        <a:pt x="1486" y="6237"/>
                        <a:pt x="1356" y="6278"/>
                        <a:pt x="1227" y="6278"/>
                      </a:cubicBezTo>
                      <a:cubicBezTo>
                        <a:pt x="1169" y="6278"/>
                        <a:pt x="1111" y="6270"/>
                        <a:pt x="1054" y="6253"/>
                      </a:cubicBezTo>
                      <a:cubicBezTo>
                        <a:pt x="994" y="6242"/>
                        <a:pt x="933" y="6236"/>
                        <a:pt x="873" y="6236"/>
                      </a:cubicBezTo>
                      <a:cubicBezTo>
                        <a:pt x="735" y="6236"/>
                        <a:pt x="600" y="6268"/>
                        <a:pt x="473" y="6344"/>
                      </a:cubicBezTo>
                      <a:cubicBezTo>
                        <a:pt x="74" y="6580"/>
                        <a:pt x="1" y="7306"/>
                        <a:pt x="237" y="8505"/>
                      </a:cubicBezTo>
                      <a:cubicBezTo>
                        <a:pt x="255" y="8541"/>
                        <a:pt x="273" y="8560"/>
                        <a:pt x="291" y="8560"/>
                      </a:cubicBezTo>
                      <a:lnTo>
                        <a:pt x="328" y="8560"/>
                      </a:lnTo>
                      <a:cubicBezTo>
                        <a:pt x="346" y="8560"/>
                        <a:pt x="364" y="8523"/>
                        <a:pt x="364" y="8505"/>
                      </a:cubicBezTo>
                      <a:cubicBezTo>
                        <a:pt x="128" y="7343"/>
                        <a:pt x="201" y="6671"/>
                        <a:pt x="528" y="6434"/>
                      </a:cubicBezTo>
                      <a:cubicBezTo>
                        <a:pt x="637" y="6386"/>
                        <a:pt x="754" y="6354"/>
                        <a:pt x="868" y="6354"/>
                      </a:cubicBezTo>
                      <a:cubicBezTo>
                        <a:pt x="925" y="6354"/>
                        <a:pt x="982" y="6362"/>
                        <a:pt x="1036" y="6380"/>
                      </a:cubicBezTo>
                      <a:cubicBezTo>
                        <a:pt x="1093" y="6394"/>
                        <a:pt x="1151" y="6401"/>
                        <a:pt x="1210" y="6401"/>
                      </a:cubicBezTo>
                      <a:cubicBezTo>
                        <a:pt x="1374" y="6401"/>
                        <a:pt x="1538" y="6347"/>
                        <a:pt x="1672" y="6253"/>
                      </a:cubicBezTo>
                      <a:cubicBezTo>
                        <a:pt x="1908" y="6053"/>
                        <a:pt x="1926" y="5726"/>
                        <a:pt x="1944" y="5472"/>
                      </a:cubicBezTo>
                      <a:cubicBezTo>
                        <a:pt x="1944" y="5199"/>
                        <a:pt x="1963" y="4981"/>
                        <a:pt x="2126" y="4872"/>
                      </a:cubicBezTo>
                      <a:cubicBezTo>
                        <a:pt x="2199" y="4845"/>
                        <a:pt x="2276" y="4831"/>
                        <a:pt x="2351" y="4831"/>
                      </a:cubicBezTo>
                      <a:cubicBezTo>
                        <a:pt x="2426" y="4831"/>
                        <a:pt x="2498" y="4845"/>
                        <a:pt x="2562" y="4872"/>
                      </a:cubicBezTo>
                      <a:cubicBezTo>
                        <a:pt x="2648" y="4907"/>
                        <a:pt x="2733" y="4925"/>
                        <a:pt x="2819" y="4925"/>
                      </a:cubicBezTo>
                      <a:cubicBezTo>
                        <a:pt x="2915" y="4925"/>
                        <a:pt x="3011" y="4902"/>
                        <a:pt x="3107" y="4854"/>
                      </a:cubicBezTo>
                      <a:cubicBezTo>
                        <a:pt x="3288" y="4727"/>
                        <a:pt x="3307" y="4473"/>
                        <a:pt x="3325" y="4255"/>
                      </a:cubicBezTo>
                      <a:cubicBezTo>
                        <a:pt x="3307" y="4037"/>
                        <a:pt x="3379" y="3819"/>
                        <a:pt x="3506" y="3655"/>
                      </a:cubicBezTo>
                      <a:cubicBezTo>
                        <a:pt x="3625" y="3565"/>
                        <a:pt x="3774" y="3537"/>
                        <a:pt x="3917" y="3537"/>
                      </a:cubicBezTo>
                      <a:cubicBezTo>
                        <a:pt x="4060" y="3537"/>
                        <a:pt x="4197" y="3565"/>
                        <a:pt x="4287" y="3583"/>
                      </a:cubicBezTo>
                      <a:lnTo>
                        <a:pt x="4360" y="3601"/>
                      </a:lnTo>
                      <a:cubicBezTo>
                        <a:pt x="4415" y="3611"/>
                        <a:pt x="4471" y="3616"/>
                        <a:pt x="4528" y="3616"/>
                      </a:cubicBezTo>
                      <a:cubicBezTo>
                        <a:pt x="5395" y="3616"/>
                        <a:pt x="6630" y="2463"/>
                        <a:pt x="8265" y="95"/>
                      </a:cubicBezTo>
                      <a:cubicBezTo>
                        <a:pt x="8291" y="43"/>
                        <a:pt x="8252" y="1"/>
                        <a:pt x="821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3" name="Google Shape;1613;p47"/>
                <p:cNvSpPr/>
                <p:nvPr/>
              </p:nvSpPr>
              <p:spPr>
                <a:xfrm>
                  <a:off x="6382730" y="3180204"/>
                  <a:ext cx="280244" cy="604582"/>
                </a:xfrm>
                <a:custGeom>
                  <a:avLst/>
                  <a:gdLst/>
                  <a:ahLst/>
                  <a:cxnLst/>
                  <a:rect l="l" t="t" r="r" b="b"/>
                  <a:pathLst>
                    <a:path w="3343" h="7212" extrusionOk="0">
                      <a:moveTo>
                        <a:pt x="2616" y="1"/>
                      </a:moveTo>
                      <a:lnTo>
                        <a:pt x="545" y="182"/>
                      </a:lnTo>
                      <a:lnTo>
                        <a:pt x="0" y="219"/>
                      </a:lnTo>
                      <a:lnTo>
                        <a:pt x="327" y="3906"/>
                      </a:lnTo>
                      <a:lnTo>
                        <a:pt x="436" y="5232"/>
                      </a:lnTo>
                      <a:lnTo>
                        <a:pt x="491" y="5867"/>
                      </a:lnTo>
                      <a:lnTo>
                        <a:pt x="491" y="5958"/>
                      </a:lnTo>
                      <a:lnTo>
                        <a:pt x="563" y="6812"/>
                      </a:lnTo>
                      <a:lnTo>
                        <a:pt x="563" y="6848"/>
                      </a:lnTo>
                      <a:lnTo>
                        <a:pt x="563" y="6939"/>
                      </a:lnTo>
                      <a:lnTo>
                        <a:pt x="563" y="7175"/>
                      </a:lnTo>
                      <a:lnTo>
                        <a:pt x="563" y="7212"/>
                      </a:lnTo>
                      <a:lnTo>
                        <a:pt x="1762" y="7121"/>
                      </a:lnTo>
                      <a:lnTo>
                        <a:pt x="3342" y="6994"/>
                      </a:lnTo>
                      <a:lnTo>
                        <a:pt x="3342" y="6812"/>
                      </a:lnTo>
                      <a:lnTo>
                        <a:pt x="3306" y="6503"/>
                      </a:lnTo>
                      <a:lnTo>
                        <a:pt x="3288" y="6176"/>
                      </a:lnTo>
                      <a:lnTo>
                        <a:pt x="3124" y="4215"/>
                      </a:lnTo>
                      <a:lnTo>
                        <a:pt x="3034" y="3179"/>
                      </a:lnTo>
                      <a:lnTo>
                        <a:pt x="2870" y="1363"/>
                      </a:lnTo>
                      <a:cubicBezTo>
                        <a:pt x="2779" y="909"/>
                        <a:pt x="2688" y="455"/>
                        <a:pt x="261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4" name="Google Shape;1614;p47"/>
                <p:cNvSpPr/>
                <p:nvPr/>
              </p:nvSpPr>
              <p:spPr>
                <a:xfrm>
                  <a:off x="6422297" y="3667086"/>
                  <a:ext cx="248304" cy="238580"/>
                </a:xfrm>
                <a:custGeom>
                  <a:avLst/>
                  <a:gdLst/>
                  <a:ahLst/>
                  <a:cxnLst/>
                  <a:rect l="l" t="t" r="r" b="b"/>
                  <a:pathLst>
                    <a:path w="2962" h="2846" extrusionOk="0">
                      <a:moveTo>
                        <a:pt x="1528" y="0"/>
                      </a:moveTo>
                      <a:cubicBezTo>
                        <a:pt x="1327" y="0"/>
                        <a:pt x="1124" y="38"/>
                        <a:pt x="927" y="114"/>
                      </a:cubicBezTo>
                      <a:cubicBezTo>
                        <a:pt x="909" y="132"/>
                        <a:pt x="890" y="150"/>
                        <a:pt x="872" y="150"/>
                      </a:cubicBezTo>
                      <a:cubicBezTo>
                        <a:pt x="727" y="223"/>
                        <a:pt x="600" y="296"/>
                        <a:pt x="491" y="405"/>
                      </a:cubicBezTo>
                      <a:cubicBezTo>
                        <a:pt x="309" y="568"/>
                        <a:pt x="164" y="768"/>
                        <a:pt x="91" y="1004"/>
                      </a:cubicBezTo>
                      <a:cubicBezTo>
                        <a:pt x="73" y="1058"/>
                        <a:pt x="55" y="1095"/>
                        <a:pt x="55" y="1149"/>
                      </a:cubicBezTo>
                      <a:cubicBezTo>
                        <a:pt x="37" y="1204"/>
                        <a:pt x="19" y="1258"/>
                        <a:pt x="19" y="1313"/>
                      </a:cubicBezTo>
                      <a:cubicBezTo>
                        <a:pt x="0" y="1422"/>
                        <a:pt x="0" y="1549"/>
                        <a:pt x="19" y="1658"/>
                      </a:cubicBezTo>
                      <a:cubicBezTo>
                        <a:pt x="37" y="1785"/>
                        <a:pt x="73" y="1894"/>
                        <a:pt x="109" y="2003"/>
                      </a:cubicBezTo>
                      <a:cubicBezTo>
                        <a:pt x="128" y="2021"/>
                        <a:pt x="128" y="2039"/>
                        <a:pt x="146" y="2057"/>
                      </a:cubicBezTo>
                      <a:cubicBezTo>
                        <a:pt x="395" y="2555"/>
                        <a:pt x="899" y="2845"/>
                        <a:pt x="1427" y="2845"/>
                      </a:cubicBezTo>
                      <a:cubicBezTo>
                        <a:pt x="1631" y="2845"/>
                        <a:pt x="1838" y="2802"/>
                        <a:pt x="2035" y="2711"/>
                      </a:cubicBezTo>
                      <a:cubicBezTo>
                        <a:pt x="2543" y="2512"/>
                        <a:pt x="2907" y="2021"/>
                        <a:pt x="2961" y="1458"/>
                      </a:cubicBezTo>
                      <a:lnTo>
                        <a:pt x="2961" y="1276"/>
                      </a:lnTo>
                      <a:lnTo>
                        <a:pt x="2961" y="1258"/>
                      </a:lnTo>
                      <a:cubicBezTo>
                        <a:pt x="2943" y="1167"/>
                        <a:pt x="2925" y="1077"/>
                        <a:pt x="2907" y="986"/>
                      </a:cubicBezTo>
                      <a:cubicBezTo>
                        <a:pt x="2888" y="949"/>
                        <a:pt x="2870" y="895"/>
                        <a:pt x="2852" y="840"/>
                      </a:cubicBezTo>
                      <a:cubicBezTo>
                        <a:pt x="2834" y="768"/>
                        <a:pt x="2798" y="713"/>
                        <a:pt x="2761" y="659"/>
                      </a:cubicBezTo>
                      <a:cubicBezTo>
                        <a:pt x="2725" y="586"/>
                        <a:pt x="2652" y="495"/>
                        <a:pt x="2580" y="441"/>
                      </a:cubicBezTo>
                      <a:cubicBezTo>
                        <a:pt x="2543" y="386"/>
                        <a:pt x="2507" y="350"/>
                        <a:pt x="2471" y="314"/>
                      </a:cubicBezTo>
                      <a:lnTo>
                        <a:pt x="2434" y="296"/>
                      </a:lnTo>
                      <a:lnTo>
                        <a:pt x="2344" y="223"/>
                      </a:lnTo>
                      <a:cubicBezTo>
                        <a:pt x="2089" y="75"/>
                        <a:pt x="1810" y="0"/>
                        <a:pt x="152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5" name="Google Shape;1615;p47"/>
                <p:cNvSpPr/>
                <p:nvPr/>
              </p:nvSpPr>
              <p:spPr>
                <a:xfrm>
                  <a:off x="6423806" y="3672032"/>
                  <a:ext cx="237658" cy="91459"/>
                </a:xfrm>
                <a:custGeom>
                  <a:avLst/>
                  <a:gdLst/>
                  <a:ahLst/>
                  <a:cxnLst/>
                  <a:rect l="l" t="t" r="r" b="b"/>
                  <a:pathLst>
                    <a:path w="2835" h="1091" extrusionOk="0">
                      <a:moveTo>
                        <a:pt x="1" y="0"/>
                      </a:moveTo>
                      <a:lnTo>
                        <a:pt x="1" y="91"/>
                      </a:lnTo>
                      <a:lnTo>
                        <a:pt x="73" y="945"/>
                      </a:lnTo>
                      <a:cubicBezTo>
                        <a:pt x="55" y="981"/>
                        <a:pt x="37" y="1036"/>
                        <a:pt x="37" y="1090"/>
                      </a:cubicBezTo>
                      <a:cubicBezTo>
                        <a:pt x="55" y="1090"/>
                        <a:pt x="73" y="1072"/>
                        <a:pt x="91" y="1072"/>
                      </a:cubicBezTo>
                      <a:cubicBezTo>
                        <a:pt x="909" y="854"/>
                        <a:pt x="1744" y="600"/>
                        <a:pt x="2562" y="382"/>
                      </a:cubicBezTo>
                      <a:lnTo>
                        <a:pt x="2834" y="291"/>
                      </a:lnTo>
                      <a:cubicBezTo>
                        <a:pt x="2707" y="291"/>
                        <a:pt x="2580" y="273"/>
                        <a:pt x="2453" y="255"/>
                      </a:cubicBezTo>
                      <a:cubicBezTo>
                        <a:pt x="1926" y="200"/>
                        <a:pt x="1381" y="146"/>
                        <a:pt x="854" y="91"/>
                      </a:cubicBezTo>
                      <a:lnTo>
                        <a:pt x="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6" name="Google Shape;1616;p47"/>
                <p:cNvSpPr/>
                <p:nvPr/>
              </p:nvSpPr>
              <p:spPr>
                <a:xfrm>
                  <a:off x="6521300" y="2622906"/>
                  <a:ext cx="298519" cy="402049"/>
                </a:xfrm>
                <a:custGeom>
                  <a:avLst/>
                  <a:gdLst/>
                  <a:ahLst/>
                  <a:cxnLst/>
                  <a:rect l="l" t="t" r="r" b="b"/>
                  <a:pathLst>
                    <a:path w="3561" h="4796" extrusionOk="0">
                      <a:moveTo>
                        <a:pt x="0" y="1"/>
                      </a:moveTo>
                      <a:cubicBezTo>
                        <a:pt x="200" y="364"/>
                        <a:pt x="309" y="782"/>
                        <a:pt x="327" y="1218"/>
                      </a:cubicBezTo>
                      <a:cubicBezTo>
                        <a:pt x="327" y="1581"/>
                        <a:pt x="273" y="1944"/>
                        <a:pt x="127" y="2289"/>
                      </a:cubicBezTo>
                      <a:cubicBezTo>
                        <a:pt x="254" y="2435"/>
                        <a:pt x="363" y="2562"/>
                        <a:pt x="490" y="2689"/>
                      </a:cubicBezTo>
                      <a:cubicBezTo>
                        <a:pt x="618" y="2816"/>
                        <a:pt x="708" y="2925"/>
                        <a:pt x="817" y="3052"/>
                      </a:cubicBezTo>
                      <a:lnTo>
                        <a:pt x="908" y="3161"/>
                      </a:lnTo>
                      <a:lnTo>
                        <a:pt x="945" y="3198"/>
                      </a:lnTo>
                      <a:cubicBezTo>
                        <a:pt x="1072" y="3325"/>
                        <a:pt x="1199" y="3452"/>
                        <a:pt x="1308" y="3597"/>
                      </a:cubicBezTo>
                      <a:cubicBezTo>
                        <a:pt x="1381" y="3670"/>
                        <a:pt x="1453" y="3742"/>
                        <a:pt x="1526" y="3815"/>
                      </a:cubicBezTo>
                      <a:cubicBezTo>
                        <a:pt x="1598" y="3888"/>
                        <a:pt x="1671" y="3979"/>
                        <a:pt x="1744" y="4069"/>
                      </a:cubicBezTo>
                      <a:cubicBezTo>
                        <a:pt x="1762" y="4088"/>
                        <a:pt x="1780" y="4106"/>
                        <a:pt x="1798" y="4124"/>
                      </a:cubicBezTo>
                      <a:cubicBezTo>
                        <a:pt x="1871" y="4197"/>
                        <a:pt x="1944" y="4269"/>
                        <a:pt x="2016" y="4342"/>
                      </a:cubicBezTo>
                      <a:cubicBezTo>
                        <a:pt x="2125" y="4469"/>
                        <a:pt x="2234" y="4596"/>
                        <a:pt x="2361" y="4723"/>
                      </a:cubicBezTo>
                      <a:cubicBezTo>
                        <a:pt x="2380" y="4760"/>
                        <a:pt x="2398" y="4778"/>
                        <a:pt x="2416" y="4796"/>
                      </a:cubicBezTo>
                      <a:lnTo>
                        <a:pt x="3560" y="3724"/>
                      </a:lnTo>
                      <a:cubicBezTo>
                        <a:pt x="3433" y="3543"/>
                        <a:pt x="3306" y="3361"/>
                        <a:pt x="3161" y="3198"/>
                      </a:cubicBezTo>
                      <a:lnTo>
                        <a:pt x="2870" y="2834"/>
                      </a:lnTo>
                      <a:lnTo>
                        <a:pt x="2852" y="2798"/>
                      </a:lnTo>
                      <a:cubicBezTo>
                        <a:pt x="2779" y="2725"/>
                        <a:pt x="2725" y="2634"/>
                        <a:pt x="2652" y="2562"/>
                      </a:cubicBezTo>
                      <a:cubicBezTo>
                        <a:pt x="2452" y="2308"/>
                        <a:pt x="2289" y="2108"/>
                        <a:pt x="2143" y="1926"/>
                      </a:cubicBezTo>
                      <a:cubicBezTo>
                        <a:pt x="1598" y="1254"/>
                        <a:pt x="1362" y="1036"/>
                        <a:pt x="1362" y="1036"/>
                      </a:cubicBezTo>
                      <a:cubicBezTo>
                        <a:pt x="963" y="618"/>
                        <a:pt x="509" y="273"/>
                        <a:pt x="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7" name="Google Shape;1617;p47"/>
                <p:cNvSpPr/>
                <p:nvPr/>
              </p:nvSpPr>
              <p:spPr>
                <a:xfrm>
                  <a:off x="6703964" y="2831557"/>
                  <a:ext cx="472131" cy="231538"/>
                </a:xfrm>
                <a:custGeom>
                  <a:avLst/>
                  <a:gdLst/>
                  <a:ahLst/>
                  <a:cxnLst/>
                  <a:rect l="l" t="t" r="r" b="b"/>
                  <a:pathLst>
                    <a:path w="5632" h="2762" extrusionOk="0">
                      <a:moveTo>
                        <a:pt x="5250" y="0"/>
                      </a:moveTo>
                      <a:lnTo>
                        <a:pt x="491" y="1181"/>
                      </a:lnTo>
                      <a:cubicBezTo>
                        <a:pt x="146" y="1381"/>
                        <a:pt x="1" y="1798"/>
                        <a:pt x="146" y="2180"/>
                      </a:cubicBezTo>
                      <a:cubicBezTo>
                        <a:pt x="237" y="2489"/>
                        <a:pt x="527" y="2688"/>
                        <a:pt x="836" y="2707"/>
                      </a:cubicBezTo>
                      <a:cubicBezTo>
                        <a:pt x="1122" y="2743"/>
                        <a:pt x="1409" y="2762"/>
                        <a:pt x="1695" y="2762"/>
                      </a:cubicBezTo>
                      <a:cubicBezTo>
                        <a:pt x="3095" y="2762"/>
                        <a:pt x="4470" y="2325"/>
                        <a:pt x="5631" y="1526"/>
                      </a:cubicBezTo>
                      <a:lnTo>
                        <a:pt x="525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8" name="Google Shape;1618;p47"/>
                <p:cNvSpPr/>
                <p:nvPr/>
              </p:nvSpPr>
              <p:spPr>
                <a:xfrm>
                  <a:off x="6597417" y="2860479"/>
                  <a:ext cx="166067" cy="103614"/>
                </a:xfrm>
                <a:custGeom>
                  <a:avLst/>
                  <a:gdLst/>
                  <a:ahLst/>
                  <a:cxnLst/>
                  <a:rect l="l" t="t" r="r" b="b"/>
                  <a:pathLst>
                    <a:path w="1981" h="1236" extrusionOk="0">
                      <a:moveTo>
                        <a:pt x="1980" y="0"/>
                      </a:moveTo>
                      <a:cubicBezTo>
                        <a:pt x="1308" y="91"/>
                        <a:pt x="654" y="218"/>
                        <a:pt x="0" y="327"/>
                      </a:cubicBezTo>
                      <a:lnTo>
                        <a:pt x="37" y="364"/>
                      </a:lnTo>
                      <a:cubicBezTo>
                        <a:pt x="164" y="491"/>
                        <a:pt x="291" y="618"/>
                        <a:pt x="400" y="763"/>
                      </a:cubicBezTo>
                      <a:cubicBezTo>
                        <a:pt x="473" y="836"/>
                        <a:pt x="545" y="908"/>
                        <a:pt x="618" y="981"/>
                      </a:cubicBezTo>
                      <a:cubicBezTo>
                        <a:pt x="690" y="1054"/>
                        <a:pt x="763" y="1145"/>
                        <a:pt x="836" y="1235"/>
                      </a:cubicBezTo>
                      <a:lnTo>
                        <a:pt x="198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9" name="Google Shape;1619;p47"/>
                <p:cNvSpPr/>
                <p:nvPr/>
              </p:nvSpPr>
              <p:spPr>
                <a:xfrm>
                  <a:off x="6198473" y="2584177"/>
                  <a:ext cx="406659" cy="647503"/>
                </a:xfrm>
                <a:custGeom>
                  <a:avLst/>
                  <a:gdLst/>
                  <a:ahLst/>
                  <a:cxnLst/>
                  <a:rect l="l" t="t" r="r" b="b"/>
                  <a:pathLst>
                    <a:path w="4851" h="7724" extrusionOk="0">
                      <a:moveTo>
                        <a:pt x="2149" y="1"/>
                      </a:moveTo>
                      <a:cubicBezTo>
                        <a:pt x="1929" y="1"/>
                        <a:pt x="1708" y="21"/>
                        <a:pt x="1490" y="63"/>
                      </a:cubicBezTo>
                      <a:cubicBezTo>
                        <a:pt x="927" y="190"/>
                        <a:pt x="418" y="463"/>
                        <a:pt x="0" y="844"/>
                      </a:cubicBezTo>
                      <a:cubicBezTo>
                        <a:pt x="146" y="3133"/>
                        <a:pt x="291" y="5421"/>
                        <a:pt x="436" y="7710"/>
                      </a:cubicBezTo>
                      <a:cubicBezTo>
                        <a:pt x="629" y="7719"/>
                        <a:pt x="821" y="7724"/>
                        <a:pt x="1013" y="7724"/>
                      </a:cubicBezTo>
                      <a:cubicBezTo>
                        <a:pt x="1566" y="7724"/>
                        <a:pt x="2118" y="7687"/>
                        <a:pt x="2670" y="7619"/>
                      </a:cubicBezTo>
                      <a:cubicBezTo>
                        <a:pt x="3415" y="7510"/>
                        <a:pt x="4142" y="7347"/>
                        <a:pt x="4850" y="7111"/>
                      </a:cubicBezTo>
                      <a:cubicBezTo>
                        <a:pt x="4632" y="4967"/>
                        <a:pt x="4414" y="2806"/>
                        <a:pt x="4214" y="663"/>
                      </a:cubicBezTo>
                      <a:cubicBezTo>
                        <a:pt x="3614" y="230"/>
                        <a:pt x="2884" y="1"/>
                        <a:pt x="214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0" name="Google Shape;1620;p47"/>
                <p:cNvSpPr/>
                <p:nvPr/>
              </p:nvSpPr>
              <p:spPr>
                <a:xfrm>
                  <a:off x="6014216" y="2639672"/>
                  <a:ext cx="239167" cy="446227"/>
                </a:xfrm>
                <a:custGeom>
                  <a:avLst/>
                  <a:gdLst/>
                  <a:ahLst/>
                  <a:cxnLst/>
                  <a:rect l="l" t="t" r="r" b="b"/>
                  <a:pathLst>
                    <a:path w="2853" h="5323" extrusionOk="0">
                      <a:moveTo>
                        <a:pt x="2416" y="1"/>
                      </a:moveTo>
                      <a:cubicBezTo>
                        <a:pt x="2089" y="255"/>
                        <a:pt x="1817" y="564"/>
                        <a:pt x="1599" y="891"/>
                      </a:cubicBezTo>
                      <a:cubicBezTo>
                        <a:pt x="1490" y="1054"/>
                        <a:pt x="1381" y="1236"/>
                        <a:pt x="1290" y="1417"/>
                      </a:cubicBezTo>
                      <a:cubicBezTo>
                        <a:pt x="1109" y="1762"/>
                        <a:pt x="945" y="2126"/>
                        <a:pt x="800" y="2489"/>
                      </a:cubicBezTo>
                      <a:cubicBezTo>
                        <a:pt x="709" y="2707"/>
                        <a:pt x="618" y="2943"/>
                        <a:pt x="509" y="3234"/>
                      </a:cubicBezTo>
                      <a:cubicBezTo>
                        <a:pt x="473" y="3288"/>
                        <a:pt x="455" y="3343"/>
                        <a:pt x="437" y="3397"/>
                      </a:cubicBezTo>
                      <a:cubicBezTo>
                        <a:pt x="418" y="3433"/>
                        <a:pt x="400" y="3488"/>
                        <a:pt x="382" y="3524"/>
                      </a:cubicBezTo>
                      <a:lnTo>
                        <a:pt x="200" y="3997"/>
                      </a:lnTo>
                      <a:cubicBezTo>
                        <a:pt x="146" y="4196"/>
                        <a:pt x="73" y="4414"/>
                        <a:pt x="1" y="4614"/>
                      </a:cubicBezTo>
                      <a:cubicBezTo>
                        <a:pt x="455" y="4832"/>
                        <a:pt x="927" y="5086"/>
                        <a:pt x="1399" y="5322"/>
                      </a:cubicBezTo>
                      <a:cubicBezTo>
                        <a:pt x="1399" y="5286"/>
                        <a:pt x="1417" y="5250"/>
                        <a:pt x="1436" y="5232"/>
                      </a:cubicBezTo>
                      <a:cubicBezTo>
                        <a:pt x="1508" y="5068"/>
                        <a:pt x="1581" y="4923"/>
                        <a:pt x="1653" y="4778"/>
                      </a:cubicBezTo>
                      <a:cubicBezTo>
                        <a:pt x="1708" y="4687"/>
                        <a:pt x="1744" y="4596"/>
                        <a:pt x="1781" y="4505"/>
                      </a:cubicBezTo>
                      <a:cubicBezTo>
                        <a:pt x="1799" y="4487"/>
                        <a:pt x="1799" y="4487"/>
                        <a:pt x="1799" y="4469"/>
                      </a:cubicBezTo>
                      <a:cubicBezTo>
                        <a:pt x="1853" y="4360"/>
                        <a:pt x="1908" y="4233"/>
                        <a:pt x="1962" y="4142"/>
                      </a:cubicBezTo>
                      <a:cubicBezTo>
                        <a:pt x="2017" y="4033"/>
                        <a:pt x="2053" y="3960"/>
                        <a:pt x="2108" y="3851"/>
                      </a:cubicBezTo>
                      <a:cubicBezTo>
                        <a:pt x="2126" y="3815"/>
                        <a:pt x="2144" y="3779"/>
                        <a:pt x="2162" y="3742"/>
                      </a:cubicBezTo>
                      <a:lnTo>
                        <a:pt x="2326" y="3361"/>
                      </a:lnTo>
                      <a:cubicBezTo>
                        <a:pt x="2362" y="3306"/>
                        <a:pt x="2380" y="3252"/>
                        <a:pt x="2416" y="3197"/>
                      </a:cubicBezTo>
                      <a:cubicBezTo>
                        <a:pt x="2489" y="3052"/>
                        <a:pt x="2544" y="2889"/>
                        <a:pt x="2616" y="2743"/>
                      </a:cubicBezTo>
                      <a:cubicBezTo>
                        <a:pt x="2689" y="2598"/>
                        <a:pt x="2780" y="2416"/>
                        <a:pt x="2852" y="2271"/>
                      </a:cubicBezTo>
                      <a:cubicBezTo>
                        <a:pt x="2616" y="1980"/>
                        <a:pt x="2435" y="1635"/>
                        <a:pt x="2362" y="1272"/>
                      </a:cubicBezTo>
                      <a:cubicBezTo>
                        <a:pt x="2253" y="854"/>
                        <a:pt x="2271" y="418"/>
                        <a:pt x="241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1" name="Google Shape;1621;p47"/>
                <p:cNvSpPr/>
                <p:nvPr/>
              </p:nvSpPr>
              <p:spPr>
                <a:xfrm>
                  <a:off x="6320277" y="2431104"/>
                  <a:ext cx="121889" cy="203372"/>
                </a:xfrm>
                <a:custGeom>
                  <a:avLst/>
                  <a:gdLst/>
                  <a:ahLst/>
                  <a:cxnLst/>
                  <a:rect l="l" t="t" r="r" b="b"/>
                  <a:pathLst>
                    <a:path w="1454" h="2426" extrusionOk="0">
                      <a:moveTo>
                        <a:pt x="400" y="0"/>
                      </a:moveTo>
                      <a:lnTo>
                        <a:pt x="400" y="36"/>
                      </a:lnTo>
                      <a:cubicBezTo>
                        <a:pt x="400" y="55"/>
                        <a:pt x="364" y="127"/>
                        <a:pt x="327" y="182"/>
                      </a:cubicBezTo>
                      <a:cubicBezTo>
                        <a:pt x="346" y="182"/>
                        <a:pt x="346" y="182"/>
                        <a:pt x="327" y="200"/>
                      </a:cubicBezTo>
                      <a:cubicBezTo>
                        <a:pt x="291" y="436"/>
                        <a:pt x="255" y="672"/>
                        <a:pt x="200" y="908"/>
                      </a:cubicBezTo>
                      <a:cubicBezTo>
                        <a:pt x="146" y="1235"/>
                        <a:pt x="91" y="1562"/>
                        <a:pt x="37" y="1871"/>
                      </a:cubicBezTo>
                      <a:cubicBezTo>
                        <a:pt x="19" y="1962"/>
                        <a:pt x="0" y="2034"/>
                        <a:pt x="0" y="2107"/>
                      </a:cubicBezTo>
                      <a:cubicBezTo>
                        <a:pt x="345" y="2326"/>
                        <a:pt x="677" y="2426"/>
                        <a:pt x="932" y="2426"/>
                      </a:cubicBezTo>
                      <a:cubicBezTo>
                        <a:pt x="1121" y="2426"/>
                        <a:pt x="1267" y="2371"/>
                        <a:pt x="1345" y="2271"/>
                      </a:cubicBezTo>
                      <a:cubicBezTo>
                        <a:pt x="1435" y="2125"/>
                        <a:pt x="1454" y="1962"/>
                        <a:pt x="1399" y="1817"/>
                      </a:cubicBezTo>
                      <a:cubicBezTo>
                        <a:pt x="1381" y="1762"/>
                        <a:pt x="1363" y="1708"/>
                        <a:pt x="1363" y="1671"/>
                      </a:cubicBezTo>
                      <a:cubicBezTo>
                        <a:pt x="1363" y="1671"/>
                        <a:pt x="1345" y="1617"/>
                        <a:pt x="1326" y="1526"/>
                      </a:cubicBezTo>
                      <a:lnTo>
                        <a:pt x="1326" y="1508"/>
                      </a:lnTo>
                      <a:cubicBezTo>
                        <a:pt x="1308" y="1399"/>
                        <a:pt x="1290" y="1272"/>
                        <a:pt x="1254" y="1108"/>
                      </a:cubicBezTo>
                      <a:cubicBezTo>
                        <a:pt x="1236" y="1054"/>
                        <a:pt x="1236" y="999"/>
                        <a:pt x="1217" y="963"/>
                      </a:cubicBezTo>
                      <a:cubicBezTo>
                        <a:pt x="1181" y="727"/>
                        <a:pt x="1127" y="509"/>
                        <a:pt x="1108" y="327"/>
                      </a:cubicBezTo>
                      <a:cubicBezTo>
                        <a:pt x="1090" y="273"/>
                        <a:pt x="1072" y="218"/>
                        <a:pt x="1054" y="164"/>
                      </a:cubicBezTo>
                      <a:lnTo>
                        <a:pt x="40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2" name="Google Shape;1622;p47"/>
                <p:cNvSpPr/>
                <p:nvPr/>
              </p:nvSpPr>
              <p:spPr>
                <a:xfrm>
                  <a:off x="6335534" y="2491797"/>
                  <a:ext cx="95985" cy="87519"/>
                </a:xfrm>
                <a:custGeom>
                  <a:avLst/>
                  <a:gdLst/>
                  <a:ahLst/>
                  <a:cxnLst/>
                  <a:rect l="l" t="t" r="r" b="b"/>
                  <a:pathLst>
                    <a:path w="1145" h="1044" extrusionOk="0">
                      <a:moveTo>
                        <a:pt x="545" y="0"/>
                      </a:moveTo>
                      <a:cubicBezTo>
                        <a:pt x="527" y="0"/>
                        <a:pt x="509" y="1"/>
                        <a:pt x="491" y="3"/>
                      </a:cubicBezTo>
                      <a:cubicBezTo>
                        <a:pt x="309" y="3"/>
                        <a:pt x="145" y="57"/>
                        <a:pt x="0" y="184"/>
                      </a:cubicBezTo>
                      <a:cubicBezTo>
                        <a:pt x="91" y="475"/>
                        <a:pt x="291" y="747"/>
                        <a:pt x="563" y="911"/>
                      </a:cubicBezTo>
                      <a:cubicBezTo>
                        <a:pt x="647" y="967"/>
                        <a:pt x="773" y="1044"/>
                        <a:pt x="885" y="1044"/>
                      </a:cubicBezTo>
                      <a:cubicBezTo>
                        <a:pt x="919" y="1044"/>
                        <a:pt x="951" y="1037"/>
                        <a:pt x="981" y="1020"/>
                      </a:cubicBezTo>
                      <a:cubicBezTo>
                        <a:pt x="1072" y="984"/>
                        <a:pt x="1126" y="893"/>
                        <a:pt x="1144" y="802"/>
                      </a:cubicBezTo>
                      <a:lnTo>
                        <a:pt x="1144" y="784"/>
                      </a:lnTo>
                      <a:cubicBezTo>
                        <a:pt x="1126" y="675"/>
                        <a:pt x="1108" y="529"/>
                        <a:pt x="1072" y="366"/>
                      </a:cubicBezTo>
                      <a:cubicBezTo>
                        <a:pt x="1054" y="330"/>
                        <a:pt x="1054" y="275"/>
                        <a:pt x="1035" y="221"/>
                      </a:cubicBezTo>
                      <a:cubicBezTo>
                        <a:pt x="903" y="88"/>
                        <a:pt x="739" y="0"/>
                        <a:pt x="54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3" name="Google Shape;1623;p47"/>
                <p:cNvSpPr/>
                <p:nvPr/>
              </p:nvSpPr>
              <p:spPr>
                <a:xfrm>
                  <a:off x="6286745" y="2317599"/>
                  <a:ext cx="181324" cy="212341"/>
                </a:xfrm>
                <a:custGeom>
                  <a:avLst/>
                  <a:gdLst/>
                  <a:ahLst/>
                  <a:cxnLst/>
                  <a:rect l="l" t="t" r="r" b="b"/>
                  <a:pathLst>
                    <a:path w="2163" h="2533" extrusionOk="0">
                      <a:moveTo>
                        <a:pt x="952" y="0"/>
                      </a:moveTo>
                      <a:cubicBezTo>
                        <a:pt x="878" y="0"/>
                        <a:pt x="803" y="9"/>
                        <a:pt x="727" y="28"/>
                      </a:cubicBezTo>
                      <a:lnTo>
                        <a:pt x="673" y="46"/>
                      </a:lnTo>
                      <a:cubicBezTo>
                        <a:pt x="237" y="210"/>
                        <a:pt x="1" y="773"/>
                        <a:pt x="110" y="1354"/>
                      </a:cubicBezTo>
                      <a:cubicBezTo>
                        <a:pt x="110" y="1427"/>
                        <a:pt x="128" y="1481"/>
                        <a:pt x="146" y="1554"/>
                      </a:cubicBezTo>
                      <a:cubicBezTo>
                        <a:pt x="318" y="2130"/>
                        <a:pt x="783" y="2533"/>
                        <a:pt x="1244" y="2533"/>
                      </a:cubicBezTo>
                      <a:cubicBezTo>
                        <a:pt x="1321" y="2533"/>
                        <a:pt x="1397" y="2522"/>
                        <a:pt x="1472" y="2498"/>
                      </a:cubicBezTo>
                      <a:cubicBezTo>
                        <a:pt x="1926" y="2371"/>
                        <a:pt x="2162" y="1863"/>
                        <a:pt x="2126" y="1300"/>
                      </a:cubicBezTo>
                      <a:cubicBezTo>
                        <a:pt x="2108" y="1209"/>
                        <a:pt x="2090" y="1100"/>
                        <a:pt x="2053" y="991"/>
                      </a:cubicBezTo>
                      <a:lnTo>
                        <a:pt x="2017" y="864"/>
                      </a:lnTo>
                      <a:cubicBezTo>
                        <a:pt x="1926" y="609"/>
                        <a:pt x="1763" y="373"/>
                        <a:pt x="1545" y="210"/>
                      </a:cubicBezTo>
                      <a:cubicBezTo>
                        <a:pt x="1370" y="75"/>
                        <a:pt x="1165" y="0"/>
                        <a:pt x="95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4" name="Google Shape;1624;p47"/>
                <p:cNvSpPr/>
                <p:nvPr/>
              </p:nvSpPr>
              <p:spPr>
                <a:xfrm>
                  <a:off x="6318768" y="2443092"/>
                  <a:ext cx="51388" cy="43256"/>
                </a:xfrm>
                <a:custGeom>
                  <a:avLst/>
                  <a:gdLst/>
                  <a:ahLst/>
                  <a:cxnLst/>
                  <a:rect l="l" t="t" r="r" b="b"/>
                  <a:pathLst>
                    <a:path w="613" h="516" extrusionOk="0">
                      <a:moveTo>
                        <a:pt x="341" y="0"/>
                      </a:moveTo>
                      <a:cubicBezTo>
                        <a:pt x="330" y="0"/>
                        <a:pt x="320" y="1"/>
                        <a:pt x="309" y="2"/>
                      </a:cubicBezTo>
                      <a:cubicBezTo>
                        <a:pt x="73" y="39"/>
                        <a:pt x="0" y="311"/>
                        <a:pt x="182" y="457"/>
                      </a:cubicBezTo>
                      <a:cubicBezTo>
                        <a:pt x="233" y="497"/>
                        <a:pt x="289" y="515"/>
                        <a:pt x="344" y="515"/>
                      </a:cubicBezTo>
                      <a:cubicBezTo>
                        <a:pt x="484" y="515"/>
                        <a:pt x="613" y="396"/>
                        <a:pt x="600" y="239"/>
                      </a:cubicBezTo>
                      <a:cubicBezTo>
                        <a:pt x="583" y="104"/>
                        <a:pt x="472" y="0"/>
                        <a:pt x="34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5" name="Google Shape;1625;p47"/>
                <p:cNvSpPr/>
                <p:nvPr/>
              </p:nvSpPr>
              <p:spPr>
                <a:xfrm>
                  <a:off x="6413160" y="2421799"/>
                  <a:ext cx="50969" cy="43172"/>
                </a:xfrm>
                <a:custGeom>
                  <a:avLst/>
                  <a:gdLst/>
                  <a:ahLst/>
                  <a:cxnLst/>
                  <a:rect l="l" t="t" r="r" b="b"/>
                  <a:pathLst>
                    <a:path w="608" h="515" extrusionOk="0">
                      <a:moveTo>
                        <a:pt x="323" y="0"/>
                      </a:moveTo>
                      <a:cubicBezTo>
                        <a:pt x="312" y="0"/>
                        <a:pt x="302" y="1"/>
                        <a:pt x="291" y="2"/>
                      </a:cubicBezTo>
                      <a:cubicBezTo>
                        <a:pt x="73" y="39"/>
                        <a:pt x="0" y="311"/>
                        <a:pt x="164" y="456"/>
                      </a:cubicBezTo>
                      <a:cubicBezTo>
                        <a:pt x="215" y="497"/>
                        <a:pt x="272" y="515"/>
                        <a:pt x="329" y="515"/>
                      </a:cubicBezTo>
                      <a:cubicBezTo>
                        <a:pt x="474" y="515"/>
                        <a:pt x="608" y="395"/>
                        <a:pt x="582" y="238"/>
                      </a:cubicBezTo>
                      <a:cubicBezTo>
                        <a:pt x="565" y="104"/>
                        <a:pt x="454" y="0"/>
                        <a:pt x="32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6" name="Google Shape;1626;p47"/>
                <p:cNvSpPr/>
                <p:nvPr/>
              </p:nvSpPr>
              <p:spPr>
                <a:xfrm>
                  <a:off x="6353809" y="2396063"/>
                  <a:ext cx="18359" cy="27496"/>
                </a:xfrm>
                <a:custGeom>
                  <a:avLst/>
                  <a:gdLst/>
                  <a:ahLst/>
                  <a:cxnLst/>
                  <a:rect l="l" t="t" r="r" b="b"/>
                  <a:pathLst>
                    <a:path w="219" h="328" extrusionOk="0">
                      <a:moveTo>
                        <a:pt x="182" y="0"/>
                      </a:moveTo>
                      <a:cubicBezTo>
                        <a:pt x="145" y="0"/>
                        <a:pt x="109" y="0"/>
                        <a:pt x="109" y="37"/>
                      </a:cubicBezTo>
                      <a:lnTo>
                        <a:pt x="18" y="255"/>
                      </a:lnTo>
                      <a:cubicBezTo>
                        <a:pt x="0" y="291"/>
                        <a:pt x="18" y="327"/>
                        <a:pt x="36" y="327"/>
                      </a:cubicBezTo>
                      <a:lnTo>
                        <a:pt x="55" y="327"/>
                      </a:lnTo>
                      <a:cubicBezTo>
                        <a:pt x="91" y="327"/>
                        <a:pt x="109" y="327"/>
                        <a:pt x="109" y="309"/>
                      </a:cubicBezTo>
                      <a:lnTo>
                        <a:pt x="200" y="73"/>
                      </a:lnTo>
                      <a:cubicBezTo>
                        <a:pt x="218" y="55"/>
                        <a:pt x="200" y="19"/>
                        <a:pt x="1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7" name="Google Shape;1627;p47"/>
                <p:cNvSpPr/>
                <p:nvPr/>
              </p:nvSpPr>
              <p:spPr>
                <a:xfrm>
                  <a:off x="6338552" y="2396482"/>
                  <a:ext cx="16263" cy="28586"/>
                </a:xfrm>
                <a:custGeom>
                  <a:avLst/>
                  <a:gdLst/>
                  <a:ahLst/>
                  <a:cxnLst/>
                  <a:rect l="l" t="t" r="r" b="b"/>
                  <a:pathLst>
                    <a:path w="194" h="341" extrusionOk="0">
                      <a:moveTo>
                        <a:pt x="124" y="0"/>
                      </a:moveTo>
                      <a:cubicBezTo>
                        <a:pt x="102" y="0"/>
                        <a:pt x="80" y="10"/>
                        <a:pt x="73" y="32"/>
                      </a:cubicBezTo>
                      <a:lnTo>
                        <a:pt x="19" y="268"/>
                      </a:lnTo>
                      <a:cubicBezTo>
                        <a:pt x="0" y="304"/>
                        <a:pt x="19" y="322"/>
                        <a:pt x="55" y="341"/>
                      </a:cubicBezTo>
                      <a:lnTo>
                        <a:pt x="73" y="341"/>
                      </a:lnTo>
                      <a:cubicBezTo>
                        <a:pt x="91" y="341"/>
                        <a:pt x="109" y="322"/>
                        <a:pt x="128" y="304"/>
                      </a:cubicBezTo>
                      <a:lnTo>
                        <a:pt x="182" y="68"/>
                      </a:lnTo>
                      <a:cubicBezTo>
                        <a:pt x="193" y="24"/>
                        <a:pt x="157" y="0"/>
                        <a:pt x="12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8" name="Google Shape;1628;p47"/>
                <p:cNvSpPr/>
                <p:nvPr/>
              </p:nvSpPr>
              <p:spPr>
                <a:xfrm>
                  <a:off x="6358336" y="2435044"/>
                  <a:ext cx="15341" cy="18946"/>
                </a:xfrm>
                <a:custGeom>
                  <a:avLst/>
                  <a:gdLst/>
                  <a:ahLst/>
                  <a:cxnLst/>
                  <a:rect l="l" t="t" r="r" b="b"/>
                  <a:pathLst>
                    <a:path w="183" h="226" extrusionOk="0">
                      <a:moveTo>
                        <a:pt x="68" y="0"/>
                      </a:moveTo>
                      <a:cubicBezTo>
                        <a:pt x="58" y="0"/>
                        <a:pt x="48" y="2"/>
                        <a:pt x="37" y="8"/>
                      </a:cubicBezTo>
                      <a:cubicBezTo>
                        <a:pt x="19" y="8"/>
                        <a:pt x="1" y="44"/>
                        <a:pt x="19" y="80"/>
                      </a:cubicBezTo>
                      <a:lnTo>
                        <a:pt x="73" y="189"/>
                      </a:lnTo>
                      <a:cubicBezTo>
                        <a:pt x="73" y="207"/>
                        <a:pt x="91" y="226"/>
                        <a:pt x="128" y="226"/>
                      </a:cubicBezTo>
                      <a:lnTo>
                        <a:pt x="146" y="226"/>
                      </a:lnTo>
                      <a:cubicBezTo>
                        <a:pt x="164" y="207"/>
                        <a:pt x="182" y="171"/>
                        <a:pt x="164" y="153"/>
                      </a:cubicBezTo>
                      <a:lnTo>
                        <a:pt x="128" y="26"/>
                      </a:lnTo>
                      <a:cubicBezTo>
                        <a:pt x="115" y="13"/>
                        <a:pt x="93" y="0"/>
                        <a:pt x="6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9" name="Google Shape;1629;p47"/>
                <p:cNvSpPr/>
                <p:nvPr/>
              </p:nvSpPr>
              <p:spPr>
                <a:xfrm>
                  <a:off x="6346180" y="2438649"/>
                  <a:ext cx="9221" cy="19952"/>
                </a:xfrm>
                <a:custGeom>
                  <a:avLst/>
                  <a:gdLst/>
                  <a:ahLst/>
                  <a:cxnLst/>
                  <a:rect l="l" t="t" r="r" b="b"/>
                  <a:pathLst>
                    <a:path w="110" h="238" extrusionOk="0">
                      <a:moveTo>
                        <a:pt x="55" y="1"/>
                      </a:moveTo>
                      <a:cubicBezTo>
                        <a:pt x="18" y="1"/>
                        <a:pt x="0" y="37"/>
                        <a:pt x="0" y="55"/>
                      </a:cubicBezTo>
                      <a:lnTo>
                        <a:pt x="0" y="183"/>
                      </a:lnTo>
                      <a:cubicBezTo>
                        <a:pt x="0" y="219"/>
                        <a:pt x="18" y="237"/>
                        <a:pt x="55" y="237"/>
                      </a:cubicBezTo>
                      <a:cubicBezTo>
                        <a:pt x="91" y="237"/>
                        <a:pt x="109" y="201"/>
                        <a:pt x="109" y="164"/>
                      </a:cubicBezTo>
                      <a:lnTo>
                        <a:pt x="109" y="55"/>
                      </a:lnTo>
                      <a:cubicBezTo>
                        <a:pt x="109" y="19"/>
                        <a:pt x="73" y="1"/>
                        <a:pt x="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0" name="Google Shape;1630;p47"/>
                <p:cNvSpPr/>
                <p:nvPr/>
              </p:nvSpPr>
              <p:spPr>
                <a:xfrm>
                  <a:off x="6330923" y="2412578"/>
                  <a:ext cx="48789" cy="31604"/>
                </a:xfrm>
                <a:custGeom>
                  <a:avLst/>
                  <a:gdLst/>
                  <a:ahLst/>
                  <a:cxnLst/>
                  <a:rect l="l" t="t" r="r" b="b"/>
                  <a:pathLst>
                    <a:path w="582" h="377" extrusionOk="0">
                      <a:moveTo>
                        <a:pt x="337" y="0"/>
                      </a:moveTo>
                      <a:cubicBezTo>
                        <a:pt x="322" y="0"/>
                        <a:pt x="306" y="1"/>
                        <a:pt x="291" y="3"/>
                      </a:cubicBezTo>
                      <a:lnTo>
                        <a:pt x="255" y="3"/>
                      </a:lnTo>
                      <a:cubicBezTo>
                        <a:pt x="237" y="3"/>
                        <a:pt x="200" y="3"/>
                        <a:pt x="182" y="21"/>
                      </a:cubicBezTo>
                      <a:cubicBezTo>
                        <a:pt x="128" y="40"/>
                        <a:pt x="73" y="94"/>
                        <a:pt x="37" y="149"/>
                      </a:cubicBezTo>
                      <a:cubicBezTo>
                        <a:pt x="1" y="185"/>
                        <a:pt x="1" y="257"/>
                        <a:pt x="19" y="312"/>
                      </a:cubicBezTo>
                      <a:cubicBezTo>
                        <a:pt x="43" y="360"/>
                        <a:pt x="116" y="377"/>
                        <a:pt x="188" y="377"/>
                      </a:cubicBezTo>
                      <a:cubicBezTo>
                        <a:pt x="225" y="377"/>
                        <a:pt x="261" y="373"/>
                        <a:pt x="291" y="366"/>
                      </a:cubicBezTo>
                      <a:lnTo>
                        <a:pt x="364" y="366"/>
                      </a:lnTo>
                      <a:cubicBezTo>
                        <a:pt x="400" y="348"/>
                        <a:pt x="455" y="312"/>
                        <a:pt x="491" y="294"/>
                      </a:cubicBezTo>
                      <a:cubicBezTo>
                        <a:pt x="546" y="239"/>
                        <a:pt x="582" y="203"/>
                        <a:pt x="582" y="149"/>
                      </a:cubicBezTo>
                      <a:cubicBezTo>
                        <a:pt x="582" y="67"/>
                        <a:pt x="465" y="0"/>
                        <a:pt x="3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1" name="Google Shape;1631;p47"/>
                <p:cNvSpPr/>
                <p:nvPr/>
              </p:nvSpPr>
              <p:spPr>
                <a:xfrm>
                  <a:off x="6347689" y="2412578"/>
                  <a:ext cx="32023" cy="30766"/>
                </a:xfrm>
                <a:custGeom>
                  <a:avLst/>
                  <a:gdLst/>
                  <a:ahLst/>
                  <a:cxnLst/>
                  <a:rect l="l" t="t" r="r" b="b"/>
                  <a:pathLst>
                    <a:path w="382" h="367" extrusionOk="0">
                      <a:moveTo>
                        <a:pt x="129" y="1"/>
                      </a:moveTo>
                      <a:cubicBezTo>
                        <a:pt x="117" y="1"/>
                        <a:pt x="104" y="2"/>
                        <a:pt x="91" y="3"/>
                      </a:cubicBezTo>
                      <a:lnTo>
                        <a:pt x="55" y="3"/>
                      </a:lnTo>
                      <a:cubicBezTo>
                        <a:pt x="19" y="58"/>
                        <a:pt x="0" y="112"/>
                        <a:pt x="0" y="185"/>
                      </a:cubicBezTo>
                      <a:cubicBezTo>
                        <a:pt x="19" y="257"/>
                        <a:pt x="55" y="312"/>
                        <a:pt x="91" y="366"/>
                      </a:cubicBezTo>
                      <a:lnTo>
                        <a:pt x="164" y="366"/>
                      </a:lnTo>
                      <a:cubicBezTo>
                        <a:pt x="200" y="348"/>
                        <a:pt x="255" y="312"/>
                        <a:pt x="291" y="294"/>
                      </a:cubicBezTo>
                      <a:cubicBezTo>
                        <a:pt x="346" y="257"/>
                        <a:pt x="382" y="203"/>
                        <a:pt x="382" y="149"/>
                      </a:cubicBezTo>
                      <a:cubicBezTo>
                        <a:pt x="382" y="82"/>
                        <a:pt x="261" y="1"/>
                        <a:pt x="12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2" name="Google Shape;1632;p47"/>
                <p:cNvSpPr/>
                <p:nvPr/>
              </p:nvSpPr>
              <p:spPr>
                <a:xfrm>
                  <a:off x="6434453" y="2377537"/>
                  <a:ext cx="19281" cy="27748"/>
                </a:xfrm>
                <a:custGeom>
                  <a:avLst/>
                  <a:gdLst/>
                  <a:ahLst/>
                  <a:cxnLst/>
                  <a:rect l="l" t="t" r="r" b="b"/>
                  <a:pathLst>
                    <a:path w="230" h="331" extrusionOk="0">
                      <a:moveTo>
                        <a:pt x="166" y="0"/>
                      </a:moveTo>
                      <a:cubicBezTo>
                        <a:pt x="145" y="0"/>
                        <a:pt x="124" y="12"/>
                        <a:pt x="110" y="40"/>
                      </a:cubicBezTo>
                      <a:lnTo>
                        <a:pt x="19" y="258"/>
                      </a:lnTo>
                      <a:cubicBezTo>
                        <a:pt x="1" y="294"/>
                        <a:pt x="19" y="330"/>
                        <a:pt x="55" y="330"/>
                      </a:cubicBezTo>
                      <a:lnTo>
                        <a:pt x="73" y="330"/>
                      </a:lnTo>
                      <a:cubicBezTo>
                        <a:pt x="92" y="330"/>
                        <a:pt x="110" y="330"/>
                        <a:pt x="128" y="312"/>
                      </a:cubicBezTo>
                      <a:lnTo>
                        <a:pt x="219" y="76"/>
                      </a:lnTo>
                      <a:cubicBezTo>
                        <a:pt x="230" y="31"/>
                        <a:pt x="200" y="0"/>
                        <a:pt x="16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3" name="Google Shape;1633;p47"/>
                <p:cNvSpPr/>
                <p:nvPr/>
              </p:nvSpPr>
              <p:spPr>
                <a:xfrm>
                  <a:off x="6419280" y="2378459"/>
                  <a:ext cx="17688" cy="28335"/>
                </a:xfrm>
                <a:custGeom>
                  <a:avLst/>
                  <a:gdLst/>
                  <a:ahLst/>
                  <a:cxnLst/>
                  <a:rect l="l" t="t" r="r" b="b"/>
                  <a:pathLst>
                    <a:path w="211" h="338" extrusionOk="0">
                      <a:moveTo>
                        <a:pt x="149" y="1"/>
                      </a:moveTo>
                      <a:cubicBezTo>
                        <a:pt x="124" y="1"/>
                        <a:pt x="99" y="15"/>
                        <a:pt x="91" y="47"/>
                      </a:cubicBezTo>
                      <a:lnTo>
                        <a:pt x="18" y="265"/>
                      </a:lnTo>
                      <a:cubicBezTo>
                        <a:pt x="0" y="301"/>
                        <a:pt x="18" y="319"/>
                        <a:pt x="55" y="338"/>
                      </a:cubicBezTo>
                      <a:lnTo>
                        <a:pt x="73" y="338"/>
                      </a:lnTo>
                      <a:cubicBezTo>
                        <a:pt x="91" y="338"/>
                        <a:pt x="109" y="319"/>
                        <a:pt x="127" y="301"/>
                      </a:cubicBezTo>
                      <a:lnTo>
                        <a:pt x="200" y="65"/>
                      </a:lnTo>
                      <a:cubicBezTo>
                        <a:pt x="210" y="24"/>
                        <a:pt x="180" y="1"/>
                        <a:pt x="14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4" name="Google Shape;1634;p47"/>
                <p:cNvSpPr/>
                <p:nvPr/>
              </p:nvSpPr>
              <p:spPr>
                <a:xfrm>
                  <a:off x="6438560" y="2416015"/>
                  <a:ext cx="17353" cy="19700"/>
                </a:xfrm>
                <a:custGeom>
                  <a:avLst/>
                  <a:gdLst/>
                  <a:ahLst/>
                  <a:cxnLst/>
                  <a:rect l="l" t="t" r="r" b="b"/>
                  <a:pathLst>
                    <a:path w="207" h="235" extrusionOk="0">
                      <a:moveTo>
                        <a:pt x="81" y="1"/>
                      </a:moveTo>
                      <a:cubicBezTo>
                        <a:pt x="41" y="1"/>
                        <a:pt x="0" y="41"/>
                        <a:pt x="24" y="89"/>
                      </a:cubicBezTo>
                      <a:lnTo>
                        <a:pt x="79" y="198"/>
                      </a:lnTo>
                      <a:cubicBezTo>
                        <a:pt x="97" y="216"/>
                        <a:pt x="115" y="235"/>
                        <a:pt x="133" y="235"/>
                      </a:cubicBezTo>
                      <a:lnTo>
                        <a:pt x="152" y="235"/>
                      </a:lnTo>
                      <a:cubicBezTo>
                        <a:pt x="188" y="216"/>
                        <a:pt x="206" y="180"/>
                        <a:pt x="188" y="162"/>
                      </a:cubicBezTo>
                      <a:lnTo>
                        <a:pt x="133" y="35"/>
                      </a:lnTo>
                      <a:cubicBezTo>
                        <a:pt x="121" y="11"/>
                        <a:pt x="101" y="1"/>
                        <a:pt x="8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5" name="Google Shape;1635;p47"/>
                <p:cNvSpPr/>
                <p:nvPr/>
              </p:nvSpPr>
              <p:spPr>
                <a:xfrm>
                  <a:off x="6425315" y="2420458"/>
                  <a:ext cx="12323" cy="19868"/>
                </a:xfrm>
                <a:custGeom>
                  <a:avLst/>
                  <a:gdLst/>
                  <a:ahLst/>
                  <a:cxnLst/>
                  <a:rect l="l" t="t" r="r" b="b"/>
                  <a:pathLst>
                    <a:path w="147" h="237" extrusionOk="0">
                      <a:moveTo>
                        <a:pt x="55" y="0"/>
                      </a:moveTo>
                      <a:cubicBezTo>
                        <a:pt x="37" y="0"/>
                        <a:pt x="1" y="36"/>
                        <a:pt x="19" y="55"/>
                      </a:cubicBezTo>
                      <a:lnTo>
                        <a:pt x="19" y="182"/>
                      </a:lnTo>
                      <a:cubicBezTo>
                        <a:pt x="19" y="218"/>
                        <a:pt x="55" y="236"/>
                        <a:pt x="73" y="236"/>
                      </a:cubicBezTo>
                      <a:lnTo>
                        <a:pt x="92" y="236"/>
                      </a:lnTo>
                      <a:cubicBezTo>
                        <a:pt x="110" y="236"/>
                        <a:pt x="146" y="200"/>
                        <a:pt x="146" y="182"/>
                      </a:cubicBezTo>
                      <a:lnTo>
                        <a:pt x="128" y="55"/>
                      </a:lnTo>
                      <a:cubicBezTo>
                        <a:pt x="128" y="18"/>
                        <a:pt x="92" y="0"/>
                        <a:pt x="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6" name="Google Shape;1636;p47"/>
                <p:cNvSpPr/>
                <p:nvPr/>
              </p:nvSpPr>
              <p:spPr>
                <a:xfrm>
                  <a:off x="6411651" y="2394303"/>
                  <a:ext cx="50298" cy="31604"/>
                </a:xfrm>
                <a:custGeom>
                  <a:avLst/>
                  <a:gdLst/>
                  <a:ahLst/>
                  <a:cxnLst/>
                  <a:rect l="l" t="t" r="r" b="b"/>
                  <a:pathLst>
                    <a:path w="600" h="377" extrusionOk="0">
                      <a:moveTo>
                        <a:pt x="336" y="0"/>
                      </a:moveTo>
                      <a:cubicBezTo>
                        <a:pt x="321" y="0"/>
                        <a:pt x="306" y="1"/>
                        <a:pt x="291" y="3"/>
                      </a:cubicBezTo>
                      <a:lnTo>
                        <a:pt x="273" y="3"/>
                      </a:lnTo>
                      <a:cubicBezTo>
                        <a:pt x="236" y="3"/>
                        <a:pt x="218" y="3"/>
                        <a:pt x="182" y="21"/>
                      </a:cubicBezTo>
                      <a:cubicBezTo>
                        <a:pt x="127" y="40"/>
                        <a:pt x="73" y="94"/>
                        <a:pt x="55" y="149"/>
                      </a:cubicBezTo>
                      <a:cubicBezTo>
                        <a:pt x="18" y="203"/>
                        <a:pt x="0" y="258"/>
                        <a:pt x="18" y="312"/>
                      </a:cubicBezTo>
                      <a:cubicBezTo>
                        <a:pt x="43" y="360"/>
                        <a:pt x="115" y="377"/>
                        <a:pt x="193" y="377"/>
                      </a:cubicBezTo>
                      <a:cubicBezTo>
                        <a:pt x="232" y="377"/>
                        <a:pt x="273" y="373"/>
                        <a:pt x="309" y="367"/>
                      </a:cubicBezTo>
                      <a:lnTo>
                        <a:pt x="364" y="367"/>
                      </a:lnTo>
                      <a:cubicBezTo>
                        <a:pt x="418" y="348"/>
                        <a:pt x="454" y="312"/>
                        <a:pt x="491" y="294"/>
                      </a:cubicBezTo>
                      <a:cubicBezTo>
                        <a:pt x="545" y="239"/>
                        <a:pt x="600" y="203"/>
                        <a:pt x="582" y="149"/>
                      </a:cubicBezTo>
                      <a:cubicBezTo>
                        <a:pt x="582" y="67"/>
                        <a:pt x="465" y="0"/>
                        <a:pt x="33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7" name="Google Shape;1637;p47"/>
                <p:cNvSpPr/>
                <p:nvPr/>
              </p:nvSpPr>
              <p:spPr>
                <a:xfrm>
                  <a:off x="6428417" y="2394303"/>
                  <a:ext cx="33532" cy="30766"/>
                </a:xfrm>
                <a:custGeom>
                  <a:avLst/>
                  <a:gdLst/>
                  <a:ahLst/>
                  <a:cxnLst/>
                  <a:rect l="l" t="t" r="r" b="b"/>
                  <a:pathLst>
                    <a:path w="400" h="367" extrusionOk="0">
                      <a:moveTo>
                        <a:pt x="136" y="0"/>
                      </a:moveTo>
                      <a:cubicBezTo>
                        <a:pt x="121" y="0"/>
                        <a:pt x="106" y="1"/>
                        <a:pt x="91" y="3"/>
                      </a:cubicBezTo>
                      <a:lnTo>
                        <a:pt x="73" y="3"/>
                      </a:lnTo>
                      <a:cubicBezTo>
                        <a:pt x="18" y="58"/>
                        <a:pt x="0" y="112"/>
                        <a:pt x="18" y="185"/>
                      </a:cubicBezTo>
                      <a:cubicBezTo>
                        <a:pt x="18" y="258"/>
                        <a:pt x="55" y="312"/>
                        <a:pt x="109" y="367"/>
                      </a:cubicBezTo>
                      <a:lnTo>
                        <a:pt x="164" y="367"/>
                      </a:lnTo>
                      <a:cubicBezTo>
                        <a:pt x="218" y="348"/>
                        <a:pt x="254" y="312"/>
                        <a:pt x="291" y="294"/>
                      </a:cubicBezTo>
                      <a:cubicBezTo>
                        <a:pt x="345" y="239"/>
                        <a:pt x="400" y="203"/>
                        <a:pt x="382" y="149"/>
                      </a:cubicBezTo>
                      <a:cubicBezTo>
                        <a:pt x="382" y="67"/>
                        <a:pt x="265" y="0"/>
                        <a:pt x="13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8" name="Google Shape;1638;p47"/>
                <p:cNvSpPr/>
                <p:nvPr/>
              </p:nvSpPr>
              <p:spPr>
                <a:xfrm>
                  <a:off x="6376610" y="2475198"/>
                  <a:ext cx="48789" cy="20538"/>
                </a:xfrm>
                <a:custGeom>
                  <a:avLst/>
                  <a:gdLst/>
                  <a:ahLst/>
                  <a:cxnLst/>
                  <a:rect l="l" t="t" r="r" b="b"/>
                  <a:pathLst>
                    <a:path w="582" h="245" extrusionOk="0">
                      <a:moveTo>
                        <a:pt x="1" y="1"/>
                      </a:moveTo>
                      <a:cubicBezTo>
                        <a:pt x="63" y="156"/>
                        <a:pt x="191" y="245"/>
                        <a:pt x="340" y="245"/>
                      </a:cubicBezTo>
                      <a:cubicBezTo>
                        <a:pt x="366" y="245"/>
                        <a:pt x="392" y="242"/>
                        <a:pt x="418" y="237"/>
                      </a:cubicBezTo>
                      <a:cubicBezTo>
                        <a:pt x="491" y="201"/>
                        <a:pt x="545" y="128"/>
                        <a:pt x="582" y="55"/>
                      </a:cubicBezTo>
                      <a:cubicBezTo>
                        <a:pt x="509" y="37"/>
                        <a:pt x="436" y="19"/>
                        <a:pt x="346" y="19"/>
                      </a:cubicBezTo>
                      <a:cubicBezTo>
                        <a:pt x="237" y="1"/>
                        <a:pt x="128" y="1"/>
                        <a:pt x="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9" name="Google Shape;1639;p47"/>
                <p:cNvSpPr/>
                <p:nvPr/>
              </p:nvSpPr>
              <p:spPr>
                <a:xfrm>
                  <a:off x="6428417" y="3802974"/>
                  <a:ext cx="248221" cy="691933"/>
                </a:xfrm>
                <a:custGeom>
                  <a:avLst/>
                  <a:gdLst/>
                  <a:ahLst/>
                  <a:cxnLst/>
                  <a:rect l="l" t="t" r="r" b="b"/>
                  <a:pathLst>
                    <a:path w="2961" h="8254" extrusionOk="0">
                      <a:moveTo>
                        <a:pt x="2834" y="1"/>
                      </a:moveTo>
                      <a:lnTo>
                        <a:pt x="55" y="109"/>
                      </a:lnTo>
                      <a:lnTo>
                        <a:pt x="55" y="200"/>
                      </a:lnTo>
                      <a:lnTo>
                        <a:pt x="55" y="654"/>
                      </a:lnTo>
                      <a:lnTo>
                        <a:pt x="0" y="7121"/>
                      </a:lnTo>
                      <a:cubicBezTo>
                        <a:pt x="245" y="7289"/>
                        <a:pt x="1632" y="8253"/>
                        <a:pt x="2391" y="8253"/>
                      </a:cubicBezTo>
                      <a:cubicBezTo>
                        <a:pt x="2535" y="8253"/>
                        <a:pt x="2656" y="8219"/>
                        <a:pt x="2743" y="8138"/>
                      </a:cubicBezTo>
                      <a:cubicBezTo>
                        <a:pt x="2852" y="8029"/>
                        <a:pt x="2961" y="7811"/>
                        <a:pt x="2797" y="7157"/>
                      </a:cubicBezTo>
                      <a:cubicBezTo>
                        <a:pt x="2797" y="6630"/>
                        <a:pt x="2815" y="6103"/>
                        <a:pt x="2834" y="5577"/>
                      </a:cubicBezTo>
                      <a:lnTo>
                        <a:pt x="2834" y="5141"/>
                      </a:lnTo>
                      <a:lnTo>
                        <a:pt x="2834" y="5050"/>
                      </a:lnTo>
                      <a:lnTo>
                        <a:pt x="2834" y="4632"/>
                      </a:lnTo>
                      <a:lnTo>
                        <a:pt x="2834" y="4505"/>
                      </a:lnTo>
                      <a:lnTo>
                        <a:pt x="2834" y="4087"/>
                      </a:lnTo>
                      <a:lnTo>
                        <a:pt x="2834" y="3978"/>
                      </a:lnTo>
                      <a:lnTo>
                        <a:pt x="2834" y="3561"/>
                      </a:lnTo>
                      <a:lnTo>
                        <a:pt x="2834" y="3452"/>
                      </a:lnTo>
                      <a:lnTo>
                        <a:pt x="2834" y="3052"/>
                      </a:lnTo>
                      <a:lnTo>
                        <a:pt x="2834" y="2925"/>
                      </a:lnTo>
                      <a:lnTo>
                        <a:pt x="2834" y="2489"/>
                      </a:lnTo>
                      <a:cubicBezTo>
                        <a:pt x="2815" y="2471"/>
                        <a:pt x="2815" y="2453"/>
                        <a:pt x="2834" y="2416"/>
                      </a:cubicBezTo>
                      <a:lnTo>
                        <a:pt x="2834" y="1944"/>
                      </a:lnTo>
                      <a:lnTo>
                        <a:pt x="2834" y="1890"/>
                      </a:lnTo>
                      <a:lnTo>
                        <a:pt x="2834" y="836"/>
                      </a:lnTo>
                      <a:lnTo>
                        <a:pt x="2834"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0" name="Google Shape;1640;p47"/>
                <p:cNvSpPr/>
                <p:nvPr/>
              </p:nvSpPr>
              <p:spPr>
                <a:xfrm>
                  <a:off x="6609572" y="3815883"/>
                  <a:ext cx="54909" cy="35879"/>
                </a:xfrm>
                <a:custGeom>
                  <a:avLst/>
                  <a:gdLst/>
                  <a:ahLst/>
                  <a:cxnLst/>
                  <a:rect l="l" t="t" r="r" b="b"/>
                  <a:pathLst>
                    <a:path w="655" h="428" extrusionOk="0">
                      <a:moveTo>
                        <a:pt x="55" y="1"/>
                      </a:moveTo>
                      <a:cubicBezTo>
                        <a:pt x="41" y="1"/>
                        <a:pt x="28" y="10"/>
                        <a:pt x="19" y="28"/>
                      </a:cubicBezTo>
                      <a:cubicBezTo>
                        <a:pt x="1" y="192"/>
                        <a:pt x="110" y="355"/>
                        <a:pt x="273" y="428"/>
                      </a:cubicBezTo>
                      <a:lnTo>
                        <a:pt x="364" y="428"/>
                      </a:lnTo>
                      <a:cubicBezTo>
                        <a:pt x="473" y="428"/>
                        <a:pt x="582" y="391"/>
                        <a:pt x="636" y="301"/>
                      </a:cubicBezTo>
                      <a:cubicBezTo>
                        <a:pt x="654" y="301"/>
                        <a:pt x="654" y="282"/>
                        <a:pt x="636" y="264"/>
                      </a:cubicBezTo>
                      <a:lnTo>
                        <a:pt x="600" y="264"/>
                      </a:lnTo>
                      <a:cubicBezTo>
                        <a:pt x="546" y="332"/>
                        <a:pt x="462" y="369"/>
                        <a:pt x="378" y="369"/>
                      </a:cubicBezTo>
                      <a:cubicBezTo>
                        <a:pt x="349" y="369"/>
                        <a:pt x="319" y="364"/>
                        <a:pt x="291" y="355"/>
                      </a:cubicBezTo>
                      <a:cubicBezTo>
                        <a:pt x="146" y="319"/>
                        <a:pt x="55" y="173"/>
                        <a:pt x="91" y="28"/>
                      </a:cubicBezTo>
                      <a:cubicBezTo>
                        <a:pt x="82" y="10"/>
                        <a:pt x="69" y="1"/>
                        <a:pt x="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1" name="Google Shape;1641;p47"/>
                <p:cNvSpPr/>
                <p:nvPr/>
              </p:nvSpPr>
              <p:spPr>
                <a:xfrm>
                  <a:off x="6349198" y="4404450"/>
                  <a:ext cx="578678" cy="199515"/>
                </a:xfrm>
                <a:custGeom>
                  <a:avLst/>
                  <a:gdLst/>
                  <a:ahLst/>
                  <a:cxnLst/>
                  <a:rect l="l" t="t" r="r" b="b"/>
                  <a:pathLst>
                    <a:path w="6903" h="2380" extrusionOk="0">
                      <a:moveTo>
                        <a:pt x="745" y="0"/>
                      </a:moveTo>
                      <a:cubicBezTo>
                        <a:pt x="745" y="36"/>
                        <a:pt x="727" y="91"/>
                        <a:pt x="727" y="145"/>
                      </a:cubicBezTo>
                      <a:cubicBezTo>
                        <a:pt x="691" y="491"/>
                        <a:pt x="582" y="817"/>
                        <a:pt x="418" y="1126"/>
                      </a:cubicBezTo>
                      <a:lnTo>
                        <a:pt x="382" y="1181"/>
                      </a:lnTo>
                      <a:lnTo>
                        <a:pt x="346" y="1235"/>
                      </a:lnTo>
                      <a:cubicBezTo>
                        <a:pt x="309" y="1290"/>
                        <a:pt x="273" y="1326"/>
                        <a:pt x="219" y="1362"/>
                      </a:cubicBezTo>
                      <a:cubicBezTo>
                        <a:pt x="128" y="1435"/>
                        <a:pt x="55" y="1526"/>
                        <a:pt x="19" y="1653"/>
                      </a:cubicBezTo>
                      <a:cubicBezTo>
                        <a:pt x="1" y="1671"/>
                        <a:pt x="1" y="1689"/>
                        <a:pt x="1" y="1726"/>
                      </a:cubicBezTo>
                      <a:cubicBezTo>
                        <a:pt x="1" y="1816"/>
                        <a:pt x="55" y="1925"/>
                        <a:pt x="146" y="1998"/>
                      </a:cubicBezTo>
                      <a:lnTo>
                        <a:pt x="6776" y="2380"/>
                      </a:lnTo>
                      <a:cubicBezTo>
                        <a:pt x="6830" y="2252"/>
                        <a:pt x="6866" y="2125"/>
                        <a:pt x="6885" y="1998"/>
                      </a:cubicBezTo>
                      <a:cubicBezTo>
                        <a:pt x="6903" y="1835"/>
                        <a:pt x="6903" y="1671"/>
                        <a:pt x="6866" y="1508"/>
                      </a:cubicBezTo>
                      <a:cubicBezTo>
                        <a:pt x="6648" y="690"/>
                        <a:pt x="5540" y="55"/>
                        <a:pt x="403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2" name="Google Shape;1642;p47"/>
                <p:cNvSpPr/>
                <p:nvPr/>
              </p:nvSpPr>
              <p:spPr>
                <a:xfrm>
                  <a:off x="6349198" y="4337973"/>
                  <a:ext cx="578678" cy="265993"/>
                </a:xfrm>
                <a:custGeom>
                  <a:avLst/>
                  <a:gdLst/>
                  <a:ahLst/>
                  <a:cxnLst/>
                  <a:rect l="l" t="t" r="r" b="b"/>
                  <a:pathLst>
                    <a:path w="6903" h="3173" extrusionOk="0">
                      <a:moveTo>
                        <a:pt x="3500" y="1"/>
                      </a:moveTo>
                      <a:cubicBezTo>
                        <a:pt x="3398" y="1"/>
                        <a:pt x="3341" y="31"/>
                        <a:pt x="3306" y="67"/>
                      </a:cubicBezTo>
                      <a:cubicBezTo>
                        <a:pt x="3143" y="248"/>
                        <a:pt x="3488" y="648"/>
                        <a:pt x="3343" y="1029"/>
                      </a:cubicBezTo>
                      <a:cubicBezTo>
                        <a:pt x="3179" y="1356"/>
                        <a:pt x="2870" y="1556"/>
                        <a:pt x="2507" y="1556"/>
                      </a:cubicBezTo>
                      <a:cubicBezTo>
                        <a:pt x="1999" y="1538"/>
                        <a:pt x="1781" y="1011"/>
                        <a:pt x="1018" y="775"/>
                      </a:cubicBezTo>
                      <a:cubicBezTo>
                        <a:pt x="972" y="757"/>
                        <a:pt x="927" y="748"/>
                        <a:pt x="882" y="748"/>
                      </a:cubicBezTo>
                      <a:cubicBezTo>
                        <a:pt x="836" y="748"/>
                        <a:pt x="791" y="757"/>
                        <a:pt x="745" y="775"/>
                      </a:cubicBezTo>
                      <a:cubicBezTo>
                        <a:pt x="455" y="884"/>
                        <a:pt x="418" y="1465"/>
                        <a:pt x="418" y="1901"/>
                      </a:cubicBezTo>
                      <a:lnTo>
                        <a:pt x="382" y="1956"/>
                      </a:lnTo>
                      <a:lnTo>
                        <a:pt x="346" y="2028"/>
                      </a:lnTo>
                      <a:cubicBezTo>
                        <a:pt x="309" y="2065"/>
                        <a:pt x="273" y="2101"/>
                        <a:pt x="237" y="2137"/>
                      </a:cubicBezTo>
                      <a:cubicBezTo>
                        <a:pt x="128" y="2210"/>
                        <a:pt x="55" y="2319"/>
                        <a:pt x="19" y="2428"/>
                      </a:cubicBezTo>
                      <a:cubicBezTo>
                        <a:pt x="1" y="2446"/>
                        <a:pt x="1" y="2482"/>
                        <a:pt x="1" y="2519"/>
                      </a:cubicBezTo>
                      <a:cubicBezTo>
                        <a:pt x="1" y="2609"/>
                        <a:pt x="55" y="2718"/>
                        <a:pt x="146" y="2791"/>
                      </a:cubicBezTo>
                      <a:lnTo>
                        <a:pt x="6776" y="3173"/>
                      </a:lnTo>
                      <a:cubicBezTo>
                        <a:pt x="6830" y="3045"/>
                        <a:pt x="6866" y="2918"/>
                        <a:pt x="6885" y="2791"/>
                      </a:cubicBezTo>
                      <a:cubicBezTo>
                        <a:pt x="6903" y="2628"/>
                        <a:pt x="6903" y="2464"/>
                        <a:pt x="6866" y="2301"/>
                      </a:cubicBezTo>
                      <a:cubicBezTo>
                        <a:pt x="6794" y="1883"/>
                        <a:pt x="6612" y="1501"/>
                        <a:pt x="6322" y="1193"/>
                      </a:cubicBezTo>
                      <a:cubicBezTo>
                        <a:pt x="5936" y="807"/>
                        <a:pt x="5392" y="609"/>
                        <a:pt x="4807" y="609"/>
                      </a:cubicBezTo>
                      <a:cubicBezTo>
                        <a:pt x="4482" y="609"/>
                        <a:pt x="4145" y="670"/>
                        <a:pt x="3815" y="793"/>
                      </a:cubicBezTo>
                      <a:cubicBezTo>
                        <a:pt x="3888" y="557"/>
                        <a:pt x="3960" y="357"/>
                        <a:pt x="4015" y="139"/>
                      </a:cubicBezTo>
                      <a:cubicBezTo>
                        <a:pt x="3771" y="36"/>
                        <a:pt x="3609" y="1"/>
                        <a:pt x="350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3" name="Google Shape;1643;p47"/>
                <p:cNvSpPr/>
                <p:nvPr/>
              </p:nvSpPr>
              <p:spPr>
                <a:xfrm>
                  <a:off x="6338552" y="4559702"/>
                  <a:ext cx="598462" cy="44262"/>
                </a:xfrm>
                <a:custGeom>
                  <a:avLst/>
                  <a:gdLst/>
                  <a:ahLst/>
                  <a:cxnLst/>
                  <a:rect l="l" t="t" r="r" b="b"/>
                  <a:pathLst>
                    <a:path w="7139" h="528" extrusionOk="0">
                      <a:moveTo>
                        <a:pt x="146" y="1"/>
                      </a:moveTo>
                      <a:cubicBezTo>
                        <a:pt x="55" y="1"/>
                        <a:pt x="0" y="55"/>
                        <a:pt x="0" y="128"/>
                      </a:cubicBezTo>
                      <a:lnTo>
                        <a:pt x="0" y="382"/>
                      </a:lnTo>
                      <a:cubicBezTo>
                        <a:pt x="0" y="455"/>
                        <a:pt x="55" y="528"/>
                        <a:pt x="146" y="528"/>
                      </a:cubicBezTo>
                      <a:lnTo>
                        <a:pt x="6993" y="528"/>
                      </a:lnTo>
                      <a:cubicBezTo>
                        <a:pt x="7084" y="528"/>
                        <a:pt x="7139" y="455"/>
                        <a:pt x="7139" y="382"/>
                      </a:cubicBezTo>
                      <a:lnTo>
                        <a:pt x="7139" y="128"/>
                      </a:lnTo>
                      <a:cubicBezTo>
                        <a:pt x="7139" y="55"/>
                        <a:pt x="7084" y="1"/>
                        <a:pt x="699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4" name="Google Shape;1644;p47"/>
                <p:cNvSpPr/>
                <p:nvPr/>
              </p:nvSpPr>
              <p:spPr>
                <a:xfrm>
                  <a:off x="6772537" y="4386175"/>
                  <a:ext cx="22886" cy="76201"/>
                </a:xfrm>
                <a:custGeom>
                  <a:avLst/>
                  <a:gdLst/>
                  <a:ahLst/>
                  <a:cxnLst/>
                  <a:rect l="l" t="t" r="r" b="b"/>
                  <a:pathLst>
                    <a:path w="273" h="909" extrusionOk="0">
                      <a:moveTo>
                        <a:pt x="0" y="0"/>
                      </a:moveTo>
                      <a:lnTo>
                        <a:pt x="0" y="908"/>
                      </a:lnTo>
                      <a:lnTo>
                        <a:pt x="273" y="908"/>
                      </a:lnTo>
                      <a:lnTo>
                        <a:pt x="273"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5" name="Google Shape;1645;p47"/>
                <p:cNvSpPr/>
                <p:nvPr/>
              </p:nvSpPr>
              <p:spPr>
                <a:xfrm>
                  <a:off x="6737496" y="4384582"/>
                  <a:ext cx="24395" cy="76285"/>
                </a:xfrm>
                <a:custGeom>
                  <a:avLst/>
                  <a:gdLst/>
                  <a:ahLst/>
                  <a:cxnLst/>
                  <a:rect l="l" t="t" r="r" b="b"/>
                  <a:pathLst>
                    <a:path w="291" h="910" extrusionOk="0">
                      <a:moveTo>
                        <a:pt x="0" y="1"/>
                      </a:moveTo>
                      <a:lnTo>
                        <a:pt x="0" y="909"/>
                      </a:lnTo>
                      <a:lnTo>
                        <a:pt x="291" y="909"/>
                      </a:lnTo>
                      <a:lnTo>
                        <a:pt x="29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6" name="Google Shape;1646;p47"/>
                <p:cNvSpPr/>
                <p:nvPr/>
              </p:nvSpPr>
              <p:spPr>
                <a:xfrm>
                  <a:off x="6707066" y="4386175"/>
                  <a:ext cx="22886" cy="76201"/>
                </a:xfrm>
                <a:custGeom>
                  <a:avLst/>
                  <a:gdLst/>
                  <a:ahLst/>
                  <a:cxnLst/>
                  <a:rect l="l" t="t" r="r" b="b"/>
                  <a:pathLst>
                    <a:path w="273" h="909" extrusionOk="0">
                      <a:moveTo>
                        <a:pt x="0" y="0"/>
                      </a:moveTo>
                      <a:lnTo>
                        <a:pt x="0" y="908"/>
                      </a:lnTo>
                      <a:lnTo>
                        <a:pt x="272" y="908"/>
                      </a:lnTo>
                      <a:lnTo>
                        <a:pt x="27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7" name="Google Shape;1647;p47"/>
                <p:cNvSpPr/>
                <p:nvPr/>
              </p:nvSpPr>
              <p:spPr>
                <a:xfrm>
                  <a:off x="6091842" y="3177186"/>
                  <a:ext cx="357954" cy="692855"/>
                </a:xfrm>
                <a:custGeom>
                  <a:avLst/>
                  <a:gdLst/>
                  <a:ahLst/>
                  <a:cxnLst/>
                  <a:rect l="l" t="t" r="r" b="b"/>
                  <a:pathLst>
                    <a:path w="4270" h="8265" extrusionOk="0">
                      <a:moveTo>
                        <a:pt x="1672" y="0"/>
                      </a:moveTo>
                      <a:cubicBezTo>
                        <a:pt x="1527" y="436"/>
                        <a:pt x="1381" y="854"/>
                        <a:pt x="1218" y="1290"/>
                      </a:cubicBezTo>
                      <a:lnTo>
                        <a:pt x="818" y="3088"/>
                      </a:lnTo>
                      <a:lnTo>
                        <a:pt x="600" y="4087"/>
                      </a:lnTo>
                      <a:lnTo>
                        <a:pt x="146" y="6067"/>
                      </a:lnTo>
                      <a:lnTo>
                        <a:pt x="92" y="6339"/>
                      </a:lnTo>
                      <a:lnTo>
                        <a:pt x="1" y="6830"/>
                      </a:lnTo>
                      <a:lnTo>
                        <a:pt x="37" y="6830"/>
                      </a:lnTo>
                      <a:lnTo>
                        <a:pt x="1581" y="7175"/>
                      </a:lnTo>
                      <a:lnTo>
                        <a:pt x="2471" y="8265"/>
                      </a:lnTo>
                      <a:cubicBezTo>
                        <a:pt x="2562" y="7974"/>
                        <a:pt x="2653" y="7702"/>
                        <a:pt x="2744" y="7429"/>
                      </a:cubicBezTo>
                      <a:lnTo>
                        <a:pt x="2762" y="7375"/>
                      </a:lnTo>
                      <a:lnTo>
                        <a:pt x="2780" y="7284"/>
                      </a:lnTo>
                      <a:lnTo>
                        <a:pt x="2816" y="7066"/>
                      </a:lnTo>
                      <a:lnTo>
                        <a:pt x="2816" y="7048"/>
                      </a:lnTo>
                      <a:lnTo>
                        <a:pt x="2943" y="6503"/>
                      </a:lnTo>
                      <a:lnTo>
                        <a:pt x="3016" y="6194"/>
                      </a:lnTo>
                      <a:lnTo>
                        <a:pt x="3161" y="5468"/>
                      </a:lnTo>
                      <a:lnTo>
                        <a:pt x="3452" y="4196"/>
                      </a:lnTo>
                      <a:lnTo>
                        <a:pt x="4269" y="582"/>
                      </a:lnTo>
                      <a:lnTo>
                        <a:pt x="3688" y="454"/>
                      </a:lnTo>
                      <a:lnTo>
                        <a:pt x="167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8" name="Google Shape;1648;p47"/>
                <p:cNvSpPr/>
                <p:nvPr/>
              </p:nvSpPr>
              <p:spPr>
                <a:xfrm>
                  <a:off x="5836079" y="3777070"/>
                  <a:ext cx="461484" cy="666784"/>
                </a:xfrm>
                <a:custGeom>
                  <a:avLst/>
                  <a:gdLst/>
                  <a:ahLst/>
                  <a:cxnLst/>
                  <a:rect l="l" t="t" r="r" b="b"/>
                  <a:pathLst>
                    <a:path w="5505" h="7954" extrusionOk="0">
                      <a:moveTo>
                        <a:pt x="2961" y="1"/>
                      </a:moveTo>
                      <a:cubicBezTo>
                        <a:pt x="2852" y="255"/>
                        <a:pt x="2743" y="509"/>
                        <a:pt x="2652" y="782"/>
                      </a:cubicBezTo>
                      <a:lnTo>
                        <a:pt x="2271" y="1744"/>
                      </a:lnTo>
                      <a:lnTo>
                        <a:pt x="2253" y="1799"/>
                      </a:lnTo>
                      <a:lnTo>
                        <a:pt x="2089" y="2253"/>
                      </a:lnTo>
                      <a:cubicBezTo>
                        <a:pt x="2089" y="2271"/>
                        <a:pt x="2071" y="2307"/>
                        <a:pt x="2053" y="2326"/>
                      </a:cubicBezTo>
                      <a:lnTo>
                        <a:pt x="1908" y="2725"/>
                      </a:lnTo>
                      <a:lnTo>
                        <a:pt x="1853" y="2834"/>
                      </a:lnTo>
                      <a:lnTo>
                        <a:pt x="1726" y="3216"/>
                      </a:lnTo>
                      <a:lnTo>
                        <a:pt x="1672" y="3325"/>
                      </a:lnTo>
                      <a:lnTo>
                        <a:pt x="1526" y="3706"/>
                      </a:lnTo>
                      <a:lnTo>
                        <a:pt x="1490" y="3815"/>
                      </a:lnTo>
                      <a:lnTo>
                        <a:pt x="1345" y="4196"/>
                      </a:lnTo>
                      <a:lnTo>
                        <a:pt x="1290" y="4324"/>
                      </a:lnTo>
                      <a:lnTo>
                        <a:pt x="1145" y="4705"/>
                      </a:lnTo>
                      <a:lnTo>
                        <a:pt x="1108" y="4796"/>
                      </a:lnTo>
                      <a:lnTo>
                        <a:pt x="963" y="5195"/>
                      </a:lnTo>
                      <a:cubicBezTo>
                        <a:pt x="763" y="5686"/>
                        <a:pt x="582" y="6194"/>
                        <a:pt x="400" y="6685"/>
                      </a:cubicBezTo>
                      <a:cubicBezTo>
                        <a:pt x="0" y="7212"/>
                        <a:pt x="37" y="7484"/>
                        <a:pt x="91" y="7611"/>
                      </a:cubicBezTo>
                      <a:cubicBezTo>
                        <a:pt x="217" y="7870"/>
                        <a:pt x="628" y="7954"/>
                        <a:pt x="1106" y="7954"/>
                      </a:cubicBezTo>
                      <a:cubicBezTo>
                        <a:pt x="1869" y="7954"/>
                        <a:pt x="2803" y="7740"/>
                        <a:pt x="3016" y="7684"/>
                      </a:cubicBezTo>
                      <a:lnTo>
                        <a:pt x="5304" y="1635"/>
                      </a:lnTo>
                      <a:lnTo>
                        <a:pt x="5468" y="1218"/>
                      </a:lnTo>
                      <a:lnTo>
                        <a:pt x="5504" y="1127"/>
                      </a:lnTo>
                      <a:lnTo>
                        <a:pt x="296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9" name="Google Shape;1649;p47"/>
                <p:cNvSpPr/>
                <p:nvPr/>
              </p:nvSpPr>
              <p:spPr>
                <a:xfrm>
                  <a:off x="6058394" y="3690558"/>
                  <a:ext cx="254340" cy="243023"/>
                </a:xfrm>
                <a:custGeom>
                  <a:avLst/>
                  <a:gdLst/>
                  <a:ahLst/>
                  <a:cxnLst/>
                  <a:rect l="l" t="t" r="r" b="b"/>
                  <a:pathLst>
                    <a:path w="3034" h="2899" extrusionOk="0">
                      <a:moveTo>
                        <a:pt x="1484" y="0"/>
                      </a:moveTo>
                      <a:cubicBezTo>
                        <a:pt x="1383" y="0"/>
                        <a:pt x="1282" y="11"/>
                        <a:pt x="1181" y="34"/>
                      </a:cubicBezTo>
                      <a:cubicBezTo>
                        <a:pt x="1145" y="34"/>
                        <a:pt x="1108" y="34"/>
                        <a:pt x="1072" y="52"/>
                      </a:cubicBezTo>
                      <a:cubicBezTo>
                        <a:pt x="909" y="88"/>
                        <a:pt x="745" y="179"/>
                        <a:pt x="618" y="270"/>
                      </a:cubicBezTo>
                      <a:cubicBezTo>
                        <a:pt x="563" y="306"/>
                        <a:pt x="509" y="361"/>
                        <a:pt x="473" y="397"/>
                      </a:cubicBezTo>
                      <a:cubicBezTo>
                        <a:pt x="364" y="506"/>
                        <a:pt x="291" y="633"/>
                        <a:pt x="218" y="760"/>
                      </a:cubicBezTo>
                      <a:cubicBezTo>
                        <a:pt x="218" y="760"/>
                        <a:pt x="218" y="778"/>
                        <a:pt x="218" y="778"/>
                      </a:cubicBezTo>
                      <a:lnTo>
                        <a:pt x="164" y="942"/>
                      </a:lnTo>
                      <a:cubicBezTo>
                        <a:pt x="0" y="1487"/>
                        <a:pt x="146" y="2068"/>
                        <a:pt x="563" y="2449"/>
                      </a:cubicBezTo>
                      <a:cubicBezTo>
                        <a:pt x="842" y="2748"/>
                        <a:pt x="1218" y="2898"/>
                        <a:pt x="1596" y="2898"/>
                      </a:cubicBezTo>
                      <a:cubicBezTo>
                        <a:pt x="1932" y="2898"/>
                        <a:pt x="2270" y="2780"/>
                        <a:pt x="2543" y="2540"/>
                      </a:cubicBezTo>
                      <a:cubicBezTo>
                        <a:pt x="2561" y="2522"/>
                        <a:pt x="2580" y="2504"/>
                        <a:pt x="2598" y="2486"/>
                      </a:cubicBezTo>
                      <a:cubicBezTo>
                        <a:pt x="2689" y="2413"/>
                        <a:pt x="2743" y="2322"/>
                        <a:pt x="2816" y="2213"/>
                      </a:cubicBezTo>
                      <a:cubicBezTo>
                        <a:pt x="2870" y="2123"/>
                        <a:pt x="2907" y="1995"/>
                        <a:pt x="2943" y="1886"/>
                      </a:cubicBezTo>
                      <a:cubicBezTo>
                        <a:pt x="3034" y="1541"/>
                        <a:pt x="2997" y="1178"/>
                        <a:pt x="2834" y="869"/>
                      </a:cubicBezTo>
                      <a:cubicBezTo>
                        <a:pt x="2761" y="706"/>
                        <a:pt x="2652" y="560"/>
                        <a:pt x="2525" y="451"/>
                      </a:cubicBezTo>
                      <a:cubicBezTo>
                        <a:pt x="2251" y="163"/>
                        <a:pt x="1874" y="0"/>
                        <a:pt x="148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0" name="Google Shape;1650;p47"/>
                <p:cNvSpPr/>
                <p:nvPr/>
              </p:nvSpPr>
              <p:spPr>
                <a:xfrm>
                  <a:off x="6075160" y="3809261"/>
                  <a:ext cx="57927" cy="27329"/>
                </a:xfrm>
                <a:custGeom>
                  <a:avLst/>
                  <a:gdLst/>
                  <a:ahLst/>
                  <a:cxnLst/>
                  <a:rect l="l" t="t" r="r" b="b"/>
                  <a:pathLst>
                    <a:path w="691" h="326" extrusionOk="0">
                      <a:moveTo>
                        <a:pt x="659" y="0"/>
                      </a:moveTo>
                      <a:cubicBezTo>
                        <a:pt x="647" y="0"/>
                        <a:pt x="636" y="10"/>
                        <a:pt x="636" y="34"/>
                      </a:cubicBezTo>
                      <a:cubicBezTo>
                        <a:pt x="598" y="184"/>
                        <a:pt x="474" y="262"/>
                        <a:pt x="347" y="262"/>
                      </a:cubicBezTo>
                      <a:cubicBezTo>
                        <a:pt x="228" y="262"/>
                        <a:pt x="107" y="193"/>
                        <a:pt x="55" y="53"/>
                      </a:cubicBezTo>
                      <a:cubicBezTo>
                        <a:pt x="55" y="34"/>
                        <a:pt x="36" y="34"/>
                        <a:pt x="18" y="34"/>
                      </a:cubicBezTo>
                      <a:cubicBezTo>
                        <a:pt x="18" y="53"/>
                        <a:pt x="0" y="53"/>
                        <a:pt x="18" y="71"/>
                      </a:cubicBezTo>
                      <a:cubicBezTo>
                        <a:pt x="55" y="216"/>
                        <a:pt x="182" y="307"/>
                        <a:pt x="309" y="325"/>
                      </a:cubicBezTo>
                      <a:lnTo>
                        <a:pt x="345" y="325"/>
                      </a:lnTo>
                      <a:cubicBezTo>
                        <a:pt x="509" y="307"/>
                        <a:pt x="636" y="198"/>
                        <a:pt x="690" y="34"/>
                      </a:cubicBezTo>
                      <a:cubicBezTo>
                        <a:pt x="690" y="15"/>
                        <a:pt x="674" y="0"/>
                        <a:pt x="65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1" name="Google Shape;1651;p47"/>
                <p:cNvSpPr/>
                <p:nvPr/>
              </p:nvSpPr>
              <p:spPr>
                <a:xfrm>
                  <a:off x="5586351" y="4404450"/>
                  <a:ext cx="578678" cy="199515"/>
                </a:xfrm>
                <a:custGeom>
                  <a:avLst/>
                  <a:gdLst/>
                  <a:ahLst/>
                  <a:cxnLst/>
                  <a:rect l="l" t="t" r="r" b="b"/>
                  <a:pathLst>
                    <a:path w="6903" h="2380" extrusionOk="0">
                      <a:moveTo>
                        <a:pt x="2870" y="0"/>
                      </a:moveTo>
                      <a:cubicBezTo>
                        <a:pt x="1363" y="55"/>
                        <a:pt x="255" y="690"/>
                        <a:pt x="37" y="1508"/>
                      </a:cubicBezTo>
                      <a:cubicBezTo>
                        <a:pt x="1" y="1671"/>
                        <a:pt x="1" y="1835"/>
                        <a:pt x="19" y="1998"/>
                      </a:cubicBezTo>
                      <a:cubicBezTo>
                        <a:pt x="37" y="2125"/>
                        <a:pt x="73" y="2252"/>
                        <a:pt x="128" y="2380"/>
                      </a:cubicBezTo>
                      <a:lnTo>
                        <a:pt x="6757" y="1998"/>
                      </a:lnTo>
                      <a:cubicBezTo>
                        <a:pt x="6848" y="1925"/>
                        <a:pt x="6903" y="1816"/>
                        <a:pt x="6903" y="1726"/>
                      </a:cubicBezTo>
                      <a:cubicBezTo>
                        <a:pt x="6903" y="1689"/>
                        <a:pt x="6903" y="1671"/>
                        <a:pt x="6903" y="1653"/>
                      </a:cubicBezTo>
                      <a:cubicBezTo>
                        <a:pt x="6848" y="1526"/>
                        <a:pt x="6776" y="1435"/>
                        <a:pt x="6685" y="1362"/>
                      </a:cubicBezTo>
                      <a:cubicBezTo>
                        <a:pt x="6649" y="1326"/>
                        <a:pt x="6612" y="1290"/>
                        <a:pt x="6576" y="1235"/>
                      </a:cubicBezTo>
                      <a:cubicBezTo>
                        <a:pt x="6558" y="1217"/>
                        <a:pt x="6540" y="1199"/>
                        <a:pt x="6521" y="1181"/>
                      </a:cubicBezTo>
                      <a:lnTo>
                        <a:pt x="6485" y="1126"/>
                      </a:lnTo>
                      <a:cubicBezTo>
                        <a:pt x="6340" y="817"/>
                        <a:pt x="6231" y="491"/>
                        <a:pt x="6194" y="145"/>
                      </a:cubicBezTo>
                      <a:cubicBezTo>
                        <a:pt x="6176" y="91"/>
                        <a:pt x="6158" y="36"/>
                        <a:pt x="615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2" name="Google Shape;1652;p47"/>
                <p:cNvSpPr/>
                <p:nvPr/>
              </p:nvSpPr>
              <p:spPr>
                <a:xfrm>
                  <a:off x="5586351" y="4337973"/>
                  <a:ext cx="578678" cy="265993"/>
                </a:xfrm>
                <a:custGeom>
                  <a:avLst/>
                  <a:gdLst/>
                  <a:ahLst/>
                  <a:cxnLst/>
                  <a:rect l="l" t="t" r="r" b="b"/>
                  <a:pathLst>
                    <a:path w="6903" h="3173" extrusionOk="0">
                      <a:moveTo>
                        <a:pt x="3404" y="1"/>
                      </a:moveTo>
                      <a:cubicBezTo>
                        <a:pt x="3294" y="1"/>
                        <a:pt x="3133" y="36"/>
                        <a:pt x="2889" y="139"/>
                      </a:cubicBezTo>
                      <a:cubicBezTo>
                        <a:pt x="2943" y="357"/>
                        <a:pt x="3016" y="557"/>
                        <a:pt x="3088" y="793"/>
                      </a:cubicBezTo>
                      <a:cubicBezTo>
                        <a:pt x="2758" y="670"/>
                        <a:pt x="2421" y="609"/>
                        <a:pt x="2097" y="609"/>
                      </a:cubicBezTo>
                      <a:cubicBezTo>
                        <a:pt x="1511" y="609"/>
                        <a:pt x="968" y="807"/>
                        <a:pt x="582" y="1193"/>
                      </a:cubicBezTo>
                      <a:cubicBezTo>
                        <a:pt x="291" y="1501"/>
                        <a:pt x="110" y="1883"/>
                        <a:pt x="37" y="2301"/>
                      </a:cubicBezTo>
                      <a:cubicBezTo>
                        <a:pt x="1" y="2464"/>
                        <a:pt x="1" y="2628"/>
                        <a:pt x="19" y="2791"/>
                      </a:cubicBezTo>
                      <a:cubicBezTo>
                        <a:pt x="37" y="2918"/>
                        <a:pt x="73" y="3045"/>
                        <a:pt x="128" y="3173"/>
                      </a:cubicBezTo>
                      <a:lnTo>
                        <a:pt x="6757" y="2791"/>
                      </a:lnTo>
                      <a:cubicBezTo>
                        <a:pt x="6848" y="2718"/>
                        <a:pt x="6903" y="2609"/>
                        <a:pt x="6903" y="2519"/>
                      </a:cubicBezTo>
                      <a:cubicBezTo>
                        <a:pt x="6903" y="2482"/>
                        <a:pt x="6903" y="2446"/>
                        <a:pt x="6885" y="2428"/>
                      </a:cubicBezTo>
                      <a:cubicBezTo>
                        <a:pt x="6830" y="2319"/>
                        <a:pt x="6776" y="2210"/>
                        <a:pt x="6667" y="2137"/>
                      </a:cubicBezTo>
                      <a:cubicBezTo>
                        <a:pt x="6630" y="2101"/>
                        <a:pt x="6594" y="2065"/>
                        <a:pt x="6558" y="2028"/>
                      </a:cubicBezTo>
                      <a:cubicBezTo>
                        <a:pt x="6540" y="2010"/>
                        <a:pt x="6521" y="1974"/>
                        <a:pt x="6521" y="1956"/>
                      </a:cubicBezTo>
                      <a:lnTo>
                        <a:pt x="6485" y="1901"/>
                      </a:lnTo>
                      <a:cubicBezTo>
                        <a:pt x="6485" y="1465"/>
                        <a:pt x="6449" y="884"/>
                        <a:pt x="6158" y="775"/>
                      </a:cubicBezTo>
                      <a:cubicBezTo>
                        <a:pt x="6113" y="757"/>
                        <a:pt x="6067" y="748"/>
                        <a:pt x="6022" y="748"/>
                      </a:cubicBezTo>
                      <a:cubicBezTo>
                        <a:pt x="5976" y="748"/>
                        <a:pt x="5931" y="757"/>
                        <a:pt x="5886" y="775"/>
                      </a:cubicBezTo>
                      <a:cubicBezTo>
                        <a:pt x="5123" y="1011"/>
                        <a:pt x="4905" y="1538"/>
                        <a:pt x="4396" y="1556"/>
                      </a:cubicBezTo>
                      <a:cubicBezTo>
                        <a:pt x="4033" y="1556"/>
                        <a:pt x="3724" y="1356"/>
                        <a:pt x="3561" y="1029"/>
                      </a:cubicBezTo>
                      <a:cubicBezTo>
                        <a:pt x="3397" y="648"/>
                        <a:pt x="3760" y="248"/>
                        <a:pt x="3597" y="67"/>
                      </a:cubicBezTo>
                      <a:cubicBezTo>
                        <a:pt x="3562" y="31"/>
                        <a:pt x="3506" y="1"/>
                        <a:pt x="340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3" name="Google Shape;1653;p47"/>
                <p:cNvSpPr/>
                <p:nvPr/>
              </p:nvSpPr>
              <p:spPr>
                <a:xfrm>
                  <a:off x="5577214" y="4558193"/>
                  <a:ext cx="598462" cy="45771"/>
                </a:xfrm>
                <a:custGeom>
                  <a:avLst/>
                  <a:gdLst/>
                  <a:ahLst/>
                  <a:cxnLst/>
                  <a:rect l="l" t="t" r="r" b="b"/>
                  <a:pathLst>
                    <a:path w="7139" h="546" extrusionOk="0">
                      <a:moveTo>
                        <a:pt x="128" y="1"/>
                      </a:moveTo>
                      <a:cubicBezTo>
                        <a:pt x="55" y="1"/>
                        <a:pt x="1" y="73"/>
                        <a:pt x="1" y="146"/>
                      </a:cubicBezTo>
                      <a:lnTo>
                        <a:pt x="1" y="400"/>
                      </a:lnTo>
                      <a:cubicBezTo>
                        <a:pt x="1" y="473"/>
                        <a:pt x="55" y="546"/>
                        <a:pt x="128" y="546"/>
                      </a:cubicBezTo>
                      <a:lnTo>
                        <a:pt x="6994" y="546"/>
                      </a:lnTo>
                      <a:cubicBezTo>
                        <a:pt x="7066" y="546"/>
                        <a:pt x="7139" y="473"/>
                        <a:pt x="7139" y="400"/>
                      </a:cubicBezTo>
                      <a:lnTo>
                        <a:pt x="7139" y="146"/>
                      </a:lnTo>
                      <a:cubicBezTo>
                        <a:pt x="7139" y="73"/>
                        <a:pt x="7066" y="1"/>
                        <a:pt x="699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4" name="Google Shape;1654;p47"/>
                <p:cNvSpPr/>
                <p:nvPr/>
              </p:nvSpPr>
              <p:spPr>
                <a:xfrm>
                  <a:off x="5717292" y="4386175"/>
                  <a:ext cx="22969" cy="76201"/>
                </a:xfrm>
                <a:custGeom>
                  <a:avLst/>
                  <a:gdLst/>
                  <a:ahLst/>
                  <a:cxnLst/>
                  <a:rect l="l" t="t" r="r" b="b"/>
                  <a:pathLst>
                    <a:path w="274" h="909" extrusionOk="0">
                      <a:moveTo>
                        <a:pt x="1" y="0"/>
                      </a:moveTo>
                      <a:lnTo>
                        <a:pt x="1" y="908"/>
                      </a:lnTo>
                      <a:lnTo>
                        <a:pt x="273" y="908"/>
                      </a:lnTo>
                      <a:lnTo>
                        <a:pt x="273"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5" name="Google Shape;1655;p47"/>
                <p:cNvSpPr/>
                <p:nvPr/>
              </p:nvSpPr>
              <p:spPr>
                <a:xfrm>
                  <a:off x="5752333" y="4384582"/>
                  <a:ext cx="22886" cy="76285"/>
                </a:xfrm>
                <a:custGeom>
                  <a:avLst/>
                  <a:gdLst/>
                  <a:ahLst/>
                  <a:cxnLst/>
                  <a:rect l="l" t="t" r="r" b="b"/>
                  <a:pathLst>
                    <a:path w="273" h="910" extrusionOk="0">
                      <a:moveTo>
                        <a:pt x="0" y="1"/>
                      </a:moveTo>
                      <a:lnTo>
                        <a:pt x="0" y="909"/>
                      </a:lnTo>
                      <a:lnTo>
                        <a:pt x="273" y="909"/>
                      </a:lnTo>
                      <a:lnTo>
                        <a:pt x="27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6" name="Google Shape;1656;p47"/>
                <p:cNvSpPr/>
                <p:nvPr/>
              </p:nvSpPr>
              <p:spPr>
                <a:xfrm>
                  <a:off x="5784272" y="4386175"/>
                  <a:ext cx="22969" cy="76201"/>
                </a:xfrm>
                <a:custGeom>
                  <a:avLst/>
                  <a:gdLst/>
                  <a:ahLst/>
                  <a:cxnLst/>
                  <a:rect l="l" t="t" r="r" b="b"/>
                  <a:pathLst>
                    <a:path w="274" h="909" extrusionOk="0">
                      <a:moveTo>
                        <a:pt x="1" y="0"/>
                      </a:moveTo>
                      <a:lnTo>
                        <a:pt x="1" y="908"/>
                      </a:lnTo>
                      <a:lnTo>
                        <a:pt x="273" y="908"/>
                      </a:lnTo>
                      <a:lnTo>
                        <a:pt x="273"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7" name="Google Shape;1657;p47"/>
                <p:cNvSpPr/>
                <p:nvPr/>
              </p:nvSpPr>
              <p:spPr>
                <a:xfrm>
                  <a:off x="6276099" y="2420290"/>
                  <a:ext cx="47280" cy="40741"/>
                </a:xfrm>
                <a:custGeom>
                  <a:avLst/>
                  <a:gdLst/>
                  <a:ahLst/>
                  <a:cxnLst/>
                  <a:rect l="l" t="t" r="r" b="b"/>
                  <a:pathLst>
                    <a:path w="564" h="486" extrusionOk="0">
                      <a:moveTo>
                        <a:pt x="305" y="0"/>
                      </a:moveTo>
                      <a:cubicBezTo>
                        <a:pt x="294" y="0"/>
                        <a:pt x="284" y="1"/>
                        <a:pt x="273" y="2"/>
                      </a:cubicBezTo>
                      <a:cubicBezTo>
                        <a:pt x="73" y="20"/>
                        <a:pt x="1" y="274"/>
                        <a:pt x="146" y="420"/>
                      </a:cubicBezTo>
                      <a:cubicBezTo>
                        <a:pt x="197" y="465"/>
                        <a:pt x="256" y="486"/>
                        <a:pt x="312" y="486"/>
                      </a:cubicBezTo>
                      <a:cubicBezTo>
                        <a:pt x="436" y="486"/>
                        <a:pt x="551" y="388"/>
                        <a:pt x="564" y="238"/>
                      </a:cubicBezTo>
                      <a:cubicBezTo>
                        <a:pt x="547" y="103"/>
                        <a:pt x="437" y="0"/>
                        <a:pt x="30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8" name="Google Shape;1658;p47"/>
                <p:cNvSpPr/>
                <p:nvPr/>
              </p:nvSpPr>
              <p:spPr>
                <a:xfrm>
                  <a:off x="6394885" y="3180204"/>
                  <a:ext cx="290890" cy="554368"/>
                </a:xfrm>
                <a:custGeom>
                  <a:avLst/>
                  <a:gdLst/>
                  <a:ahLst/>
                  <a:cxnLst/>
                  <a:rect l="l" t="t" r="r" b="b"/>
                  <a:pathLst>
                    <a:path w="3470" h="6613" extrusionOk="0">
                      <a:moveTo>
                        <a:pt x="2507" y="1"/>
                      </a:moveTo>
                      <a:lnTo>
                        <a:pt x="0" y="1127"/>
                      </a:lnTo>
                      <a:cubicBezTo>
                        <a:pt x="73" y="2943"/>
                        <a:pt x="146" y="4778"/>
                        <a:pt x="218" y="6612"/>
                      </a:cubicBezTo>
                      <a:lnTo>
                        <a:pt x="3470" y="6122"/>
                      </a:lnTo>
                      <a:cubicBezTo>
                        <a:pt x="3470" y="5668"/>
                        <a:pt x="3433" y="5195"/>
                        <a:pt x="3397" y="4705"/>
                      </a:cubicBezTo>
                      <a:cubicBezTo>
                        <a:pt x="3252" y="3107"/>
                        <a:pt x="2961" y="1526"/>
                        <a:pt x="25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9" name="Google Shape;1659;p47"/>
                <p:cNvSpPr/>
                <p:nvPr/>
              </p:nvSpPr>
              <p:spPr>
                <a:xfrm>
                  <a:off x="6495397" y="2598595"/>
                  <a:ext cx="281753" cy="335069"/>
                </a:xfrm>
                <a:custGeom>
                  <a:avLst/>
                  <a:gdLst/>
                  <a:ahLst/>
                  <a:cxnLst/>
                  <a:rect l="l" t="t" r="r" b="b"/>
                  <a:pathLst>
                    <a:path w="3361" h="3997" extrusionOk="0">
                      <a:moveTo>
                        <a:pt x="0" y="0"/>
                      </a:moveTo>
                      <a:lnTo>
                        <a:pt x="327" y="1925"/>
                      </a:lnTo>
                      <a:cubicBezTo>
                        <a:pt x="709" y="2616"/>
                        <a:pt x="1072" y="3306"/>
                        <a:pt x="1453" y="3996"/>
                      </a:cubicBezTo>
                      <a:lnTo>
                        <a:pt x="3361" y="3033"/>
                      </a:lnTo>
                      <a:cubicBezTo>
                        <a:pt x="2906" y="2053"/>
                        <a:pt x="2180" y="1235"/>
                        <a:pt x="1290" y="636"/>
                      </a:cubicBezTo>
                      <a:cubicBezTo>
                        <a:pt x="890" y="382"/>
                        <a:pt x="454" y="164"/>
                        <a:pt x="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0" name="Google Shape;1660;p47"/>
                <p:cNvSpPr/>
                <p:nvPr/>
              </p:nvSpPr>
              <p:spPr>
                <a:xfrm>
                  <a:off x="6052275" y="2924441"/>
                  <a:ext cx="143265" cy="88357"/>
                </a:xfrm>
                <a:custGeom>
                  <a:avLst/>
                  <a:gdLst/>
                  <a:ahLst/>
                  <a:cxnLst/>
                  <a:rect l="l" t="t" r="r" b="b"/>
                  <a:pathLst>
                    <a:path w="1709" h="1054" extrusionOk="0">
                      <a:moveTo>
                        <a:pt x="1" y="0"/>
                      </a:moveTo>
                      <a:lnTo>
                        <a:pt x="1" y="0"/>
                      </a:lnTo>
                      <a:cubicBezTo>
                        <a:pt x="455" y="345"/>
                        <a:pt x="909" y="690"/>
                        <a:pt x="1363" y="1054"/>
                      </a:cubicBezTo>
                      <a:cubicBezTo>
                        <a:pt x="1417" y="945"/>
                        <a:pt x="1454" y="818"/>
                        <a:pt x="1508" y="727"/>
                      </a:cubicBezTo>
                      <a:cubicBezTo>
                        <a:pt x="1563" y="618"/>
                        <a:pt x="1599" y="545"/>
                        <a:pt x="1654" y="436"/>
                      </a:cubicBezTo>
                      <a:cubicBezTo>
                        <a:pt x="1672" y="400"/>
                        <a:pt x="1690" y="363"/>
                        <a:pt x="1708" y="327"/>
                      </a:cubicBezTo>
                      <a:lnTo>
                        <a:pt x="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1" name="Google Shape;1661;p47"/>
                <p:cNvSpPr/>
                <p:nvPr/>
              </p:nvSpPr>
              <p:spPr>
                <a:xfrm>
                  <a:off x="6023353" y="2595494"/>
                  <a:ext cx="246796" cy="382265"/>
                </a:xfrm>
                <a:custGeom>
                  <a:avLst/>
                  <a:gdLst/>
                  <a:ahLst/>
                  <a:cxnLst/>
                  <a:rect l="l" t="t" r="r" b="b"/>
                  <a:pathLst>
                    <a:path w="2944" h="4560" extrusionOk="0">
                      <a:moveTo>
                        <a:pt x="2943" y="1"/>
                      </a:moveTo>
                      <a:lnTo>
                        <a:pt x="2943" y="1"/>
                      </a:lnTo>
                      <a:cubicBezTo>
                        <a:pt x="2852" y="55"/>
                        <a:pt x="2743" y="110"/>
                        <a:pt x="2634" y="182"/>
                      </a:cubicBezTo>
                      <a:lnTo>
                        <a:pt x="2598" y="201"/>
                      </a:lnTo>
                      <a:cubicBezTo>
                        <a:pt x="2217" y="419"/>
                        <a:pt x="1871" y="709"/>
                        <a:pt x="1544" y="1018"/>
                      </a:cubicBezTo>
                      <a:cubicBezTo>
                        <a:pt x="981" y="1581"/>
                        <a:pt x="545" y="2253"/>
                        <a:pt x="255" y="2998"/>
                      </a:cubicBezTo>
                      <a:cubicBezTo>
                        <a:pt x="182" y="3179"/>
                        <a:pt x="128" y="3343"/>
                        <a:pt x="73" y="3506"/>
                      </a:cubicBezTo>
                      <a:cubicBezTo>
                        <a:pt x="55" y="3615"/>
                        <a:pt x="19" y="3706"/>
                        <a:pt x="1" y="3779"/>
                      </a:cubicBezTo>
                      <a:cubicBezTo>
                        <a:pt x="673" y="4051"/>
                        <a:pt x="1327" y="4306"/>
                        <a:pt x="1999" y="4560"/>
                      </a:cubicBezTo>
                      <a:cubicBezTo>
                        <a:pt x="2180" y="3979"/>
                        <a:pt x="2362" y="3397"/>
                        <a:pt x="2525" y="2816"/>
                      </a:cubicBezTo>
                      <a:cubicBezTo>
                        <a:pt x="2580" y="2616"/>
                        <a:pt x="2634" y="2435"/>
                        <a:pt x="2707" y="2253"/>
                      </a:cubicBezTo>
                      <a:cubicBezTo>
                        <a:pt x="2725" y="2199"/>
                        <a:pt x="2743" y="2144"/>
                        <a:pt x="2761" y="2071"/>
                      </a:cubicBezTo>
                      <a:cubicBezTo>
                        <a:pt x="2816" y="1399"/>
                        <a:pt x="2889" y="691"/>
                        <a:pt x="294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2" name="Google Shape;1662;p47"/>
                <p:cNvSpPr/>
                <p:nvPr/>
              </p:nvSpPr>
              <p:spPr>
                <a:xfrm>
                  <a:off x="6105590" y="3687289"/>
                  <a:ext cx="233047" cy="82237"/>
                </a:xfrm>
                <a:custGeom>
                  <a:avLst/>
                  <a:gdLst/>
                  <a:ahLst/>
                  <a:cxnLst/>
                  <a:rect l="l" t="t" r="r" b="b"/>
                  <a:pathLst>
                    <a:path w="2780" h="981" extrusionOk="0">
                      <a:moveTo>
                        <a:pt x="0" y="0"/>
                      </a:moveTo>
                      <a:lnTo>
                        <a:pt x="0" y="0"/>
                      </a:lnTo>
                      <a:cubicBezTo>
                        <a:pt x="146" y="55"/>
                        <a:pt x="291" y="109"/>
                        <a:pt x="418" y="164"/>
                      </a:cubicBezTo>
                      <a:cubicBezTo>
                        <a:pt x="1127" y="400"/>
                        <a:pt x="1817" y="654"/>
                        <a:pt x="2507" y="926"/>
                      </a:cubicBezTo>
                      <a:cubicBezTo>
                        <a:pt x="2561" y="926"/>
                        <a:pt x="2616" y="945"/>
                        <a:pt x="2670" y="981"/>
                      </a:cubicBezTo>
                      <a:lnTo>
                        <a:pt x="2779" y="418"/>
                      </a:lnTo>
                      <a:cubicBezTo>
                        <a:pt x="2561" y="382"/>
                        <a:pt x="2307" y="345"/>
                        <a:pt x="2053" y="309"/>
                      </a:cubicBezTo>
                      <a:lnTo>
                        <a:pt x="563" y="91"/>
                      </a:lnTo>
                      <a:lnTo>
                        <a:pt x="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3" name="Google Shape;1663;p47"/>
                <p:cNvSpPr/>
                <p:nvPr/>
              </p:nvSpPr>
              <p:spPr>
                <a:xfrm>
                  <a:off x="6085806" y="3177186"/>
                  <a:ext cx="335069" cy="558895"/>
                </a:xfrm>
                <a:custGeom>
                  <a:avLst/>
                  <a:gdLst/>
                  <a:ahLst/>
                  <a:cxnLst/>
                  <a:rect l="l" t="t" r="r" b="b"/>
                  <a:pathLst>
                    <a:path w="3997" h="6667" extrusionOk="0">
                      <a:moveTo>
                        <a:pt x="1744" y="0"/>
                      </a:moveTo>
                      <a:cubicBezTo>
                        <a:pt x="1435" y="727"/>
                        <a:pt x="1145" y="1472"/>
                        <a:pt x="908" y="2216"/>
                      </a:cubicBezTo>
                      <a:cubicBezTo>
                        <a:pt x="491" y="3470"/>
                        <a:pt x="200" y="4741"/>
                        <a:pt x="0" y="6049"/>
                      </a:cubicBezTo>
                      <a:lnTo>
                        <a:pt x="3451" y="6666"/>
                      </a:lnTo>
                      <a:cubicBezTo>
                        <a:pt x="3633" y="4814"/>
                        <a:pt x="3815" y="2979"/>
                        <a:pt x="3996" y="1126"/>
                      </a:cubicBezTo>
                      <a:lnTo>
                        <a:pt x="174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4" name="Google Shape;1664;p47"/>
                <p:cNvSpPr/>
                <p:nvPr/>
              </p:nvSpPr>
              <p:spPr>
                <a:xfrm>
                  <a:off x="6187827" y="2578812"/>
                  <a:ext cx="478166" cy="758745"/>
                </a:xfrm>
                <a:custGeom>
                  <a:avLst/>
                  <a:gdLst/>
                  <a:ahLst/>
                  <a:cxnLst/>
                  <a:rect l="l" t="t" r="r" b="b"/>
                  <a:pathLst>
                    <a:path w="5704" h="9051" extrusionOk="0">
                      <a:moveTo>
                        <a:pt x="1599" y="0"/>
                      </a:moveTo>
                      <a:cubicBezTo>
                        <a:pt x="1381" y="36"/>
                        <a:pt x="1181" y="109"/>
                        <a:pt x="981" y="200"/>
                      </a:cubicBezTo>
                      <a:cubicBezTo>
                        <a:pt x="872" y="254"/>
                        <a:pt x="763" y="309"/>
                        <a:pt x="654" y="381"/>
                      </a:cubicBezTo>
                      <a:lnTo>
                        <a:pt x="636" y="400"/>
                      </a:lnTo>
                      <a:cubicBezTo>
                        <a:pt x="527" y="472"/>
                        <a:pt x="418" y="563"/>
                        <a:pt x="309" y="654"/>
                      </a:cubicBezTo>
                      <a:cubicBezTo>
                        <a:pt x="200" y="781"/>
                        <a:pt x="91" y="908"/>
                        <a:pt x="0" y="1035"/>
                      </a:cubicBezTo>
                      <a:cubicBezTo>
                        <a:pt x="18" y="2270"/>
                        <a:pt x="18" y="3506"/>
                        <a:pt x="37" y="4759"/>
                      </a:cubicBezTo>
                      <a:cubicBezTo>
                        <a:pt x="55" y="5921"/>
                        <a:pt x="55" y="7102"/>
                        <a:pt x="73" y="8264"/>
                      </a:cubicBezTo>
                      <a:cubicBezTo>
                        <a:pt x="672" y="8628"/>
                        <a:pt x="1344" y="8882"/>
                        <a:pt x="2035" y="8991"/>
                      </a:cubicBezTo>
                      <a:cubicBezTo>
                        <a:pt x="2311" y="9031"/>
                        <a:pt x="2589" y="9051"/>
                        <a:pt x="2867" y="9051"/>
                      </a:cubicBezTo>
                      <a:cubicBezTo>
                        <a:pt x="3849" y="9051"/>
                        <a:pt x="4826" y="8804"/>
                        <a:pt x="5704" y="8337"/>
                      </a:cubicBezTo>
                      <a:cubicBezTo>
                        <a:pt x="5649" y="7937"/>
                        <a:pt x="5595" y="7556"/>
                        <a:pt x="5540" y="7175"/>
                      </a:cubicBezTo>
                      <a:cubicBezTo>
                        <a:pt x="5522" y="6975"/>
                        <a:pt x="5486" y="6757"/>
                        <a:pt x="5467" y="6557"/>
                      </a:cubicBezTo>
                      <a:cubicBezTo>
                        <a:pt x="5359" y="5776"/>
                        <a:pt x="5268" y="4995"/>
                        <a:pt x="5159" y="4214"/>
                      </a:cubicBezTo>
                      <a:cubicBezTo>
                        <a:pt x="5068" y="3524"/>
                        <a:pt x="4977" y="2870"/>
                        <a:pt x="4886" y="2198"/>
                      </a:cubicBezTo>
                      <a:cubicBezTo>
                        <a:pt x="4868" y="1998"/>
                        <a:pt x="4832" y="1780"/>
                        <a:pt x="4814" y="1580"/>
                      </a:cubicBezTo>
                      <a:cubicBezTo>
                        <a:pt x="4777" y="1380"/>
                        <a:pt x="4759" y="1199"/>
                        <a:pt x="4723" y="999"/>
                      </a:cubicBezTo>
                      <a:cubicBezTo>
                        <a:pt x="4505" y="763"/>
                        <a:pt x="4251" y="563"/>
                        <a:pt x="3978" y="400"/>
                      </a:cubicBezTo>
                      <a:cubicBezTo>
                        <a:pt x="3887" y="345"/>
                        <a:pt x="3778" y="291"/>
                        <a:pt x="3687" y="254"/>
                      </a:cubicBezTo>
                      <a:lnTo>
                        <a:pt x="3669" y="236"/>
                      </a:lnTo>
                      <a:cubicBezTo>
                        <a:pt x="3433" y="145"/>
                        <a:pt x="3215" y="73"/>
                        <a:pt x="2961" y="36"/>
                      </a:cubicBezTo>
                      <a:cubicBezTo>
                        <a:pt x="2864" y="372"/>
                        <a:pt x="2581" y="536"/>
                        <a:pt x="2296" y="536"/>
                      </a:cubicBezTo>
                      <a:cubicBezTo>
                        <a:pt x="1996" y="536"/>
                        <a:pt x="1692" y="354"/>
                        <a:pt x="159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5" name="Google Shape;1665;p47"/>
                <p:cNvSpPr/>
                <p:nvPr/>
              </p:nvSpPr>
              <p:spPr>
                <a:xfrm>
                  <a:off x="5627511" y="3177186"/>
                  <a:ext cx="1123741" cy="406575"/>
                </a:xfrm>
                <a:custGeom>
                  <a:avLst/>
                  <a:gdLst/>
                  <a:ahLst/>
                  <a:cxnLst/>
                  <a:rect l="l" t="t" r="r" b="b"/>
                  <a:pathLst>
                    <a:path w="13405" h="4850" extrusionOk="0">
                      <a:moveTo>
                        <a:pt x="363" y="0"/>
                      </a:moveTo>
                      <a:lnTo>
                        <a:pt x="0" y="1326"/>
                      </a:lnTo>
                      <a:lnTo>
                        <a:pt x="12769" y="4850"/>
                      </a:lnTo>
                      <a:cubicBezTo>
                        <a:pt x="13060" y="4777"/>
                        <a:pt x="13278" y="4541"/>
                        <a:pt x="13368" y="4269"/>
                      </a:cubicBezTo>
                      <a:cubicBezTo>
                        <a:pt x="13405" y="3996"/>
                        <a:pt x="13314" y="3724"/>
                        <a:pt x="13132" y="3524"/>
                      </a:cubicBezTo>
                      <a:lnTo>
                        <a:pt x="363"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6" name="Google Shape;1666;p47"/>
                <p:cNvSpPr/>
                <p:nvPr/>
              </p:nvSpPr>
              <p:spPr>
                <a:xfrm>
                  <a:off x="5567070" y="3179534"/>
                  <a:ext cx="1185692" cy="417976"/>
                </a:xfrm>
                <a:custGeom>
                  <a:avLst/>
                  <a:gdLst/>
                  <a:ahLst/>
                  <a:cxnLst/>
                  <a:rect l="l" t="t" r="r" b="b"/>
                  <a:pathLst>
                    <a:path w="14144" h="4986" extrusionOk="0">
                      <a:moveTo>
                        <a:pt x="886" y="114"/>
                      </a:moveTo>
                      <a:cubicBezTo>
                        <a:pt x="909" y="114"/>
                        <a:pt x="933" y="115"/>
                        <a:pt x="957" y="118"/>
                      </a:cubicBezTo>
                      <a:lnTo>
                        <a:pt x="1030" y="118"/>
                      </a:lnTo>
                      <a:lnTo>
                        <a:pt x="13781" y="3641"/>
                      </a:lnTo>
                      <a:cubicBezTo>
                        <a:pt x="13944" y="3823"/>
                        <a:pt x="14017" y="4077"/>
                        <a:pt x="13999" y="4313"/>
                      </a:cubicBezTo>
                      <a:cubicBezTo>
                        <a:pt x="13908" y="4586"/>
                        <a:pt x="13708" y="4786"/>
                        <a:pt x="13454" y="4858"/>
                      </a:cubicBezTo>
                      <a:lnTo>
                        <a:pt x="703" y="1353"/>
                      </a:lnTo>
                      <a:cubicBezTo>
                        <a:pt x="0" y="1124"/>
                        <a:pt x="198" y="114"/>
                        <a:pt x="886" y="114"/>
                      </a:cubicBezTo>
                      <a:close/>
                      <a:moveTo>
                        <a:pt x="937" y="0"/>
                      </a:moveTo>
                      <a:cubicBezTo>
                        <a:pt x="613" y="0"/>
                        <a:pt x="308" y="209"/>
                        <a:pt x="194" y="535"/>
                      </a:cubicBezTo>
                      <a:cubicBezTo>
                        <a:pt x="85" y="917"/>
                        <a:pt x="303" y="1316"/>
                        <a:pt x="667" y="1462"/>
                      </a:cubicBezTo>
                      <a:lnTo>
                        <a:pt x="13436" y="4985"/>
                      </a:lnTo>
                      <a:lnTo>
                        <a:pt x="13472" y="4985"/>
                      </a:lnTo>
                      <a:cubicBezTo>
                        <a:pt x="13781" y="4895"/>
                        <a:pt x="14017" y="4658"/>
                        <a:pt x="14108" y="4350"/>
                      </a:cubicBezTo>
                      <a:cubicBezTo>
                        <a:pt x="14144" y="4059"/>
                        <a:pt x="14053" y="3768"/>
                        <a:pt x="13871" y="3551"/>
                      </a:cubicBezTo>
                      <a:lnTo>
                        <a:pt x="13853" y="3551"/>
                      </a:lnTo>
                      <a:lnTo>
                        <a:pt x="1048" y="9"/>
                      </a:lnTo>
                      <a:cubicBezTo>
                        <a:pt x="1011" y="3"/>
                        <a:pt x="974" y="0"/>
                        <a:pt x="9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7" name="Google Shape;1667;p47"/>
                <p:cNvSpPr/>
                <p:nvPr/>
              </p:nvSpPr>
              <p:spPr>
                <a:xfrm>
                  <a:off x="6679654" y="3496912"/>
                  <a:ext cx="67064" cy="65555"/>
                </a:xfrm>
                <a:custGeom>
                  <a:avLst/>
                  <a:gdLst/>
                  <a:ahLst/>
                  <a:cxnLst/>
                  <a:rect l="l" t="t" r="r" b="b"/>
                  <a:pathLst>
                    <a:path w="800" h="782" extrusionOk="0">
                      <a:moveTo>
                        <a:pt x="472" y="1"/>
                      </a:moveTo>
                      <a:cubicBezTo>
                        <a:pt x="404" y="1"/>
                        <a:pt x="336" y="19"/>
                        <a:pt x="273" y="55"/>
                      </a:cubicBezTo>
                      <a:cubicBezTo>
                        <a:pt x="55" y="146"/>
                        <a:pt x="0" y="418"/>
                        <a:pt x="127" y="745"/>
                      </a:cubicBezTo>
                      <a:cubicBezTo>
                        <a:pt x="127" y="764"/>
                        <a:pt x="164" y="782"/>
                        <a:pt x="182" y="782"/>
                      </a:cubicBezTo>
                      <a:lnTo>
                        <a:pt x="200" y="764"/>
                      </a:lnTo>
                      <a:cubicBezTo>
                        <a:pt x="236" y="745"/>
                        <a:pt x="236" y="709"/>
                        <a:pt x="236" y="691"/>
                      </a:cubicBezTo>
                      <a:cubicBezTo>
                        <a:pt x="127" y="418"/>
                        <a:pt x="145" y="219"/>
                        <a:pt x="309" y="128"/>
                      </a:cubicBezTo>
                      <a:cubicBezTo>
                        <a:pt x="354" y="110"/>
                        <a:pt x="404" y="101"/>
                        <a:pt x="454" y="101"/>
                      </a:cubicBezTo>
                      <a:cubicBezTo>
                        <a:pt x="504" y="101"/>
                        <a:pt x="554" y="110"/>
                        <a:pt x="599" y="128"/>
                      </a:cubicBezTo>
                      <a:cubicBezTo>
                        <a:pt x="672" y="164"/>
                        <a:pt x="654" y="273"/>
                        <a:pt x="636" y="400"/>
                      </a:cubicBezTo>
                      <a:cubicBezTo>
                        <a:pt x="618" y="473"/>
                        <a:pt x="599" y="527"/>
                        <a:pt x="545" y="546"/>
                      </a:cubicBezTo>
                      <a:cubicBezTo>
                        <a:pt x="518" y="555"/>
                        <a:pt x="495" y="559"/>
                        <a:pt x="472" y="559"/>
                      </a:cubicBezTo>
                      <a:cubicBezTo>
                        <a:pt x="450" y="559"/>
                        <a:pt x="427" y="555"/>
                        <a:pt x="400" y="546"/>
                      </a:cubicBezTo>
                      <a:cubicBezTo>
                        <a:pt x="382" y="546"/>
                        <a:pt x="382" y="509"/>
                        <a:pt x="382" y="491"/>
                      </a:cubicBezTo>
                      <a:cubicBezTo>
                        <a:pt x="382" y="455"/>
                        <a:pt x="400" y="437"/>
                        <a:pt x="436" y="418"/>
                      </a:cubicBezTo>
                      <a:lnTo>
                        <a:pt x="545" y="418"/>
                      </a:lnTo>
                      <a:cubicBezTo>
                        <a:pt x="563" y="418"/>
                        <a:pt x="599" y="400"/>
                        <a:pt x="599" y="382"/>
                      </a:cubicBezTo>
                      <a:cubicBezTo>
                        <a:pt x="618" y="346"/>
                        <a:pt x="599" y="309"/>
                        <a:pt x="563" y="309"/>
                      </a:cubicBezTo>
                      <a:cubicBezTo>
                        <a:pt x="547" y="304"/>
                        <a:pt x="530" y="302"/>
                        <a:pt x="512" y="302"/>
                      </a:cubicBezTo>
                      <a:cubicBezTo>
                        <a:pt x="468" y="302"/>
                        <a:pt x="420" y="315"/>
                        <a:pt x="382" y="328"/>
                      </a:cubicBezTo>
                      <a:cubicBezTo>
                        <a:pt x="327" y="346"/>
                        <a:pt x="273" y="418"/>
                        <a:pt x="273" y="491"/>
                      </a:cubicBezTo>
                      <a:cubicBezTo>
                        <a:pt x="254" y="546"/>
                        <a:pt x="291" y="618"/>
                        <a:pt x="345" y="655"/>
                      </a:cubicBezTo>
                      <a:cubicBezTo>
                        <a:pt x="388" y="676"/>
                        <a:pt x="430" y="685"/>
                        <a:pt x="477" y="685"/>
                      </a:cubicBezTo>
                      <a:cubicBezTo>
                        <a:pt x="509" y="685"/>
                        <a:pt x="544" y="680"/>
                        <a:pt x="581" y="673"/>
                      </a:cubicBezTo>
                      <a:cubicBezTo>
                        <a:pt x="672" y="636"/>
                        <a:pt x="745" y="527"/>
                        <a:pt x="745" y="418"/>
                      </a:cubicBezTo>
                      <a:cubicBezTo>
                        <a:pt x="763" y="309"/>
                        <a:pt x="799" y="128"/>
                        <a:pt x="672" y="55"/>
                      </a:cubicBezTo>
                      <a:cubicBezTo>
                        <a:pt x="609" y="19"/>
                        <a:pt x="540" y="1"/>
                        <a:pt x="47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8" name="Google Shape;1668;p47"/>
                <p:cNvSpPr/>
                <p:nvPr/>
              </p:nvSpPr>
              <p:spPr>
                <a:xfrm>
                  <a:off x="5764488" y="3133008"/>
                  <a:ext cx="843665" cy="485795"/>
                </a:xfrm>
                <a:custGeom>
                  <a:avLst/>
                  <a:gdLst/>
                  <a:ahLst/>
                  <a:cxnLst/>
                  <a:rect l="l" t="t" r="r" b="b"/>
                  <a:pathLst>
                    <a:path w="10064" h="5795" extrusionOk="0">
                      <a:moveTo>
                        <a:pt x="400" y="1"/>
                      </a:moveTo>
                      <a:lnTo>
                        <a:pt x="1" y="763"/>
                      </a:lnTo>
                      <a:lnTo>
                        <a:pt x="9500" y="5795"/>
                      </a:lnTo>
                      <a:cubicBezTo>
                        <a:pt x="9555" y="5795"/>
                        <a:pt x="9918" y="5795"/>
                        <a:pt x="10009" y="5540"/>
                      </a:cubicBezTo>
                      <a:cubicBezTo>
                        <a:pt x="10063" y="5359"/>
                        <a:pt x="10027" y="5159"/>
                        <a:pt x="9900" y="5014"/>
                      </a:cubicBezTo>
                      <a:lnTo>
                        <a:pt x="400"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9" name="Google Shape;1669;p47"/>
                <p:cNvSpPr/>
                <p:nvPr/>
              </p:nvSpPr>
              <p:spPr>
                <a:xfrm>
                  <a:off x="5744705" y="3133008"/>
                  <a:ext cx="866467" cy="494932"/>
                </a:xfrm>
                <a:custGeom>
                  <a:avLst/>
                  <a:gdLst/>
                  <a:ahLst/>
                  <a:cxnLst/>
                  <a:rect l="l" t="t" r="r" b="b"/>
                  <a:pathLst>
                    <a:path w="10336" h="5904" extrusionOk="0">
                      <a:moveTo>
                        <a:pt x="577" y="109"/>
                      </a:moveTo>
                      <a:cubicBezTo>
                        <a:pt x="585" y="109"/>
                        <a:pt x="592" y="109"/>
                        <a:pt x="600" y="110"/>
                      </a:cubicBezTo>
                      <a:lnTo>
                        <a:pt x="10081" y="5123"/>
                      </a:lnTo>
                      <a:cubicBezTo>
                        <a:pt x="10172" y="5250"/>
                        <a:pt x="10209" y="5413"/>
                        <a:pt x="10172" y="5577"/>
                      </a:cubicBezTo>
                      <a:cubicBezTo>
                        <a:pt x="10081" y="5777"/>
                        <a:pt x="9809" y="5795"/>
                        <a:pt x="9718" y="5795"/>
                      </a:cubicBezTo>
                      <a:lnTo>
                        <a:pt x="237" y="782"/>
                      </a:lnTo>
                      <a:lnTo>
                        <a:pt x="237" y="800"/>
                      </a:lnTo>
                      <a:cubicBezTo>
                        <a:pt x="23" y="515"/>
                        <a:pt x="228" y="109"/>
                        <a:pt x="577" y="109"/>
                      </a:cubicBezTo>
                      <a:close/>
                      <a:moveTo>
                        <a:pt x="600" y="1"/>
                      </a:moveTo>
                      <a:cubicBezTo>
                        <a:pt x="400" y="1"/>
                        <a:pt x="219" y="91"/>
                        <a:pt x="110" y="255"/>
                      </a:cubicBezTo>
                      <a:cubicBezTo>
                        <a:pt x="1" y="436"/>
                        <a:pt x="19" y="691"/>
                        <a:pt x="146" y="872"/>
                      </a:cubicBezTo>
                      <a:lnTo>
                        <a:pt x="9682" y="5904"/>
                      </a:lnTo>
                      <a:lnTo>
                        <a:pt x="9718" y="5904"/>
                      </a:lnTo>
                      <a:cubicBezTo>
                        <a:pt x="9827" y="5904"/>
                        <a:pt x="10154" y="5886"/>
                        <a:pt x="10281" y="5613"/>
                      </a:cubicBezTo>
                      <a:cubicBezTo>
                        <a:pt x="10336" y="5413"/>
                        <a:pt x="10299" y="5195"/>
                        <a:pt x="10154" y="5032"/>
                      </a:cubicBezTo>
                      <a:lnTo>
                        <a:pt x="618"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0" name="Google Shape;1670;p47"/>
                <p:cNvSpPr/>
                <p:nvPr/>
              </p:nvSpPr>
              <p:spPr>
                <a:xfrm>
                  <a:off x="6553239" y="3565065"/>
                  <a:ext cx="53400" cy="41580"/>
                </a:xfrm>
                <a:custGeom>
                  <a:avLst/>
                  <a:gdLst/>
                  <a:ahLst/>
                  <a:cxnLst/>
                  <a:rect l="l" t="t" r="r" b="b"/>
                  <a:pathLst>
                    <a:path w="637" h="496" extrusionOk="0">
                      <a:moveTo>
                        <a:pt x="294" y="0"/>
                      </a:moveTo>
                      <a:cubicBezTo>
                        <a:pt x="275" y="0"/>
                        <a:pt x="256" y="2"/>
                        <a:pt x="237" y="5"/>
                      </a:cubicBezTo>
                      <a:cubicBezTo>
                        <a:pt x="164" y="5"/>
                        <a:pt x="91" y="41"/>
                        <a:pt x="55" y="96"/>
                      </a:cubicBezTo>
                      <a:cubicBezTo>
                        <a:pt x="1" y="205"/>
                        <a:pt x="1" y="332"/>
                        <a:pt x="37" y="441"/>
                      </a:cubicBezTo>
                      <a:cubicBezTo>
                        <a:pt x="44" y="469"/>
                        <a:pt x="67" y="481"/>
                        <a:pt x="90" y="481"/>
                      </a:cubicBezTo>
                      <a:cubicBezTo>
                        <a:pt x="128" y="481"/>
                        <a:pt x="168" y="449"/>
                        <a:pt x="146" y="405"/>
                      </a:cubicBezTo>
                      <a:cubicBezTo>
                        <a:pt x="109" y="332"/>
                        <a:pt x="109" y="241"/>
                        <a:pt x="146" y="168"/>
                      </a:cubicBezTo>
                      <a:cubicBezTo>
                        <a:pt x="164" y="132"/>
                        <a:pt x="200" y="114"/>
                        <a:pt x="237" y="114"/>
                      </a:cubicBezTo>
                      <a:cubicBezTo>
                        <a:pt x="259" y="109"/>
                        <a:pt x="281" y="107"/>
                        <a:pt x="302" y="107"/>
                      </a:cubicBezTo>
                      <a:cubicBezTo>
                        <a:pt x="364" y="107"/>
                        <a:pt x="418" y="128"/>
                        <a:pt x="473" y="168"/>
                      </a:cubicBezTo>
                      <a:cubicBezTo>
                        <a:pt x="509" y="205"/>
                        <a:pt x="491" y="259"/>
                        <a:pt x="473" y="314"/>
                      </a:cubicBezTo>
                      <a:cubicBezTo>
                        <a:pt x="455" y="368"/>
                        <a:pt x="436" y="386"/>
                        <a:pt x="400" y="386"/>
                      </a:cubicBezTo>
                      <a:cubicBezTo>
                        <a:pt x="364" y="386"/>
                        <a:pt x="327" y="368"/>
                        <a:pt x="309" y="350"/>
                      </a:cubicBezTo>
                      <a:cubicBezTo>
                        <a:pt x="291" y="350"/>
                        <a:pt x="291" y="332"/>
                        <a:pt x="291" y="314"/>
                      </a:cubicBezTo>
                      <a:lnTo>
                        <a:pt x="309" y="314"/>
                      </a:lnTo>
                      <a:cubicBezTo>
                        <a:pt x="346" y="314"/>
                        <a:pt x="364" y="314"/>
                        <a:pt x="400" y="332"/>
                      </a:cubicBezTo>
                      <a:cubicBezTo>
                        <a:pt x="407" y="336"/>
                        <a:pt x="414" y="338"/>
                        <a:pt x="420" y="338"/>
                      </a:cubicBezTo>
                      <a:cubicBezTo>
                        <a:pt x="466" y="338"/>
                        <a:pt x="500" y="239"/>
                        <a:pt x="436" y="223"/>
                      </a:cubicBezTo>
                      <a:cubicBezTo>
                        <a:pt x="411" y="210"/>
                        <a:pt x="376" y="197"/>
                        <a:pt x="345" y="197"/>
                      </a:cubicBezTo>
                      <a:cubicBezTo>
                        <a:pt x="332" y="197"/>
                        <a:pt x="320" y="199"/>
                        <a:pt x="309" y="205"/>
                      </a:cubicBezTo>
                      <a:cubicBezTo>
                        <a:pt x="182" y="205"/>
                        <a:pt x="128" y="350"/>
                        <a:pt x="218" y="441"/>
                      </a:cubicBezTo>
                      <a:cubicBezTo>
                        <a:pt x="273" y="477"/>
                        <a:pt x="346" y="495"/>
                        <a:pt x="400" y="495"/>
                      </a:cubicBezTo>
                      <a:cubicBezTo>
                        <a:pt x="491" y="495"/>
                        <a:pt x="545" y="441"/>
                        <a:pt x="582" y="350"/>
                      </a:cubicBezTo>
                      <a:cubicBezTo>
                        <a:pt x="636" y="277"/>
                        <a:pt x="618" y="150"/>
                        <a:pt x="545" y="78"/>
                      </a:cubicBezTo>
                      <a:cubicBezTo>
                        <a:pt x="471" y="33"/>
                        <a:pt x="384" y="0"/>
                        <a:pt x="29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1" name="Google Shape;1671;p47"/>
                <p:cNvSpPr/>
                <p:nvPr/>
              </p:nvSpPr>
              <p:spPr>
                <a:xfrm>
                  <a:off x="5989822" y="2997707"/>
                  <a:ext cx="347308" cy="432311"/>
                </a:xfrm>
                <a:custGeom>
                  <a:avLst/>
                  <a:gdLst/>
                  <a:ahLst/>
                  <a:cxnLst/>
                  <a:rect l="l" t="t" r="r" b="b"/>
                  <a:pathLst>
                    <a:path w="4143" h="5157" extrusionOk="0">
                      <a:moveTo>
                        <a:pt x="910" y="0"/>
                      </a:moveTo>
                      <a:cubicBezTo>
                        <a:pt x="716" y="0"/>
                        <a:pt x="521" y="68"/>
                        <a:pt x="364" y="198"/>
                      </a:cubicBezTo>
                      <a:cubicBezTo>
                        <a:pt x="110" y="398"/>
                        <a:pt x="1" y="725"/>
                        <a:pt x="110" y="1033"/>
                      </a:cubicBezTo>
                      <a:cubicBezTo>
                        <a:pt x="473" y="2704"/>
                        <a:pt x="1454" y="4157"/>
                        <a:pt x="2835" y="5156"/>
                      </a:cubicBezTo>
                      <a:lnTo>
                        <a:pt x="4142" y="4285"/>
                      </a:lnTo>
                      <a:lnTo>
                        <a:pt x="1436" y="198"/>
                      </a:lnTo>
                      <a:cubicBezTo>
                        <a:pt x="1284" y="64"/>
                        <a:pt x="1097" y="0"/>
                        <a:pt x="91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2" name="Google Shape;1672;p47"/>
                <p:cNvSpPr/>
                <p:nvPr/>
              </p:nvSpPr>
              <p:spPr>
                <a:xfrm>
                  <a:off x="6207610" y="3348199"/>
                  <a:ext cx="204126" cy="176211"/>
                </a:xfrm>
                <a:custGeom>
                  <a:avLst/>
                  <a:gdLst/>
                  <a:ahLst/>
                  <a:cxnLst/>
                  <a:rect l="l" t="t" r="r" b="b"/>
                  <a:pathLst>
                    <a:path w="2435" h="2102" extrusionOk="0">
                      <a:moveTo>
                        <a:pt x="1997" y="0"/>
                      </a:moveTo>
                      <a:cubicBezTo>
                        <a:pt x="1923" y="0"/>
                        <a:pt x="1835" y="10"/>
                        <a:pt x="1726" y="31"/>
                      </a:cubicBezTo>
                      <a:lnTo>
                        <a:pt x="1308" y="104"/>
                      </a:lnTo>
                      <a:lnTo>
                        <a:pt x="73" y="866"/>
                      </a:lnTo>
                      <a:cubicBezTo>
                        <a:pt x="0" y="1066"/>
                        <a:pt x="0" y="1302"/>
                        <a:pt x="109" y="1502"/>
                      </a:cubicBezTo>
                      <a:cubicBezTo>
                        <a:pt x="218" y="1684"/>
                        <a:pt x="418" y="1720"/>
                        <a:pt x="818" y="1811"/>
                      </a:cubicBezTo>
                      <a:cubicBezTo>
                        <a:pt x="1036" y="1865"/>
                        <a:pt x="1399" y="1956"/>
                        <a:pt x="1799" y="2102"/>
                      </a:cubicBezTo>
                      <a:cubicBezTo>
                        <a:pt x="1962" y="1793"/>
                        <a:pt x="2053" y="1430"/>
                        <a:pt x="2053" y="1066"/>
                      </a:cubicBezTo>
                      <a:cubicBezTo>
                        <a:pt x="2053" y="812"/>
                        <a:pt x="1998" y="521"/>
                        <a:pt x="2107" y="467"/>
                      </a:cubicBezTo>
                      <a:cubicBezTo>
                        <a:pt x="2133" y="451"/>
                        <a:pt x="2160" y="445"/>
                        <a:pt x="2188" y="445"/>
                      </a:cubicBezTo>
                      <a:cubicBezTo>
                        <a:pt x="2259" y="445"/>
                        <a:pt x="2333" y="487"/>
                        <a:pt x="2398" y="540"/>
                      </a:cubicBezTo>
                      <a:cubicBezTo>
                        <a:pt x="2434" y="376"/>
                        <a:pt x="2380" y="194"/>
                        <a:pt x="2271" y="85"/>
                      </a:cubicBezTo>
                      <a:cubicBezTo>
                        <a:pt x="2203" y="29"/>
                        <a:pt x="2120" y="0"/>
                        <a:pt x="199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3" name="Google Shape;1673;p47"/>
                <p:cNvSpPr/>
                <p:nvPr/>
              </p:nvSpPr>
              <p:spPr>
                <a:xfrm>
                  <a:off x="6277608" y="2292031"/>
                  <a:ext cx="198090" cy="133038"/>
                </a:xfrm>
                <a:custGeom>
                  <a:avLst/>
                  <a:gdLst/>
                  <a:ahLst/>
                  <a:cxnLst/>
                  <a:rect l="l" t="t" r="r" b="b"/>
                  <a:pathLst>
                    <a:path w="2363" h="1587" extrusionOk="0">
                      <a:moveTo>
                        <a:pt x="1381" y="0"/>
                      </a:moveTo>
                      <a:cubicBezTo>
                        <a:pt x="1046" y="0"/>
                        <a:pt x="733" y="126"/>
                        <a:pt x="491" y="351"/>
                      </a:cubicBezTo>
                      <a:cubicBezTo>
                        <a:pt x="328" y="479"/>
                        <a:pt x="1" y="769"/>
                        <a:pt x="37" y="1151"/>
                      </a:cubicBezTo>
                      <a:cubicBezTo>
                        <a:pt x="55" y="1314"/>
                        <a:pt x="128" y="1459"/>
                        <a:pt x="255" y="1587"/>
                      </a:cubicBezTo>
                      <a:cubicBezTo>
                        <a:pt x="400" y="1441"/>
                        <a:pt x="509" y="1296"/>
                        <a:pt x="582" y="1114"/>
                      </a:cubicBezTo>
                      <a:cubicBezTo>
                        <a:pt x="637" y="1005"/>
                        <a:pt x="655" y="878"/>
                        <a:pt x="727" y="878"/>
                      </a:cubicBezTo>
                      <a:cubicBezTo>
                        <a:pt x="800" y="878"/>
                        <a:pt x="836" y="987"/>
                        <a:pt x="927" y="1042"/>
                      </a:cubicBezTo>
                      <a:cubicBezTo>
                        <a:pt x="977" y="1081"/>
                        <a:pt x="1027" y="1110"/>
                        <a:pt x="1128" y="1110"/>
                      </a:cubicBezTo>
                      <a:cubicBezTo>
                        <a:pt x="1211" y="1110"/>
                        <a:pt x="1328" y="1091"/>
                        <a:pt x="1508" y="1042"/>
                      </a:cubicBezTo>
                      <a:cubicBezTo>
                        <a:pt x="1890" y="914"/>
                        <a:pt x="2344" y="769"/>
                        <a:pt x="2362" y="515"/>
                      </a:cubicBezTo>
                      <a:cubicBezTo>
                        <a:pt x="2362" y="261"/>
                        <a:pt x="1890" y="43"/>
                        <a:pt x="1508" y="6"/>
                      </a:cubicBezTo>
                      <a:cubicBezTo>
                        <a:pt x="1466" y="2"/>
                        <a:pt x="1423" y="0"/>
                        <a:pt x="138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4" name="Google Shape;1674;p47"/>
                <p:cNvSpPr/>
                <p:nvPr/>
              </p:nvSpPr>
              <p:spPr>
                <a:xfrm>
                  <a:off x="7048084" y="2802636"/>
                  <a:ext cx="44262" cy="70082"/>
                </a:xfrm>
                <a:custGeom>
                  <a:avLst/>
                  <a:gdLst/>
                  <a:ahLst/>
                  <a:cxnLst/>
                  <a:rect l="l" t="t" r="r" b="b"/>
                  <a:pathLst>
                    <a:path w="528" h="836" extrusionOk="0">
                      <a:moveTo>
                        <a:pt x="92" y="0"/>
                      </a:moveTo>
                      <a:cubicBezTo>
                        <a:pt x="73" y="0"/>
                        <a:pt x="37" y="18"/>
                        <a:pt x="37" y="55"/>
                      </a:cubicBezTo>
                      <a:cubicBezTo>
                        <a:pt x="1" y="182"/>
                        <a:pt x="19" y="327"/>
                        <a:pt x="73" y="454"/>
                      </a:cubicBezTo>
                      <a:cubicBezTo>
                        <a:pt x="146" y="618"/>
                        <a:pt x="255" y="745"/>
                        <a:pt x="418" y="836"/>
                      </a:cubicBezTo>
                      <a:lnTo>
                        <a:pt x="455" y="836"/>
                      </a:lnTo>
                      <a:cubicBezTo>
                        <a:pt x="509" y="836"/>
                        <a:pt x="527" y="763"/>
                        <a:pt x="473" y="727"/>
                      </a:cubicBezTo>
                      <a:cubicBezTo>
                        <a:pt x="346" y="654"/>
                        <a:pt x="237" y="545"/>
                        <a:pt x="182" y="418"/>
                      </a:cubicBezTo>
                      <a:cubicBezTo>
                        <a:pt x="128" y="309"/>
                        <a:pt x="128" y="182"/>
                        <a:pt x="146" y="73"/>
                      </a:cubicBezTo>
                      <a:cubicBezTo>
                        <a:pt x="146" y="36"/>
                        <a:pt x="128" y="0"/>
                        <a:pt x="9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5" name="Google Shape;1675;p47"/>
                <p:cNvSpPr/>
                <p:nvPr/>
              </p:nvSpPr>
              <p:spPr>
                <a:xfrm>
                  <a:off x="6953692" y="2266631"/>
                  <a:ext cx="193480" cy="2230800"/>
                </a:xfrm>
                <a:custGeom>
                  <a:avLst/>
                  <a:gdLst/>
                  <a:ahLst/>
                  <a:cxnLst/>
                  <a:rect l="l" t="t" r="r" b="b"/>
                  <a:pathLst>
                    <a:path w="2308" h="26611" extrusionOk="0">
                      <a:moveTo>
                        <a:pt x="1" y="0"/>
                      </a:moveTo>
                      <a:lnTo>
                        <a:pt x="1" y="26610"/>
                      </a:lnTo>
                      <a:lnTo>
                        <a:pt x="2307" y="26610"/>
                      </a:lnTo>
                      <a:lnTo>
                        <a:pt x="230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6" name="Google Shape;1676;p47"/>
                <p:cNvSpPr/>
                <p:nvPr/>
              </p:nvSpPr>
              <p:spPr>
                <a:xfrm>
                  <a:off x="6953692" y="1968198"/>
                  <a:ext cx="191971" cy="324506"/>
                </a:xfrm>
                <a:custGeom>
                  <a:avLst/>
                  <a:gdLst/>
                  <a:ahLst/>
                  <a:cxnLst/>
                  <a:rect l="l" t="t" r="r" b="b"/>
                  <a:pathLst>
                    <a:path w="2290" h="3871" extrusionOk="0">
                      <a:moveTo>
                        <a:pt x="1000" y="0"/>
                      </a:moveTo>
                      <a:cubicBezTo>
                        <a:pt x="818" y="636"/>
                        <a:pt x="636" y="1290"/>
                        <a:pt x="455" y="1926"/>
                      </a:cubicBezTo>
                      <a:cubicBezTo>
                        <a:pt x="309" y="2489"/>
                        <a:pt x="146" y="3016"/>
                        <a:pt x="1" y="3560"/>
                      </a:cubicBezTo>
                      <a:cubicBezTo>
                        <a:pt x="37" y="3669"/>
                        <a:pt x="91" y="3815"/>
                        <a:pt x="200" y="3833"/>
                      </a:cubicBezTo>
                      <a:cubicBezTo>
                        <a:pt x="212" y="3836"/>
                        <a:pt x="222" y="3837"/>
                        <a:pt x="233" y="3837"/>
                      </a:cubicBezTo>
                      <a:cubicBezTo>
                        <a:pt x="358" y="3837"/>
                        <a:pt x="435" y="3651"/>
                        <a:pt x="636" y="3651"/>
                      </a:cubicBezTo>
                      <a:cubicBezTo>
                        <a:pt x="644" y="3651"/>
                        <a:pt x="651" y="3650"/>
                        <a:pt x="658" y="3650"/>
                      </a:cubicBezTo>
                      <a:cubicBezTo>
                        <a:pt x="853" y="3650"/>
                        <a:pt x="945" y="3870"/>
                        <a:pt x="1125" y="3870"/>
                      </a:cubicBezTo>
                      <a:cubicBezTo>
                        <a:pt x="1131" y="3870"/>
                        <a:pt x="1138" y="3870"/>
                        <a:pt x="1145" y="3869"/>
                      </a:cubicBezTo>
                      <a:cubicBezTo>
                        <a:pt x="1326" y="3833"/>
                        <a:pt x="1345" y="3651"/>
                        <a:pt x="1526" y="3633"/>
                      </a:cubicBezTo>
                      <a:cubicBezTo>
                        <a:pt x="1535" y="3632"/>
                        <a:pt x="1543" y="3632"/>
                        <a:pt x="1552" y="3632"/>
                      </a:cubicBezTo>
                      <a:cubicBezTo>
                        <a:pt x="1709" y="3632"/>
                        <a:pt x="1799" y="3780"/>
                        <a:pt x="1971" y="3780"/>
                      </a:cubicBezTo>
                      <a:cubicBezTo>
                        <a:pt x="1980" y="3780"/>
                        <a:pt x="1989" y="3779"/>
                        <a:pt x="1999" y="3778"/>
                      </a:cubicBezTo>
                      <a:cubicBezTo>
                        <a:pt x="2126" y="3742"/>
                        <a:pt x="2235" y="3669"/>
                        <a:pt x="2289" y="3560"/>
                      </a:cubicBezTo>
                      <a:cubicBezTo>
                        <a:pt x="2144" y="3016"/>
                        <a:pt x="1980" y="2471"/>
                        <a:pt x="1817" y="1944"/>
                      </a:cubicBezTo>
                      <a:cubicBezTo>
                        <a:pt x="1599" y="1290"/>
                        <a:pt x="1417" y="636"/>
                        <a:pt x="12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7" name="Google Shape;1677;p47"/>
                <p:cNvSpPr/>
                <p:nvPr/>
              </p:nvSpPr>
              <p:spPr>
                <a:xfrm>
                  <a:off x="6991750" y="1968198"/>
                  <a:ext cx="114260" cy="162966"/>
                </a:xfrm>
                <a:custGeom>
                  <a:avLst/>
                  <a:gdLst/>
                  <a:ahLst/>
                  <a:cxnLst/>
                  <a:rect l="l" t="t" r="r" b="b"/>
                  <a:pathLst>
                    <a:path w="1363" h="1944" extrusionOk="0">
                      <a:moveTo>
                        <a:pt x="564" y="0"/>
                      </a:moveTo>
                      <a:cubicBezTo>
                        <a:pt x="364" y="654"/>
                        <a:pt x="182" y="1308"/>
                        <a:pt x="1" y="1944"/>
                      </a:cubicBezTo>
                      <a:lnTo>
                        <a:pt x="1363" y="1944"/>
                      </a:lnTo>
                      <a:cubicBezTo>
                        <a:pt x="1163" y="1308"/>
                        <a:pt x="963" y="654"/>
                        <a:pt x="76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8" name="Google Shape;1678;p47"/>
                <p:cNvSpPr/>
                <p:nvPr/>
              </p:nvSpPr>
              <p:spPr>
                <a:xfrm>
                  <a:off x="6944554" y="4453155"/>
                  <a:ext cx="210246" cy="150810"/>
                </a:xfrm>
                <a:custGeom>
                  <a:avLst/>
                  <a:gdLst/>
                  <a:ahLst/>
                  <a:cxnLst/>
                  <a:rect l="l" t="t" r="r" b="b"/>
                  <a:pathLst>
                    <a:path w="2508" h="1799" extrusionOk="0">
                      <a:moveTo>
                        <a:pt x="509" y="0"/>
                      </a:moveTo>
                      <a:cubicBezTo>
                        <a:pt x="237" y="0"/>
                        <a:pt x="1" y="236"/>
                        <a:pt x="1" y="527"/>
                      </a:cubicBezTo>
                      <a:lnTo>
                        <a:pt x="1" y="1272"/>
                      </a:lnTo>
                      <a:cubicBezTo>
                        <a:pt x="1" y="1562"/>
                        <a:pt x="237" y="1799"/>
                        <a:pt x="509" y="1799"/>
                      </a:cubicBezTo>
                      <a:lnTo>
                        <a:pt x="1999" y="1799"/>
                      </a:lnTo>
                      <a:cubicBezTo>
                        <a:pt x="2289" y="1799"/>
                        <a:pt x="2507" y="1562"/>
                        <a:pt x="2507" y="1272"/>
                      </a:cubicBezTo>
                      <a:lnTo>
                        <a:pt x="2507" y="527"/>
                      </a:lnTo>
                      <a:cubicBezTo>
                        <a:pt x="2507" y="236"/>
                        <a:pt x="2289" y="0"/>
                        <a:pt x="199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9" name="Google Shape;1679;p47"/>
                <p:cNvSpPr/>
                <p:nvPr/>
              </p:nvSpPr>
              <p:spPr>
                <a:xfrm>
                  <a:off x="6929297" y="4281053"/>
                  <a:ext cx="240676" cy="194989"/>
                </a:xfrm>
                <a:custGeom>
                  <a:avLst/>
                  <a:gdLst/>
                  <a:ahLst/>
                  <a:cxnLst/>
                  <a:rect l="l" t="t" r="r" b="b"/>
                  <a:pathLst>
                    <a:path w="2871" h="2326" extrusionOk="0">
                      <a:moveTo>
                        <a:pt x="1" y="1"/>
                      </a:moveTo>
                      <a:lnTo>
                        <a:pt x="1" y="2326"/>
                      </a:lnTo>
                      <a:lnTo>
                        <a:pt x="2871" y="2326"/>
                      </a:lnTo>
                      <a:lnTo>
                        <a:pt x="287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0" name="Google Shape;1680;p47"/>
                <p:cNvSpPr/>
                <p:nvPr/>
              </p:nvSpPr>
              <p:spPr>
                <a:xfrm>
                  <a:off x="7098381" y="2826947"/>
                  <a:ext cx="121889" cy="169085"/>
                </a:xfrm>
                <a:custGeom>
                  <a:avLst/>
                  <a:gdLst/>
                  <a:ahLst/>
                  <a:cxnLst/>
                  <a:rect l="l" t="t" r="r" b="b"/>
                  <a:pathLst>
                    <a:path w="1454" h="2017" extrusionOk="0">
                      <a:moveTo>
                        <a:pt x="254" y="1"/>
                      </a:moveTo>
                      <a:cubicBezTo>
                        <a:pt x="200" y="73"/>
                        <a:pt x="182" y="164"/>
                        <a:pt x="200" y="255"/>
                      </a:cubicBezTo>
                      <a:cubicBezTo>
                        <a:pt x="218" y="382"/>
                        <a:pt x="327" y="491"/>
                        <a:pt x="454" y="527"/>
                      </a:cubicBezTo>
                      <a:cubicBezTo>
                        <a:pt x="431" y="523"/>
                        <a:pt x="407" y="520"/>
                        <a:pt x="384" y="520"/>
                      </a:cubicBezTo>
                      <a:cubicBezTo>
                        <a:pt x="228" y="520"/>
                        <a:pt x="84" y="624"/>
                        <a:pt x="36" y="782"/>
                      </a:cubicBezTo>
                      <a:cubicBezTo>
                        <a:pt x="36" y="917"/>
                        <a:pt x="194" y="1084"/>
                        <a:pt x="436" y="1091"/>
                      </a:cubicBezTo>
                      <a:lnTo>
                        <a:pt x="436" y="1091"/>
                      </a:lnTo>
                      <a:cubicBezTo>
                        <a:pt x="192" y="1100"/>
                        <a:pt x="17" y="1169"/>
                        <a:pt x="0" y="1254"/>
                      </a:cubicBezTo>
                      <a:cubicBezTo>
                        <a:pt x="0" y="1345"/>
                        <a:pt x="127" y="1417"/>
                        <a:pt x="218" y="1454"/>
                      </a:cubicBezTo>
                      <a:cubicBezTo>
                        <a:pt x="266" y="1473"/>
                        <a:pt x="319" y="1487"/>
                        <a:pt x="371" y="1491"/>
                      </a:cubicBezTo>
                      <a:lnTo>
                        <a:pt x="371" y="1491"/>
                      </a:lnTo>
                      <a:cubicBezTo>
                        <a:pt x="270" y="1531"/>
                        <a:pt x="195" y="1624"/>
                        <a:pt x="182" y="1726"/>
                      </a:cubicBezTo>
                      <a:cubicBezTo>
                        <a:pt x="182" y="1835"/>
                        <a:pt x="218" y="1926"/>
                        <a:pt x="309" y="1981"/>
                      </a:cubicBezTo>
                      <a:lnTo>
                        <a:pt x="854" y="2017"/>
                      </a:lnTo>
                      <a:cubicBezTo>
                        <a:pt x="981" y="1890"/>
                        <a:pt x="1090" y="1744"/>
                        <a:pt x="1144" y="1581"/>
                      </a:cubicBezTo>
                      <a:cubicBezTo>
                        <a:pt x="1453" y="891"/>
                        <a:pt x="1017" y="182"/>
                        <a:pt x="963" y="91"/>
                      </a:cubicBezTo>
                      <a:lnTo>
                        <a:pt x="254"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1" name="Google Shape;1681;p47"/>
                <p:cNvSpPr/>
                <p:nvPr/>
              </p:nvSpPr>
              <p:spPr>
                <a:xfrm>
                  <a:off x="7405951" y="2373178"/>
                  <a:ext cx="994308" cy="968488"/>
                </a:xfrm>
                <a:custGeom>
                  <a:avLst/>
                  <a:gdLst/>
                  <a:ahLst/>
                  <a:cxnLst/>
                  <a:rect l="l" t="t" r="r" b="b"/>
                  <a:pathLst>
                    <a:path w="11861" h="11553" extrusionOk="0">
                      <a:moveTo>
                        <a:pt x="3905" y="1"/>
                      </a:moveTo>
                      <a:cubicBezTo>
                        <a:pt x="3197" y="655"/>
                        <a:pt x="2670" y="1472"/>
                        <a:pt x="2361" y="2380"/>
                      </a:cubicBezTo>
                      <a:cubicBezTo>
                        <a:pt x="1580" y="4814"/>
                        <a:pt x="2906" y="6994"/>
                        <a:pt x="1726" y="8047"/>
                      </a:cubicBezTo>
                      <a:cubicBezTo>
                        <a:pt x="1308" y="8429"/>
                        <a:pt x="745" y="8501"/>
                        <a:pt x="636" y="9010"/>
                      </a:cubicBezTo>
                      <a:cubicBezTo>
                        <a:pt x="527" y="9555"/>
                        <a:pt x="1090" y="9900"/>
                        <a:pt x="926" y="10372"/>
                      </a:cubicBezTo>
                      <a:cubicBezTo>
                        <a:pt x="745" y="10863"/>
                        <a:pt x="18" y="10863"/>
                        <a:pt x="0" y="11226"/>
                      </a:cubicBezTo>
                      <a:cubicBezTo>
                        <a:pt x="0" y="11353"/>
                        <a:pt x="73" y="11462"/>
                        <a:pt x="164" y="11553"/>
                      </a:cubicBezTo>
                      <a:lnTo>
                        <a:pt x="8156" y="11553"/>
                      </a:lnTo>
                      <a:cubicBezTo>
                        <a:pt x="8246" y="11389"/>
                        <a:pt x="8337" y="11226"/>
                        <a:pt x="8428" y="11063"/>
                      </a:cubicBezTo>
                      <a:lnTo>
                        <a:pt x="8428" y="11063"/>
                      </a:lnTo>
                      <a:cubicBezTo>
                        <a:pt x="8428" y="11226"/>
                        <a:pt x="8410" y="11389"/>
                        <a:pt x="8410" y="11553"/>
                      </a:cubicBezTo>
                      <a:lnTo>
                        <a:pt x="9264" y="11553"/>
                      </a:lnTo>
                      <a:cubicBezTo>
                        <a:pt x="9264" y="11408"/>
                        <a:pt x="9282" y="11262"/>
                        <a:pt x="9282" y="11117"/>
                      </a:cubicBezTo>
                      <a:cubicBezTo>
                        <a:pt x="9336" y="11262"/>
                        <a:pt x="9391" y="11408"/>
                        <a:pt x="9427" y="11553"/>
                      </a:cubicBezTo>
                      <a:lnTo>
                        <a:pt x="10535" y="11553"/>
                      </a:lnTo>
                      <a:cubicBezTo>
                        <a:pt x="10553" y="11426"/>
                        <a:pt x="10590" y="11299"/>
                        <a:pt x="10608" y="11172"/>
                      </a:cubicBezTo>
                      <a:cubicBezTo>
                        <a:pt x="10644" y="11299"/>
                        <a:pt x="10662" y="11426"/>
                        <a:pt x="10699" y="11553"/>
                      </a:cubicBezTo>
                      <a:lnTo>
                        <a:pt x="11371" y="11553"/>
                      </a:lnTo>
                      <a:cubicBezTo>
                        <a:pt x="11788" y="11063"/>
                        <a:pt x="11861" y="10699"/>
                        <a:pt x="11825" y="10409"/>
                      </a:cubicBezTo>
                      <a:cubicBezTo>
                        <a:pt x="11752" y="9882"/>
                        <a:pt x="11225" y="9791"/>
                        <a:pt x="11134" y="9210"/>
                      </a:cubicBezTo>
                      <a:cubicBezTo>
                        <a:pt x="11044" y="8592"/>
                        <a:pt x="11589" y="8374"/>
                        <a:pt x="11461" y="7884"/>
                      </a:cubicBezTo>
                      <a:cubicBezTo>
                        <a:pt x="11316" y="7285"/>
                        <a:pt x="10481" y="7375"/>
                        <a:pt x="10172" y="6667"/>
                      </a:cubicBezTo>
                      <a:cubicBezTo>
                        <a:pt x="9936" y="6122"/>
                        <a:pt x="10317" y="5795"/>
                        <a:pt x="10099" y="5268"/>
                      </a:cubicBezTo>
                      <a:cubicBezTo>
                        <a:pt x="9808" y="4596"/>
                        <a:pt x="8900" y="4433"/>
                        <a:pt x="8573" y="4342"/>
                      </a:cubicBezTo>
                      <a:cubicBezTo>
                        <a:pt x="7593" y="4088"/>
                        <a:pt x="6285" y="3143"/>
                        <a:pt x="4868" y="110"/>
                      </a:cubicBezTo>
                      <a:lnTo>
                        <a:pt x="390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2" name="Google Shape;1682;p47"/>
                <p:cNvSpPr/>
                <p:nvPr/>
              </p:nvSpPr>
              <p:spPr>
                <a:xfrm>
                  <a:off x="7801794" y="2392375"/>
                  <a:ext cx="628976" cy="955411"/>
                </a:xfrm>
                <a:custGeom>
                  <a:avLst/>
                  <a:gdLst/>
                  <a:ahLst/>
                  <a:cxnLst/>
                  <a:rect l="l" t="t" r="r" b="b"/>
                  <a:pathLst>
                    <a:path w="7503" h="11397" extrusionOk="0">
                      <a:moveTo>
                        <a:pt x="57" y="1"/>
                      </a:moveTo>
                      <a:cubicBezTo>
                        <a:pt x="49" y="1"/>
                        <a:pt x="42" y="3"/>
                        <a:pt x="37" y="8"/>
                      </a:cubicBezTo>
                      <a:cubicBezTo>
                        <a:pt x="1" y="26"/>
                        <a:pt x="1" y="63"/>
                        <a:pt x="19" y="81"/>
                      </a:cubicBezTo>
                      <a:cubicBezTo>
                        <a:pt x="1399" y="2460"/>
                        <a:pt x="2780" y="3822"/>
                        <a:pt x="4124" y="4168"/>
                      </a:cubicBezTo>
                      <a:lnTo>
                        <a:pt x="4196" y="4186"/>
                      </a:lnTo>
                      <a:cubicBezTo>
                        <a:pt x="4578" y="4295"/>
                        <a:pt x="5359" y="4476"/>
                        <a:pt x="5613" y="5058"/>
                      </a:cubicBezTo>
                      <a:cubicBezTo>
                        <a:pt x="5686" y="5275"/>
                        <a:pt x="5704" y="5493"/>
                        <a:pt x="5631" y="5711"/>
                      </a:cubicBezTo>
                      <a:cubicBezTo>
                        <a:pt x="5577" y="5966"/>
                        <a:pt x="5595" y="6238"/>
                        <a:pt x="5686" y="6474"/>
                      </a:cubicBezTo>
                      <a:cubicBezTo>
                        <a:pt x="5849" y="6783"/>
                        <a:pt x="6104" y="7019"/>
                        <a:pt x="6431" y="7146"/>
                      </a:cubicBezTo>
                      <a:cubicBezTo>
                        <a:pt x="6685" y="7292"/>
                        <a:pt x="6903" y="7401"/>
                        <a:pt x="6976" y="7673"/>
                      </a:cubicBezTo>
                      <a:cubicBezTo>
                        <a:pt x="7012" y="7873"/>
                        <a:pt x="6957" y="8091"/>
                        <a:pt x="6830" y="8236"/>
                      </a:cubicBezTo>
                      <a:cubicBezTo>
                        <a:pt x="6685" y="8472"/>
                        <a:pt x="6612" y="8727"/>
                        <a:pt x="6649" y="8999"/>
                      </a:cubicBezTo>
                      <a:cubicBezTo>
                        <a:pt x="6703" y="9253"/>
                        <a:pt x="6830" y="9471"/>
                        <a:pt x="7012" y="9653"/>
                      </a:cubicBezTo>
                      <a:cubicBezTo>
                        <a:pt x="7175" y="9798"/>
                        <a:pt x="7284" y="9998"/>
                        <a:pt x="7339" y="10198"/>
                      </a:cubicBezTo>
                      <a:cubicBezTo>
                        <a:pt x="7375" y="10543"/>
                        <a:pt x="7230" y="10906"/>
                        <a:pt x="6885" y="11288"/>
                      </a:cubicBezTo>
                      <a:cubicBezTo>
                        <a:pt x="6848" y="11306"/>
                        <a:pt x="6848" y="11360"/>
                        <a:pt x="6885" y="11378"/>
                      </a:cubicBezTo>
                      <a:cubicBezTo>
                        <a:pt x="6885" y="11378"/>
                        <a:pt x="6903" y="11397"/>
                        <a:pt x="6921" y="11397"/>
                      </a:cubicBezTo>
                      <a:cubicBezTo>
                        <a:pt x="6939" y="11378"/>
                        <a:pt x="6957" y="11378"/>
                        <a:pt x="6976" y="11342"/>
                      </a:cubicBezTo>
                      <a:cubicBezTo>
                        <a:pt x="7339" y="10924"/>
                        <a:pt x="7502" y="10543"/>
                        <a:pt x="7448" y="10161"/>
                      </a:cubicBezTo>
                      <a:cubicBezTo>
                        <a:pt x="7393" y="9925"/>
                        <a:pt x="7266" y="9726"/>
                        <a:pt x="7084" y="9562"/>
                      </a:cubicBezTo>
                      <a:cubicBezTo>
                        <a:pt x="6921" y="9399"/>
                        <a:pt x="6794" y="9199"/>
                        <a:pt x="6758" y="8963"/>
                      </a:cubicBezTo>
                      <a:cubicBezTo>
                        <a:pt x="6721" y="8727"/>
                        <a:pt x="6794" y="8472"/>
                        <a:pt x="6921" y="8272"/>
                      </a:cubicBezTo>
                      <a:cubicBezTo>
                        <a:pt x="7066" y="8091"/>
                        <a:pt x="7121" y="7855"/>
                        <a:pt x="7084" y="7637"/>
                      </a:cubicBezTo>
                      <a:cubicBezTo>
                        <a:pt x="6994" y="7310"/>
                        <a:pt x="6739" y="7183"/>
                        <a:pt x="6467" y="7037"/>
                      </a:cubicBezTo>
                      <a:cubicBezTo>
                        <a:pt x="6176" y="6910"/>
                        <a:pt x="5940" y="6692"/>
                        <a:pt x="5795" y="6420"/>
                      </a:cubicBezTo>
                      <a:cubicBezTo>
                        <a:pt x="5704" y="6202"/>
                        <a:pt x="5686" y="5966"/>
                        <a:pt x="5759" y="5730"/>
                      </a:cubicBezTo>
                      <a:cubicBezTo>
                        <a:pt x="5813" y="5493"/>
                        <a:pt x="5795" y="5239"/>
                        <a:pt x="5704" y="5021"/>
                      </a:cubicBezTo>
                      <a:cubicBezTo>
                        <a:pt x="5432" y="4385"/>
                        <a:pt x="4614" y="4186"/>
                        <a:pt x="4233" y="4077"/>
                      </a:cubicBezTo>
                      <a:lnTo>
                        <a:pt x="4142" y="4059"/>
                      </a:lnTo>
                      <a:cubicBezTo>
                        <a:pt x="2834" y="3732"/>
                        <a:pt x="1472" y="2369"/>
                        <a:pt x="110" y="26"/>
                      </a:cubicBezTo>
                      <a:cubicBezTo>
                        <a:pt x="97" y="13"/>
                        <a:pt x="75" y="1"/>
                        <a:pt x="5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3" name="Google Shape;1683;p47"/>
                <p:cNvSpPr/>
                <p:nvPr/>
              </p:nvSpPr>
              <p:spPr>
                <a:xfrm>
                  <a:off x="7564305" y="2619804"/>
                  <a:ext cx="408084" cy="643814"/>
                </a:xfrm>
                <a:custGeom>
                  <a:avLst/>
                  <a:gdLst/>
                  <a:ahLst/>
                  <a:cxnLst/>
                  <a:rect l="l" t="t" r="r" b="b"/>
                  <a:pathLst>
                    <a:path w="4868" h="7680" extrusionOk="0">
                      <a:moveTo>
                        <a:pt x="2509" y="1"/>
                      </a:moveTo>
                      <a:cubicBezTo>
                        <a:pt x="1555" y="1"/>
                        <a:pt x="656" y="363"/>
                        <a:pt x="0" y="1055"/>
                      </a:cubicBezTo>
                      <a:cubicBezTo>
                        <a:pt x="254" y="3053"/>
                        <a:pt x="527" y="5069"/>
                        <a:pt x="799" y="7085"/>
                      </a:cubicBezTo>
                      <a:cubicBezTo>
                        <a:pt x="1533" y="7479"/>
                        <a:pt x="2342" y="7679"/>
                        <a:pt x="3157" y="7679"/>
                      </a:cubicBezTo>
                      <a:cubicBezTo>
                        <a:pt x="3732" y="7679"/>
                        <a:pt x="4311" y="7579"/>
                        <a:pt x="4868" y="7376"/>
                      </a:cubicBezTo>
                      <a:lnTo>
                        <a:pt x="4178" y="528"/>
                      </a:lnTo>
                      <a:cubicBezTo>
                        <a:pt x="3706" y="219"/>
                        <a:pt x="3142" y="38"/>
                        <a:pt x="2579" y="1"/>
                      </a:cubicBezTo>
                      <a:cubicBezTo>
                        <a:pt x="2556" y="1"/>
                        <a:pt x="2533" y="1"/>
                        <a:pt x="250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4" name="Google Shape;1684;p47"/>
                <p:cNvSpPr/>
                <p:nvPr/>
              </p:nvSpPr>
              <p:spPr>
                <a:xfrm>
                  <a:off x="7751580" y="3238047"/>
                  <a:ext cx="277226" cy="603073"/>
                </a:xfrm>
                <a:custGeom>
                  <a:avLst/>
                  <a:gdLst/>
                  <a:ahLst/>
                  <a:cxnLst/>
                  <a:rect l="l" t="t" r="r" b="b"/>
                  <a:pathLst>
                    <a:path w="3307" h="7194" extrusionOk="0">
                      <a:moveTo>
                        <a:pt x="2634" y="1"/>
                      </a:moveTo>
                      <a:lnTo>
                        <a:pt x="582" y="146"/>
                      </a:lnTo>
                      <a:lnTo>
                        <a:pt x="0" y="201"/>
                      </a:lnTo>
                      <a:lnTo>
                        <a:pt x="273" y="3888"/>
                      </a:lnTo>
                      <a:lnTo>
                        <a:pt x="364" y="5196"/>
                      </a:lnTo>
                      <a:lnTo>
                        <a:pt x="418" y="5940"/>
                      </a:lnTo>
                      <a:lnTo>
                        <a:pt x="491" y="6830"/>
                      </a:lnTo>
                      <a:lnTo>
                        <a:pt x="509" y="7139"/>
                      </a:lnTo>
                      <a:lnTo>
                        <a:pt x="509" y="7194"/>
                      </a:lnTo>
                      <a:lnTo>
                        <a:pt x="1708" y="7121"/>
                      </a:lnTo>
                      <a:lnTo>
                        <a:pt x="3306" y="6994"/>
                      </a:lnTo>
                      <a:lnTo>
                        <a:pt x="3270" y="6503"/>
                      </a:lnTo>
                      <a:lnTo>
                        <a:pt x="3106" y="4215"/>
                      </a:lnTo>
                      <a:lnTo>
                        <a:pt x="3034" y="3179"/>
                      </a:lnTo>
                      <a:lnTo>
                        <a:pt x="2888" y="1363"/>
                      </a:lnTo>
                      <a:cubicBezTo>
                        <a:pt x="2816" y="909"/>
                        <a:pt x="2725" y="455"/>
                        <a:pt x="26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5" name="Google Shape;1685;p47"/>
                <p:cNvSpPr/>
                <p:nvPr/>
              </p:nvSpPr>
              <p:spPr>
                <a:xfrm>
                  <a:off x="7367893" y="2668593"/>
                  <a:ext cx="263478" cy="430970"/>
                </a:xfrm>
                <a:custGeom>
                  <a:avLst/>
                  <a:gdLst/>
                  <a:ahLst/>
                  <a:cxnLst/>
                  <a:rect l="l" t="t" r="r" b="b"/>
                  <a:pathLst>
                    <a:path w="3143" h="5141" extrusionOk="0">
                      <a:moveTo>
                        <a:pt x="2870" y="1"/>
                      </a:moveTo>
                      <a:cubicBezTo>
                        <a:pt x="2561" y="219"/>
                        <a:pt x="2289" y="491"/>
                        <a:pt x="2053" y="782"/>
                      </a:cubicBezTo>
                      <a:cubicBezTo>
                        <a:pt x="1925" y="927"/>
                        <a:pt x="1798" y="1090"/>
                        <a:pt x="1689" y="1254"/>
                      </a:cubicBezTo>
                      <a:cubicBezTo>
                        <a:pt x="1689" y="1254"/>
                        <a:pt x="1508" y="1508"/>
                        <a:pt x="1072" y="2271"/>
                      </a:cubicBezTo>
                      <a:cubicBezTo>
                        <a:pt x="963" y="2453"/>
                        <a:pt x="836" y="2689"/>
                        <a:pt x="690" y="2961"/>
                      </a:cubicBezTo>
                      <a:cubicBezTo>
                        <a:pt x="636" y="3052"/>
                        <a:pt x="581" y="3143"/>
                        <a:pt x="527" y="3234"/>
                      </a:cubicBezTo>
                      <a:lnTo>
                        <a:pt x="291" y="3688"/>
                      </a:lnTo>
                      <a:cubicBezTo>
                        <a:pt x="200" y="3888"/>
                        <a:pt x="91" y="4087"/>
                        <a:pt x="0" y="4269"/>
                      </a:cubicBezTo>
                      <a:lnTo>
                        <a:pt x="1290" y="5141"/>
                      </a:lnTo>
                      <a:cubicBezTo>
                        <a:pt x="1326" y="5123"/>
                        <a:pt x="1326" y="5086"/>
                        <a:pt x="1344" y="5068"/>
                      </a:cubicBezTo>
                      <a:cubicBezTo>
                        <a:pt x="1435" y="4923"/>
                        <a:pt x="1526" y="4778"/>
                        <a:pt x="1617" y="4632"/>
                      </a:cubicBezTo>
                      <a:cubicBezTo>
                        <a:pt x="1671" y="4542"/>
                        <a:pt x="1744" y="4469"/>
                        <a:pt x="1798" y="4378"/>
                      </a:cubicBezTo>
                      <a:cubicBezTo>
                        <a:pt x="1871" y="4269"/>
                        <a:pt x="1962" y="4124"/>
                        <a:pt x="2016" y="4033"/>
                      </a:cubicBezTo>
                      <a:cubicBezTo>
                        <a:pt x="2071" y="3960"/>
                        <a:pt x="2125" y="3870"/>
                        <a:pt x="2180" y="3779"/>
                      </a:cubicBezTo>
                      <a:cubicBezTo>
                        <a:pt x="2289" y="3633"/>
                        <a:pt x="2379" y="3488"/>
                        <a:pt x="2470" y="3325"/>
                      </a:cubicBezTo>
                      <a:cubicBezTo>
                        <a:pt x="2507" y="3270"/>
                        <a:pt x="2543" y="3216"/>
                        <a:pt x="2579" y="3161"/>
                      </a:cubicBezTo>
                      <a:lnTo>
                        <a:pt x="2852" y="2762"/>
                      </a:lnTo>
                      <a:cubicBezTo>
                        <a:pt x="2943" y="2598"/>
                        <a:pt x="3033" y="2453"/>
                        <a:pt x="3142" y="2307"/>
                      </a:cubicBezTo>
                      <a:lnTo>
                        <a:pt x="3124" y="2289"/>
                      </a:lnTo>
                      <a:cubicBezTo>
                        <a:pt x="2706" y="1599"/>
                        <a:pt x="2616" y="764"/>
                        <a:pt x="287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6" name="Google Shape;1686;p47"/>
                <p:cNvSpPr/>
                <p:nvPr/>
              </p:nvSpPr>
              <p:spPr>
                <a:xfrm>
                  <a:off x="7777483" y="3856289"/>
                  <a:ext cx="249730" cy="595444"/>
                </a:xfrm>
                <a:custGeom>
                  <a:avLst/>
                  <a:gdLst/>
                  <a:ahLst/>
                  <a:cxnLst/>
                  <a:rect l="l" t="t" r="r" b="b"/>
                  <a:pathLst>
                    <a:path w="2979" h="7103" extrusionOk="0">
                      <a:moveTo>
                        <a:pt x="182" y="0"/>
                      </a:moveTo>
                      <a:lnTo>
                        <a:pt x="182" y="109"/>
                      </a:lnTo>
                      <a:lnTo>
                        <a:pt x="164" y="563"/>
                      </a:lnTo>
                      <a:lnTo>
                        <a:pt x="0" y="7030"/>
                      </a:lnTo>
                      <a:lnTo>
                        <a:pt x="2797" y="7102"/>
                      </a:lnTo>
                      <a:lnTo>
                        <a:pt x="2852" y="5522"/>
                      </a:lnTo>
                      <a:lnTo>
                        <a:pt x="2852" y="5086"/>
                      </a:lnTo>
                      <a:lnTo>
                        <a:pt x="2852" y="4995"/>
                      </a:lnTo>
                      <a:lnTo>
                        <a:pt x="2870" y="4577"/>
                      </a:lnTo>
                      <a:lnTo>
                        <a:pt x="2870" y="4450"/>
                      </a:lnTo>
                      <a:lnTo>
                        <a:pt x="2888" y="4033"/>
                      </a:lnTo>
                      <a:lnTo>
                        <a:pt x="2888" y="3905"/>
                      </a:lnTo>
                      <a:lnTo>
                        <a:pt x="2888" y="3506"/>
                      </a:lnTo>
                      <a:lnTo>
                        <a:pt x="2888" y="3397"/>
                      </a:lnTo>
                      <a:lnTo>
                        <a:pt x="2906" y="2997"/>
                      </a:lnTo>
                      <a:lnTo>
                        <a:pt x="2906" y="2870"/>
                      </a:lnTo>
                      <a:lnTo>
                        <a:pt x="2924" y="2434"/>
                      </a:lnTo>
                      <a:cubicBezTo>
                        <a:pt x="2906" y="2416"/>
                        <a:pt x="2906" y="2380"/>
                        <a:pt x="2924" y="2361"/>
                      </a:cubicBezTo>
                      <a:lnTo>
                        <a:pt x="2924" y="1889"/>
                      </a:lnTo>
                      <a:lnTo>
                        <a:pt x="2924" y="1835"/>
                      </a:lnTo>
                      <a:lnTo>
                        <a:pt x="2961" y="781"/>
                      </a:lnTo>
                      <a:lnTo>
                        <a:pt x="2979" y="73"/>
                      </a:lnTo>
                      <a:lnTo>
                        <a:pt x="18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7" name="Google Shape;1687;p47"/>
                <p:cNvSpPr/>
                <p:nvPr/>
              </p:nvSpPr>
              <p:spPr>
                <a:xfrm>
                  <a:off x="7789638" y="3755610"/>
                  <a:ext cx="248304" cy="237407"/>
                </a:xfrm>
                <a:custGeom>
                  <a:avLst/>
                  <a:gdLst/>
                  <a:ahLst/>
                  <a:cxnLst/>
                  <a:rect l="l" t="t" r="r" b="b"/>
                  <a:pathLst>
                    <a:path w="2962" h="2832" extrusionOk="0">
                      <a:moveTo>
                        <a:pt x="1517" y="0"/>
                      </a:moveTo>
                      <a:cubicBezTo>
                        <a:pt x="1154" y="0"/>
                        <a:pt x="794" y="129"/>
                        <a:pt x="509" y="384"/>
                      </a:cubicBezTo>
                      <a:cubicBezTo>
                        <a:pt x="236" y="620"/>
                        <a:pt x="73" y="929"/>
                        <a:pt x="19" y="1274"/>
                      </a:cubicBezTo>
                      <a:cubicBezTo>
                        <a:pt x="0" y="1401"/>
                        <a:pt x="0" y="1510"/>
                        <a:pt x="19" y="1637"/>
                      </a:cubicBezTo>
                      <a:cubicBezTo>
                        <a:pt x="37" y="1746"/>
                        <a:pt x="73" y="1855"/>
                        <a:pt x="109" y="1964"/>
                      </a:cubicBezTo>
                      <a:cubicBezTo>
                        <a:pt x="128" y="1982"/>
                        <a:pt x="128" y="2019"/>
                        <a:pt x="146" y="2037"/>
                      </a:cubicBezTo>
                      <a:cubicBezTo>
                        <a:pt x="398" y="2541"/>
                        <a:pt x="902" y="2832"/>
                        <a:pt x="1431" y="2832"/>
                      </a:cubicBezTo>
                      <a:cubicBezTo>
                        <a:pt x="1627" y="2832"/>
                        <a:pt x="1825" y="2792"/>
                        <a:pt x="2017" y="2709"/>
                      </a:cubicBezTo>
                      <a:cubicBezTo>
                        <a:pt x="2543" y="2509"/>
                        <a:pt x="2888" y="2037"/>
                        <a:pt x="2961" y="1492"/>
                      </a:cubicBezTo>
                      <a:lnTo>
                        <a:pt x="2961" y="1292"/>
                      </a:lnTo>
                      <a:cubicBezTo>
                        <a:pt x="2961" y="1292"/>
                        <a:pt x="2961" y="1292"/>
                        <a:pt x="2961" y="1274"/>
                      </a:cubicBezTo>
                      <a:cubicBezTo>
                        <a:pt x="2943" y="1129"/>
                        <a:pt x="2907" y="983"/>
                        <a:pt x="2852" y="856"/>
                      </a:cubicBezTo>
                      <a:cubicBezTo>
                        <a:pt x="2834" y="802"/>
                        <a:pt x="2798" y="729"/>
                        <a:pt x="2779" y="674"/>
                      </a:cubicBezTo>
                      <a:cubicBezTo>
                        <a:pt x="2689" y="547"/>
                        <a:pt x="2580" y="402"/>
                        <a:pt x="2452" y="311"/>
                      </a:cubicBezTo>
                      <a:cubicBezTo>
                        <a:pt x="2416" y="275"/>
                        <a:pt x="2380" y="257"/>
                        <a:pt x="2343" y="239"/>
                      </a:cubicBezTo>
                      <a:cubicBezTo>
                        <a:pt x="2088" y="79"/>
                        <a:pt x="1802" y="0"/>
                        <a:pt x="151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8" name="Google Shape;1688;p47"/>
                <p:cNvSpPr/>
                <p:nvPr/>
              </p:nvSpPr>
              <p:spPr>
                <a:xfrm>
                  <a:off x="7967776" y="3863918"/>
                  <a:ext cx="54909" cy="36550"/>
                </a:xfrm>
                <a:custGeom>
                  <a:avLst/>
                  <a:gdLst/>
                  <a:ahLst/>
                  <a:cxnLst/>
                  <a:rect l="l" t="t" r="r" b="b"/>
                  <a:pathLst>
                    <a:path w="655" h="436" extrusionOk="0">
                      <a:moveTo>
                        <a:pt x="55" y="0"/>
                      </a:moveTo>
                      <a:cubicBezTo>
                        <a:pt x="37" y="0"/>
                        <a:pt x="37" y="18"/>
                        <a:pt x="19" y="18"/>
                      </a:cubicBezTo>
                      <a:cubicBezTo>
                        <a:pt x="1" y="200"/>
                        <a:pt x="91" y="363"/>
                        <a:pt x="255" y="418"/>
                      </a:cubicBezTo>
                      <a:cubicBezTo>
                        <a:pt x="291" y="436"/>
                        <a:pt x="327" y="436"/>
                        <a:pt x="364" y="436"/>
                      </a:cubicBezTo>
                      <a:cubicBezTo>
                        <a:pt x="473" y="436"/>
                        <a:pt x="564" y="400"/>
                        <a:pt x="636" y="309"/>
                      </a:cubicBezTo>
                      <a:cubicBezTo>
                        <a:pt x="654" y="309"/>
                        <a:pt x="654" y="291"/>
                        <a:pt x="636" y="272"/>
                      </a:cubicBezTo>
                      <a:lnTo>
                        <a:pt x="600" y="272"/>
                      </a:lnTo>
                      <a:cubicBezTo>
                        <a:pt x="533" y="340"/>
                        <a:pt x="455" y="377"/>
                        <a:pt x="368" y="377"/>
                      </a:cubicBezTo>
                      <a:cubicBezTo>
                        <a:pt x="337" y="377"/>
                        <a:pt x="306" y="373"/>
                        <a:pt x="273" y="363"/>
                      </a:cubicBezTo>
                      <a:cubicBezTo>
                        <a:pt x="146" y="309"/>
                        <a:pt x="55" y="182"/>
                        <a:pt x="91" y="36"/>
                      </a:cubicBezTo>
                      <a:cubicBezTo>
                        <a:pt x="91" y="18"/>
                        <a:pt x="73" y="0"/>
                        <a:pt x="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9" name="Google Shape;1689;p47"/>
                <p:cNvSpPr/>
                <p:nvPr/>
              </p:nvSpPr>
              <p:spPr>
                <a:xfrm>
                  <a:off x="7789638" y="3862325"/>
                  <a:ext cx="27496" cy="24478"/>
                </a:xfrm>
                <a:custGeom>
                  <a:avLst/>
                  <a:gdLst/>
                  <a:ahLst/>
                  <a:cxnLst/>
                  <a:rect l="l" t="t" r="r" b="b"/>
                  <a:pathLst>
                    <a:path w="328" h="292" extrusionOk="0">
                      <a:moveTo>
                        <a:pt x="19" y="1"/>
                      </a:moveTo>
                      <a:cubicBezTo>
                        <a:pt x="0" y="19"/>
                        <a:pt x="0" y="37"/>
                        <a:pt x="19" y="55"/>
                      </a:cubicBezTo>
                      <a:lnTo>
                        <a:pt x="273" y="291"/>
                      </a:lnTo>
                      <a:lnTo>
                        <a:pt x="309" y="291"/>
                      </a:lnTo>
                      <a:cubicBezTo>
                        <a:pt x="327" y="273"/>
                        <a:pt x="327" y="255"/>
                        <a:pt x="309" y="255"/>
                      </a:cubicBezTo>
                      <a:lnTo>
                        <a:pt x="5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0" name="Google Shape;1690;p47"/>
                <p:cNvSpPr/>
                <p:nvPr/>
              </p:nvSpPr>
              <p:spPr>
                <a:xfrm>
                  <a:off x="7679989" y="2460025"/>
                  <a:ext cx="123398" cy="208988"/>
                </a:xfrm>
                <a:custGeom>
                  <a:avLst/>
                  <a:gdLst/>
                  <a:ahLst/>
                  <a:cxnLst/>
                  <a:rect l="l" t="t" r="r" b="b"/>
                  <a:pathLst>
                    <a:path w="1472" h="2493" extrusionOk="0">
                      <a:moveTo>
                        <a:pt x="782" y="0"/>
                      </a:moveTo>
                      <a:lnTo>
                        <a:pt x="128" y="255"/>
                      </a:lnTo>
                      <a:cubicBezTo>
                        <a:pt x="128" y="309"/>
                        <a:pt x="128" y="364"/>
                        <a:pt x="128" y="436"/>
                      </a:cubicBezTo>
                      <a:cubicBezTo>
                        <a:pt x="110" y="600"/>
                        <a:pt x="73" y="836"/>
                        <a:pt x="73" y="1054"/>
                      </a:cubicBezTo>
                      <a:lnTo>
                        <a:pt x="73" y="1217"/>
                      </a:lnTo>
                      <a:cubicBezTo>
                        <a:pt x="73" y="1381"/>
                        <a:pt x="55" y="1526"/>
                        <a:pt x="55" y="1635"/>
                      </a:cubicBezTo>
                      <a:lnTo>
                        <a:pt x="55" y="1653"/>
                      </a:lnTo>
                      <a:lnTo>
                        <a:pt x="55" y="1780"/>
                      </a:lnTo>
                      <a:cubicBezTo>
                        <a:pt x="55" y="1835"/>
                        <a:pt x="55" y="1889"/>
                        <a:pt x="37" y="1926"/>
                      </a:cubicBezTo>
                      <a:cubicBezTo>
                        <a:pt x="1" y="2089"/>
                        <a:pt x="37" y="2253"/>
                        <a:pt x="146" y="2380"/>
                      </a:cubicBezTo>
                      <a:cubicBezTo>
                        <a:pt x="221" y="2454"/>
                        <a:pt x="336" y="2493"/>
                        <a:pt x="477" y="2493"/>
                      </a:cubicBezTo>
                      <a:cubicBezTo>
                        <a:pt x="748" y="2493"/>
                        <a:pt x="1114" y="2351"/>
                        <a:pt x="1472" y="2053"/>
                      </a:cubicBezTo>
                      <a:cubicBezTo>
                        <a:pt x="1454" y="1962"/>
                        <a:pt x="1436" y="1889"/>
                        <a:pt x="1399" y="1817"/>
                      </a:cubicBezTo>
                      <a:cubicBezTo>
                        <a:pt x="1308" y="1508"/>
                        <a:pt x="1199" y="1181"/>
                        <a:pt x="1090" y="872"/>
                      </a:cubicBezTo>
                      <a:cubicBezTo>
                        <a:pt x="1018" y="654"/>
                        <a:pt x="945" y="418"/>
                        <a:pt x="872" y="182"/>
                      </a:cubicBezTo>
                      <a:cubicBezTo>
                        <a:pt x="872" y="182"/>
                        <a:pt x="854" y="164"/>
                        <a:pt x="854" y="164"/>
                      </a:cubicBezTo>
                      <a:cubicBezTo>
                        <a:pt x="836" y="127"/>
                        <a:pt x="818" y="73"/>
                        <a:pt x="782" y="37"/>
                      </a:cubicBezTo>
                      <a:cubicBezTo>
                        <a:pt x="782" y="18"/>
                        <a:pt x="782" y="0"/>
                        <a:pt x="7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1" name="Google Shape;1691;p47"/>
                <p:cNvSpPr/>
                <p:nvPr/>
              </p:nvSpPr>
              <p:spPr>
                <a:xfrm>
                  <a:off x="7684600" y="2523568"/>
                  <a:ext cx="88357" cy="92800"/>
                </a:xfrm>
                <a:custGeom>
                  <a:avLst/>
                  <a:gdLst/>
                  <a:ahLst/>
                  <a:cxnLst/>
                  <a:rect l="l" t="t" r="r" b="b"/>
                  <a:pathLst>
                    <a:path w="1054" h="1107" extrusionOk="0">
                      <a:moveTo>
                        <a:pt x="633" y="1"/>
                      </a:moveTo>
                      <a:cubicBezTo>
                        <a:pt x="604" y="1"/>
                        <a:pt x="574" y="2"/>
                        <a:pt x="545" y="5"/>
                      </a:cubicBezTo>
                      <a:cubicBezTo>
                        <a:pt x="345" y="41"/>
                        <a:pt x="145" y="132"/>
                        <a:pt x="36" y="296"/>
                      </a:cubicBezTo>
                      <a:lnTo>
                        <a:pt x="36" y="459"/>
                      </a:lnTo>
                      <a:cubicBezTo>
                        <a:pt x="18" y="623"/>
                        <a:pt x="0" y="768"/>
                        <a:pt x="0" y="877"/>
                      </a:cubicBezTo>
                      <a:lnTo>
                        <a:pt x="0" y="895"/>
                      </a:lnTo>
                      <a:cubicBezTo>
                        <a:pt x="36" y="986"/>
                        <a:pt x="109" y="1059"/>
                        <a:pt x="200" y="1095"/>
                      </a:cubicBezTo>
                      <a:cubicBezTo>
                        <a:pt x="222" y="1103"/>
                        <a:pt x="244" y="1107"/>
                        <a:pt x="266" y="1107"/>
                      </a:cubicBezTo>
                      <a:cubicBezTo>
                        <a:pt x="389" y="1107"/>
                        <a:pt x="507" y="993"/>
                        <a:pt x="599" y="931"/>
                      </a:cubicBezTo>
                      <a:cubicBezTo>
                        <a:pt x="836" y="714"/>
                        <a:pt x="999" y="441"/>
                        <a:pt x="1054" y="132"/>
                      </a:cubicBezTo>
                      <a:cubicBezTo>
                        <a:pt x="932" y="41"/>
                        <a:pt x="785" y="1"/>
                        <a:pt x="63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2" name="Google Shape;1692;p47"/>
                <p:cNvSpPr/>
                <p:nvPr/>
              </p:nvSpPr>
              <p:spPr>
                <a:xfrm>
                  <a:off x="7634302" y="2349789"/>
                  <a:ext cx="170594" cy="214689"/>
                </a:xfrm>
                <a:custGeom>
                  <a:avLst/>
                  <a:gdLst/>
                  <a:ahLst/>
                  <a:cxnLst/>
                  <a:rect l="l" t="t" r="r" b="b"/>
                  <a:pathLst>
                    <a:path w="2035" h="2561" extrusionOk="0">
                      <a:moveTo>
                        <a:pt x="1107" y="1"/>
                      </a:moveTo>
                      <a:cubicBezTo>
                        <a:pt x="855" y="1"/>
                        <a:pt x="611" y="108"/>
                        <a:pt x="437" y="298"/>
                      </a:cubicBezTo>
                      <a:cubicBezTo>
                        <a:pt x="237" y="498"/>
                        <a:pt x="110" y="752"/>
                        <a:pt x="55" y="1025"/>
                      </a:cubicBezTo>
                      <a:lnTo>
                        <a:pt x="37" y="1134"/>
                      </a:lnTo>
                      <a:cubicBezTo>
                        <a:pt x="19" y="1243"/>
                        <a:pt x="1" y="1352"/>
                        <a:pt x="19" y="1461"/>
                      </a:cubicBezTo>
                      <a:cubicBezTo>
                        <a:pt x="37" y="2024"/>
                        <a:pt x="364" y="2496"/>
                        <a:pt x="818" y="2550"/>
                      </a:cubicBezTo>
                      <a:cubicBezTo>
                        <a:pt x="860" y="2557"/>
                        <a:pt x="903" y="2561"/>
                        <a:pt x="945" y="2561"/>
                      </a:cubicBezTo>
                      <a:cubicBezTo>
                        <a:pt x="1442" y="2561"/>
                        <a:pt x="1898" y="2079"/>
                        <a:pt x="1999" y="1442"/>
                      </a:cubicBezTo>
                      <a:cubicBezTo>
                        <a:pt x="1999" y="1370"/>
                        <a:pt x="2017" y="1315"/>
                        <a:pt x="2017" y="1243"/>
                      </a:cubicBezTo>
                      <a:cubicBezTo>
                        <a:pt x="2035" y="643"/>
                        <a:pt x="1726" y="116"/>
                        <a:pt x="1272" y="7"/>
                      </a:cubicBezTo>
                      <a:lnTo>
                        <a:pt x="1218" y="7"/>
                      </a:lnTo>
                      <a:cubicBezTo>
                        <a:pt x="1181" y="3"/>
                        <a:pt x="1144" y="1"/>
                        <a:pt x="11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3" name="Google Shape;1693;p47"/>
                <p:cNvSpPr/>
                <p:nvPr/>
              </p:nvSpPr>
              <p:spPr>
                <a:xfrm>
                  <a:off x="7734814" y="2473689"/>
                  <a:ext cx="42753" cy="42753"/>
                </a:xfrm>
                <a:custGeom>
                  <a:avLst/>
                  <a:gdLst/>
                  <a:ahLst/>
                  <a:cxnLst/>
                  <a:rect l="l" t="t" r="r" b="b"/>
                  <a:pathLst>
                    <a:path w="510" h="510" extrusionOk="0">
                      <a:moveTo>
                        <a:pt x="255" y="1"/>
                      </a:moveTo>
                      <a:cubicBezTo>
                        <a:pt x="109" y="1"/>
                        <a:pt x="0" y="110"/>
                        <a:pt x="0" y="255"/>
                      </a:cubicBezTo>
                      <a:cubicBezTo>
                        <a:pt x="0" y="382"/>
                        <a:pt x="109" y="509"/>
                        <a:pt x="255" y="509"/>
                      </a:cubicBezTo>
                      <a:cubicBezTo>
                        <a:pt x="400" y="509"/>
                        <a:pt x="509" y="382"/>
                        <a:pt x="509" y="255"/>
                      </a:cubicBezTo>
                      <a:cubicBezTo>
                        <a:pt x="509" y="110"/>
                        <a:pt x="400" y="1"/>
                        <a:pt x="2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4" name="Google Shape;1694;p47"/>
                <p:cNvSpPr/>
                <p:nvPr/>
              </p:nvSpPr>
              <p:spPr>
                <a:xfrm>
                  <a:off x="7638913" y="2464552"/>
                  <a:ext cx="50298" cy="43172"/>
                </a:xfrm>
                <a:custGeom>
                  <a:avLst/>
                  <a:gdLst/>
                  <a:ahLst/>
                  <a:cxnLst/>
                  <a:rect l="l" t="t" r="r" b="b"/>
                  <a:pathLst>
                    <a:path w="600" h="515" extrusionOk="0">
                      <a:moveTo>
                        <a:pt x="254" y="1"/>
                      </a:moveTo>
                      <a:cubicBezTo>
                        <a:pt x="109" y="1"/>
                        <a:pt x="0" y="110"/>
                        <a:pt x="0" y="255"/>
                      </a:cubicBezTo>
                      <a:cubicBezTo>
                        <a:pt x="0" y="414"/>
                        <a:pt x="123" y="515"/>
                        <a:pt x="253" y="515"/>
                      </a:cubicBezTo>
                      <a:cubicBezTo>
                        <a:pt x="317" y="515"/>
                        <a:pt x="382" y="490"/>
                        <a:pt x="436" y="437"/>
                      </a:cubicBezTo>
                      <a:cubicBezTo>
                        <a:pt x="600" y="273"/>
                        <a:pt x="491" y="1"/>
                        <a:pt x="25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5" name="Google Shape;1695;p47"/>
                <p:cNvSpPr/>
                <p:nvPr/>
              </p:nvSpPr>
              <p:spPr>
                <a:xfrm>
                  <a:off x="7722156" y="2428170"/>
                  <a:ext cx="21880" cy="27329"/>
                </a:xfrm>
                <a:custGeom>
                  <a:avLst/>
                  <a:gdLst/>
                  <a:ahLst/>
                  <a:cxnLst/>
                  <a:rect l="l" t="t" r="r" b="b"/>
                  <a:pathLst>
                    <a:path w="261" h="326" extrusionOk="0">
                      <a:moveTo>
                        <a:pt x="67" y="1"/>
                      </a:moveTo>
                      <a:cubicBezTo>
                        <a:pt x="32" y="1"/>
                        <a:pt x="0" y="41"/>
                        <a:pt x="24" y="90"/>
                      </a:cubicBezTo>
                      <a:lnTo>
                        <a:pt x="151" y="289"/>
                      </a:lnTo>
                      <a:cubicBezTo>
                        <a:pt x="151" y="308"/>
                        <a:pt x="170" y="326"/>
                        <a:pt x="188" y="326"/>
                      </a:cubicBezTo>
                      <a:cubicBezTo>
                        <a:pt x="206" y="326"/>
                        <a:pt x="206" y="308"/>
                        <a:pt x="224" y="308"/>
                      </a:cubicBezTo>
                      <a:cubicBezTo>
                        <a:pt x="242" y="289"/>
                        <a:pt x="260" y="253"/>
                        <a:pt x="242" y="235"/>
                      </a:cubicBezTo>
                      <a:lnTo>
                        <a:pt x="115" y="35"/>
                      </a:lnTo>
                      <a:cubicBezTo>
                        <a:pt x="103" y="11"/>
                        <a:pt x="85" y="1"/>
                        <a:pt x="6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6" name="Google Shape;1696;p47"/>
                <p:cNvSpPr/>
                <p:nvPr/>
              </p:nvSpPr>
              <p:spPr>
                <a:xfrm>
                  <a:off x="7739341" y="2425907"/>
                  <a:ext cx="19952" cy="28083"/>
                </a:xfrm>
                <a:custGeom>
                  <a:avLst/>
                  <a:gdLst/>
                  <a:ahLst/>
                  <a:cxnLst/>
                  <a:rect l="l" t="t" r="r" b="b"/>
                  <a:pathLst>
                    <a:path w="238" h="335" extrusionOk="0">
                      <a:moveTo>
                        <a:pt x="66" y="1"/>
                      </a:moveTo>
                      <a:cubicBezTo>
                        <a:pt x="57" y="1"/>
                        <a:pt x="47" y="3"/>
                        <a:pt x="37" y="8"/>
                      </a:cubicBezTo>
                      <a:cubicBezTo>
                        <a:pt x="19" y="26"/>
                        <a:pt x="1" y="62"/>
                        <a:pt x="19" y="80"/>
                      </a:cubicBezTo>
                      <a:lnTo>
                        <a:pt x="110" y="298"/>
                      </a:lnTo>
                      <a:cubicBezTo>
                        <a:pt x="128" y="316"/>
                        <a:pt x="146" y="335"/>
                        <a:pt x="164" y="335"/>
                      </a:cubicBezTo>
                      <a:lnTo>
                        <a:pt x="183" y="316"/>
                      </a:lnTo>
                      <a:cubicBezTo>
                        <a:pt x="219" y="316"/>
                        <a:pt x="237" y="280"/>
                        <a:pt x="219" y="244"/>
                      </a:cubicBezTo>
                      <a:lnTo>
                        <a:pt x="128" y="44"/>
                      </a:lnTo>
                      <a:cubicBezTo>
                        <a:pt x="115" y="17"/>
                        <a:pt x="92" y="1"/>
                        <a:pt x="6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7" name="Google Shape;1697;p47"/>
                <p:cNvSpPr/>
                <p:nvPr/>
              </p:nvSpPr>
              <p:spPr>
                <a:xfrm>
                  <a:off x="7728694" y="2466061"/>
                  <a:ext cx="13832" cy="20538"/>
                </a:xfrm>
                <a:custGeom>
                  <a:avLst/>
                  <a:gdLst/>
                  <a:ahLst/>
                  <a:cxnLst/>
                  <a:rect l="l" t="t" r="r" b="b"/>
                  <a:pathLst>
                    <a:path w="165" h="245" extrusionOk="0">
                      <a:moveTo>
                        <a:pt x="110" y="1"/>
                      </a:moveTo>
                      <a:cubicBezTo>
                        <a:pt x="92" y="1"/>
                        <a:pt x="55" y="19"/>
                        <a:pt x="37" y="37"/>
                      </a:cubicBezTo>
                      <a:lnTo>
                        <a:pt x="1" y="164"/>
                      </a:lnTo>
                      <a:cubicBezTo>
                        <a:pt x="1" y="201"/>
                        <a:pt x="19" y="237"/>
                        <a:pt x="55" y="237"/>
                      </a:cubicBezTo>
                      <a:cubicBezTo>
                        <a:pt x="60" y="242"/>
                        <a:pt x="66" y="244"/>
                        <a:pt x="73" y="244"/>
                      </a:cubicBezTo>
                      <a:cubicBezTo>
                        <a:pt x="90" y="244"/>
                        <a:pt x="110" y="227"/>
                        <a:pt x="110" y="201"/>
                      </a:cubicBezTo>
                      <a:lnTo>
                        <a:pt x="146" y="74"/>
                      </a:lnTo>
                      <a:cubicBezTo>
                        <a:pt x="164" y="37"/>
                        <a:pt x="146" y="19"/>
                        <a:pt x="11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8" name="Google Shape;1698;p47"/>
                <p:cNvSpPr/>
                <p:nvPr/>
              </p:nvSpPr>
              <p:spPr>
                <a:xfrm>
                  <a:off x="7746969" y="2467989"/>
                  <a:ext cx="9221" cy="21041"/>
                </a:xfrm>
                <a:custGeom>
                  <a:avLst/>
                  <a:gdLst/>
                  <a:ahLst/>
                  <a:cxnLst/>
                  <a:rect l="l" t="t" r="r" b="b"/>
                  <a:pathLst>
                    <a:path w="110" h="251" extrusionOk="0">
                      <a:moveTo>
                        <a:pt x="55" y="1"/>
                      </a:moveTo>
                      <a:cubicBezTo>
                        <a:pt x="28" y="1"/>
                        <a:pt x="1" y="23"/>
                        <a:pt x="1" y="69"/>
                      </a:cubicBezTo>
                      <a:lnTo>
                        <a:pt x="1" y="178"/>
                      </a:lnTo>
                      <a:cubicBezTo>
                        <a:pt x="1" y="214"/>
                        <a:pt x="19" y="232"/>
                        <a:pt x="55" y="232"/>
                      </a:cubicBezTo>
                      <a:lnTo>
                        <a:pt x="55" y="250"/>
                      </a:lnTo>
                      <a:cubicBezTo>
                        <a:pt x="92" y="250"/>
                        <a:pt x="110" y="214"/>
                        <a:pt x="110" y="178"/>
                      </a:cubicBezTo>
                      <a:lnTo>
                        <a:pt x="110" y="69"/>
                      </a:lnTo>
                      <a:cubicBezTo>
                        <a:pt x="110" y="23"/>
                        <a:pt x="83" y="1"/>
                        <a:pt x="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9" name="Google Shape;1699;p47"/>
                <p:cNvSpPr/>
                <p:nvPr/>
              </p:nvSpPr>
              <p:spPr>
                <a:xfrm>
                  <a:off x="7718048" y="2441750"/>
                  <a:ext cx="50382" cy="32023"/>
                </a:xfrm>
                <a:custGeom>
                  <a:avLst/>
                  <a:gdLst/>
                  <a:ahLst/>
                  <a:cxnLst/>
                  <a:rect l="l" t="t" r="r" b="b"/>
                  <a:pathLst>
                    <a:path w="601" h="382" extrusionOk="0">
                      <a:moveTo>
                        <a:pt x="273" y="0"/>
                      </a:moveTo>
                      <a:cubicBezTo>
                        <a:pt x="128" y="18"/>
                        <a:pt x="1" y="109"/>
                        <a:pt x="1" y="200"/>
                      </a:cubicBezTo>
                      <a:cubicBezTo>
                        <a:pt x="1" y="255"/>
                        <a:pt x="55" y="291"/>
                        <a:pt x="110" y="327"/>
                      </a:cubicBezTo>
                      <a:cubicBezTo>
                        <a:pt x="164" y="345"/>
                        <a:pt x="200" y="364"/>
                        <a:pt x="255" y="382"/>
                      </a:cubicBezTo>
                      <a:lnTo>
                        <a:pt x="328" y="382"/>
                      </a:lnTo>
                      <a:cubicBezTo>
                        <a:pt x="418" y="382"/>
                        <a:pt x="564" y="364"/>
                        <a:pt x="600" y="291"/>
                      </a:cubicBezTo>
                      <a:cubicBezTo>
                        <a:pt x="600" y="218"/>
                        <a:pt x="582" y="146"/>
                        <a:pt x="546" y="109"/>
                      </a:cubicBezTo>
                      <a:cubicBezTo>
                        <a:pt x="491" y="55"/>
                        <a:pt x="455" y="18"/>
                        <a:pt x="3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0" name="Google Shape;1700;p47"/>
                <p:cNvSpPr/>
                <p:nvPr/>
              </p:nvSpPr>
              <p:spPr>
                <a:xfrm>
                  <a:off x="7718048" y="2441750"/>
                  <a:ext cx="32107" cy="32023"/>
                </a:xfrm>
                <a:custGeom>
                  <a:avLst/>
                  <a:gdLst/>
                  <a:ahLst/>
                  <a:cxnLst/>
                  <a:rect l="l" t="t" r="r" b="b"/>
                  <a:pathLst>
                    <a:path w="383" h="382" extrusionOk="0">
                      <a:moveTo>
                        <a:pt x="273" y="0"/>
                      </a:moveTo>
                      <a:cubicBezTo>
                        <a:pt x="128" y="18"/>
                        <a:pt x="1" y="109"/>
                        <a:pt x="1" y="200"/>
                      </a:cubicBezTo>
                      <a:cubicBezTo>
                        <a:pt x="1" y="255"/>
                        <a:pt x="55" y="291"/>
                        <a:pt x="110" y="327"/>
                      </a:cubicBezTo>
                      <a:cubicBezTo>
                        <a:pt x="164" y="345"/>
                        <a:pt x="200" y="364"/>
                        <a:pt x="255" y="382"/>
                      </a:cubicBezTo>
                      <a:lnTo>
                        <a:pt x="328" y="382"/>
                      </a:lnTo>
                      <a:cubicBezTo>
                        <a:pt x="364" y="327"/>
                        <a:pt x="382" y="255"/>
                        <a:pt x="382" y="182"/>
                      </a:cubicBezTo>
                      <a:cubicBezTo>
                        <a:pt x="382" y="109"/>
                        <a:pt x="364" y="55"/>
                        <a:pt x="30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1" name="Google Shape;1701;p47"/>
                <p:cNvSpPr/>
                <p:nvPr/>
              </p:nvSpPr>
              <p:spPr>
                <a:xfrm>
                  <a:off x="7638242" y="2421547"/>
                  <a:ext cx="22047" cy="26323"/>
                </a:xfrm>
                <a:custGeom>
                  <a:avLst/>
                  <a:gdLst/>
                  <a:ahLst/>
                  <a:cxnLst/>
                  <a:rect l="l" t="t" r="r" b="b"/>
                  <a:pathLst>
                    <a:path w="263" h="314" extrusionOk="0">
                      <a:moveTo>
                        <a:pt x="90" y="1"/>
                      </a:moveTo>
                      <a:cubicBezTo>
                        <a:pt x="48" y="1"/>
                        <a:pt x="1" y="39"/>
                        <a:pt x="26" y="78"/>
                      </a:cubicBezTo>
                      <a:lnTo>
                        <a:pt x="153" y="296"/>
                      </a:lnTo>
                      <a:cubicBezTo>
                        <a:pt x="172" y="314"/>
                        <a:pt x="190" y="314"/>
                        <a:pt x="208" y="314"/>
                      </a:cubicBezTo>
                      <a:lnTo>
                        <a:pt x="226" y="314"/>
                      </a:lnTo>
                      <a:cubicBezTo>
                        <a:pt x="262" y="296"/>
                        <a:pt x="262" y="259"/>
                        <a:pt x="244" y="223"/>
                      </a:cubicBezTo>
                      <a:lnTo>
                        <a:pt x="135" y="23"/>
                      </a:lnTo>
                      <a:cubicBezTo>
                        <a:pt x="125" y="7"/>
                        <a:pt x="108" y="1"/>
                        <a:pt x="9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2" name="Google Shape;1702;p47"/>
                <p:cNvSpPr/>
                <p:nvPr/>
              </p:nvSpPr>
              <p:spPr>
                <a:xfrm>
                  <a:off x="7657188" y="2419787"/>
                  <a:ext cx="18359" cy="26574"/>
                </a:xfrm>
                <a:custGeom>
                  <a:avLst/>
                  <a:gdLst/>
                  <a:ahLst/>
                  <a:cxnLst/>
                  <a:rect l="l" t="t" r="r" b="b"/>
                  <a:pathLst>
                    <a:path w="219" h="317" extrusionOk="0">
                      <a:moveTo>
                        <a:pt x="67" y="0"/>
                      </a:moveTo>
                      <a:cubicBezTo>
                        <a:pt x="58" y="0"/>
                        <a:pt x="47" y="3"/>
                        <a:pt x="36" y="8"/>
                      </a:cubicBezTo>
                      <a:cubicBezTo>
                        <a:pt x="18" y="8"/>
                        <a:pt x="0" y="44"/>
                        <a:pt x="18" y="81"/>
                      </a:cubicBezTo>
                      <a:lnTo>
                        <a:pt x="109" y="280"/>
                      </a:lnTo>
                      <a:cubicBezTo>
                        <a:pt x="109" y="317"/>
                        <a:pt x="127" y="317"/>
                        <a:pt x="164" y="317"/>
                      </a:cubicBezTo>
                      <a:lnTo>
                        <a:pt x="182" y="317"/>
                      </a:lnTo>
                      <a:cubicBezTo>
                        <a:pt x="200" y="299"/>
                        <a:pt x="218" y="262"/>
                        <a:pt x="218" y="244"/>
                      </a:cubicBezTo>
                      <a:lnTo>
                        <a:pt x="109" y="26"/>
                      </a:lnTo>
                      <a:cubicBezTo>
                        <a:pt x="109" y="13"/>
                        <a:pt x="91" y="0"/>
                        <a:pt x="6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3" name="Google Shape;1703;p47"/>
                <p:cNvSpPr/>
                <p:nvPr/>
              </p:nvSpPr>
              <p:spPr>
                <a:xfrm>
                  <a:off x="7644949" y="2459438"/>
                  <a:ext cx="13832" cy="20455"/>
                </a:xfrm>
                <a:custGeom>
                  <a:avLst/>
                  <a:gdLst/>
                  <a:ahLst/>
                  <a:cxnLst/>
                  <a:rect l="l" t="t" r="r" b="b"/>
                  <a:pathLst>
                    <a:path w="165" h="244" extrusionOk="0">
                      <a:moveTo>
                        <a:pt x="92" y="0"/>
                      </a:moveTo>
                      <a:cubicBezTo>
                        <a:pt x="73" y="0"/>
                        <a:pt x="50" y="17"/>
                        <a:pt x="37" y="44"/>
                      </a:cubicBezTo>
                      <a:lnTo>
                        <a:pt x="1" y="171"/>
                      </a:lnTo>
                      <a:cubicBezTo>
                        <a:pt x="1" y="189"/>
                        <a:pt x="19" y="225"/>
                        <a:pt x="55" y="243"/>
                      </a:cubicBezTo>
                      <a:cubicBezTo>
                        <a:pt x="92" y="243"/>
                        <a:pt x="110" y="225"/>
                        <a:pt x="110" y="189"/>
                      </a:cubicBezTo>
                      <a:lnTo>
                        <a:pt x="146" y="80"/>
                      </a:lnTo>
                      <a:cubicBezTo>
                        <a:pt x="164" y="44"/>
                        <a:pt x="146" y="7"/>
                        <a:pt x="110" y="7"/>
                      </a:cubicBezTo>
                      <a:cubicBezTo>
                        <a:pt x="105" y="2"/>
                        <a:pt x="99" y="0"/>
                        <a:pt x="9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4" name="Google Shape;1704;p47"/>
                <p:cNvSpPr/>
                <p:nvPr/>
              </p:nvSpPr>
              <p:spPr>
                <a:xfrm>
                  <a:off x="7663224" y="2461534"/>
                  <a:ext cx="9221" cy="19868"/>
                </a:xfrm>
                <a:custGeom>
                  <a:avLst/>
                  <a:gdLst/>
                  <a:ahLst/>
                  <a:cxnLst/>
                  <a:rect l="l" t="t" r="r" b="b"/>
                  <a:pathLst>
                    <a:path w="110" h="237" extrusionOk="0">
                      <a:moveTo>
                        <a:pt x="55" y="0"/>
                      </a:moveTo>
                      <a:cubicBezTo>
                        <a:pt x="19" y="0"/>
                        <a:pt x="1" y="19"/>
                        <a:pt x="1" y="55"/>
                      </a:cubicBezTo>
                      <a:lnTo>
                        <a:pt x="1" y="182"/>
                      </a:lnTo>
                      <a:cubicBezTo>
                        <a:pt x="1" y="218"/>
                        <a:pt x="37" y="237"/>
                        <a:pt x="55" y="237"/>
                      </a:cubicBezTo>
                      <a:cubicBezTo>
                        <a:pt x="92" y="237"/>
                        <a:pt x="110" y="200"/>
                        <a:pt x="110" y="182"/>
                      </a:cubicBezTo>
                      <a:lnTo>
                        <a:pt x="110" y="55"/>
                      </a:lnTo>
                      <a:cubicBezTo>
                        <a:pt x="110" y="19"/>
                        <a:pt x="92" y="0"/>
                        <a:pt x="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5" name="Google Shape;1705;p47"/>
                <p:cNvSpPr/>
                <p:nvPr/>
              </p:nvSpPr>
              <p:spPr>
                <a:xfrm>
                  <a:off x="7635811" y="2434541"/>
                  <a:ext cx="50382" cy="32191"/>
                </a:xfrm>
                <a:custGeom>
                  <a:avLst/>
                  <a:gdLst/>
                  <a:ahLst/>
                  <a:cxnLst/>
                  <a:rect l="l" t="t" r="r" b="b"/>
                  <a:pathLst>
                    <a:path w="601" h="384" extrusionOk="0">
                      <a:moveTo>
                        <a:pt x="337" y="0"/>
                      </a:moveTo>
                      <a:cubicBezTo>
                        <a:pt x="323" y="0"/>
                        <a:pt x="310" y="5"/>
                        <a:pt x="291" y="14"/>
                      </a:cubicBezTo>
                      <a:lnTo>
                        <a:pt x="273" y="14"/>
                      </a:lnTo>
                      <a:cubicBezTo>
                        <a:pt x="128" y="14"/>
                        <a:pt x="1" y="123"/>
                        <a:pt x="1" y="195"/>
                      </a:cubicBezTo>
                      <a:cubicBezTo>
                        <a:pt x="1" y="250"/>
                        <a:pt x="55" y="286"/>
                        <a:pt x="110" y="322"/>
                      </a:cubicBezTo>
                      <a:cubicBezTo>
                        <a:pt x="146" y="359"/>
                        <a:pt x="201" y="359"/>
                        <a:pt x="255" y="377"/>
                      </a:cubicBezTo>
                      <a:lnTo>
                        <a:pt x="310" y="377"/>
                      </a:lnTo>
                      <a:cubicBezTo>
                        <a:pt x="334" y="381"/>
                        <a:pt x="360" y="383"/>
                        <a:pt x="385" y="383"/>
                      </a:cubicBezTo>
                      <a:cubicBezTo>
                        <a:pt x="471" y="383"/>
                        <a:pt x="554" y="357"/>
                        <a:pt x="582" y="286"/>
                      </a:cubicBezTo>
                      <a:cubicBezTo>
                        <a:pt x="600" y="232"/>
                        <a:pt x="582" y="159"/>
                        <a:pt x="528" y="123"/>
                      </a:cubicBezTo>
                      <a:cubicBezTo>
                        <a:pt x="491" y="68"/>
                        <a:pt x="437" y="32"/>
                        <a:pt x="382" y="14"/>
                      </a:cubicBezTo>
                      <a:cubicBezTo>
                        <a:pt x="364" y="5"/>
                        <a:pt x="350" y="0"/>
                        <a:pt x="3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6" name="Google Shape;1706;p47"/>
                <p:cNvSpPr/>
                <p:nvPr/>
              </p:nvSpPr>
              <p:spPr>
                <a:xfrm>
                  <a:off x="7635811" y="2435631"/>
                  <a:ext cx="32107" cy="30514"/>
                </a:xfrm>
                <a:custGeom>
                  <a:avLst/>
                  <a:gdLst/>
                  <a:ahLst/>
                  <a:cxnLst/>
                  <a:rect l="l" t="t" r="r" b="b"/>
                  <a:pathLst>
                    <a:path w="383" h="364" extrusionOk="0">
                      <a:moveTo>
                        <a:pt x="273" y="1"/>
                      </a:moveTo>
                      <a:cubicBezTo>
                        <a:pt x="128" y="1"/>
                        <a:pt x="1" y="110"/>
                        <a:pt x="1" y="182"/>
                      </a:cubicBezTo>
                      <a:cubicBezTo>
                        <a:pt x="1" y="237"/>
                        <a:pt x="37" y="273"/>
                        <a:pt x="110" y="309"/>
                      </a:cubicBezTo>
                      <a:cubicBezTo>
                        <a:pt x="146" y="346"/>
                        <a:pt x="201" y="346"/>
                        <a:pt x="255" y="364"/>
                      </a:cubicBezTo>
                      <a:lnTo>
                        <a:pt x="310" y="364"/>
                      </a:lnTo>
                      <a:cubicBezTo>
                        <a:pt x="346" y="309"/>
                        <a:pt x="382" y="255"/>
                        <a:pt x="382" y="182"/>
                      </a:cubicBezTo>
                      <a:cubicBezTo>
                        <a:pt x="382" y="110"/>
                        <a:pt x="346" y="37"/>
                        <a:pt x="29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7" name="Google Shape;1707;p47"/>
                <p:cNvSpPr/>
                <p:nvPr/>
              </p:nvSpPr>
              <p:spPr>
                <a:xfrm>
                  <a:off x="7670852" y="2502611"/>
                  <a:ext cx="47280" cy="27496"/>
                </a:xfrm>
                <a:custGeom>
                  <a:avLst/>
                  <a:gdLst/>
                  <a:ahLst/>
                  <a:cxnLst/>
                  <a:rect l="l" t="t" r="r" b="b"/>
                  <a:pathLst>
                    <a:path w="564" h="328" extrusionOk="0">
                      <a:moveTo>
                        <a:pt x="1" y="1"/>
                      </a:moveTo>
                      <a:cubicBezTo>
                        <a:pt x="1" y="182"/>
                        <a:pt x="146" y="328"/>
                        <a:pt x="328" y="328"/>
                      </a:cubicBezTo>
                      <a:cubicBezTo>
                        <a:pt x="418" y="328"/>
                        <a:pt x="509" y="273"/>
                        <a:pt x="564" y="182"/>
                      </a:cubicBezTo>
                      <a:cubicBezTo>
                        <a:pt x="455" y="182"/>
                        <a:pt x="346" y="164"/>
                        <a:pt x="237" y="128"/>
                      </a:cubicBezTo>
                      <a:cubicBezTo>
                        <a:pt x="164" y="92"/>
                        <a:pt x="73" y="55"/>
                        <a:pt x="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8" name="Google Shape;1708;p47"/>
                <p:cNvSpPr/>
                <p:nvPr/>
              </p:nvSpPr>
              <p:spPr>
                <a:xfrm>
                  <a:off x="7448537" y="3195461"/>
                  <a:ext cx="402049" cy="627384"/>
                </a:xfrm>
                <a:custGeom>
                  <a:avLst/>
                  <a:gdLst/>
                  <a:ahLst/>
                  <a:cxnLst/>
                  <a:rect l="l" t="t" r="r" b="b"/>
                  <a:pathLst>
                    <a:path w="4796" h="7484" extrusionOk="0">
                      <a:moveTo>
                        <a:pt x="2271" y="0"/>
                      </a:moveTo>
                      <a:cubicBezTo>
                        <a:pt x="2090" y="418"/>
                        <a:pt x="1908" y="836"/>
                        <a:pt x="1726" y="1254"/>
                      </a:cubicBezTo>
                      <a:lnTo>
                        <a:pt x="1163" y="2997"/>
                      </a:lnTo>
                      <a:lnTo>
                        <a:pt x="854" y="3996"/>
                      </a:lnTo>
                      <a:lnTo>
                        <a:pt x="146" y="6176"/>
                      </a:lnTo>
                      <a:lnTo>
                        <a:pt x="1" y="6648"/>
                      </a:lnTo>
                      <a:lnTo>
                        <a:pt x="1545" y="7139"/>
                      </a:lnTo>
                      <a:lnTo>
                        <a:pt x="2671" y="7484"/>
                      </a:lnTo>
                      <a:lnTo>
                        <a:pt x="2689" y="7447"/>
                      </a:lnTo>
                      <a:lnTo>
                        <a:pt x="2798" y="7139"/>
                      </a:lnTo>
                      <a:lnTo>
                        <a:pt x="3052" y="6285"/>
                      </a:lnTo>
                      <a:lnTo>
                        <a:pt x="3288" y="5576"/>
                      </a:lnTo>
                      <a:lnTo>
                        <a:pt x="3688" y="4323"/>
                      </a:lnTo>
                      <a:lnTo>
                        <a:pt x="4796" y="799"/>
                      </a:lnTo>
                      <a:lnTo>
                        <a:pt x="4251" y="618"/>
                      </a:lnTo>
                      <a:lnTo>
                        <a:pt x="227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9" name="Google Shape;1709;p47"/>
                <p:cNvSpPr/>
                <p:nvPr/>
              </p:nvSpPr>
              <p:spPr>
                <a:xfrm>
                  <a:off x="7206437" y="3799956"/>
                  <a:ext cx="441700" cy="672065"/>
                </a:xfrm>
                <a:custGeom>
                  <a:avLst/>
                  <a:gdLst/>
                  <a:ahLst/>
                  <a:cxnLst/>
                  <a:rect l="l" t="t" r="r" b="b"/>
                  <a:pathLst>
                    <a:path w="5269" h="8017" extrusionOk="0">
                      <a:moveTo>
                        <a:pt x="2671" y="0"/>
                      </a:moveTo>
                      <a:lnTo>
                        <a:pt x="2380" y="781"/>
                      </a:lnTo>
                      <a:lnTo>
                        <a:pt x="2053" y="1780"/>
                      </a:lnTo>
                      <a:lnTo>
                        <a:pt x="2035" y="1817"/>
                      </a:lnTo>
                      <a:lnTo>
                        <a:pt x="1872" y="2271"/>
                      </a:lnTo>
                      <a:cubicBezTo>
                        <a:pt x="1872" y="2307"/>
                        <a:pt x="1872" y="2325"/>
                        <a:pt x="1853" y="2343"/>
                      </a:cubicBezTo>
                      <a:lnTo>
                        <a:pt x="1726" y="2743"/>
                      </a:lnTo>
                      <a:lnTo>
                        <a:pt x="1672" y="2870"/>
                      </a:lnTo>
                      <a:lnTo>
                        <a:pt x="1545" y="3251"/>
                      </a:lnTo>
                      <a:lnTo>
                        <a:pt x="1508" y="3360"/>
                      </a:lnTo>
                      <a:lnTo>
                        <a:pt x="1381" y="3742"/>
                      </a:lnTo>
                      <a:lnTo>
                        <a:pt x="1345" y="3851"/>
                      </a:lnTo>
                      <a:lnTo>
                        <a:pt x="1218" y="4269"/>
                      </a:lnTo>
                      <a:lnTo>
                        <a:pt x="1181" y="4378"/>
                      </a:lnTo>
                      <a:lnTo>
                        <a:pt x="1054" y="4759"/>
                      </a:lnTo>
                      <a:lnTo>
                        <a:pt x="1018" y="4868"/>
                      </a:lnTo>
                      <a:lnTo>
                        <a:pt x="873" y="5268"/>
                      </a:lnTo>
                      <a:cubicBezTo>
                        <a:pt x="709" y="5758"/>
                        <a:pt x="546" y="6267"/>
                        <a:pt x="364" y="6775"/>
                      </a:cubicBezTo>
                      <a:cubicBezTo>
                        <a:pt x="1" y="7320"/>
                        <a:pt x="37" y="7593"/>
                        <a:pt x="110" y="7720"/>
                      </a:cubicBezTo>
                      <a:cubicBezTo>
                        <a:pt x="226" y="7941"/>
                        <a:pt x="559" y="8016"/>
                        <a:pt x="961" y="8016"/>
                      </a:cubicBezTo>
                      <a:cubicBezTo>
                        <a:pt x="1749" y="8016"/>
                        <a:pt x="2806" y="7725"/>
                        <a:pt x="3034" y="7665"/>
                      </a:cubicBezTo>
                      <a:lnTo>
                        <a:pt x="5087" y="1526"/>
                      </a:lnTo>
                      <a:lnTo>
                        <a:pt x="5232" y="1108"/>
                      </a:lnTo>
                      <a:lnTo>
                        <a:pt x="5268" y="999"/>
                      </a:lnTo>
                      <a:lnTo>
                        <a:pt x="267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0" name="Google Shape;1710;p47"/>
                <p:cNvSpPr/>
                <p:nvPr/>
              </p:nvSpPr>
              <p:spPr>
                <a:xfrm>
                  <a:off x="7422633" y="3702546"/>
                  <a:ext cx="254424" cy="242856"/>
                </a:xfrm>
                <a:custGeom>
                  <a:avLst/>
                  <a:gdLst/>
                  <a:ahLst/>
                  <a:cxnLst/>
                  <a:rect l="l" t="t" r="r" b="b"/>
                  <a:pathLst>
                    <a:path w="3035" h="2897" extrusionOk="0">
                      <a:moveTo>
                        <a:pt x="1435" y="0"/>
                      </a:moveTo>
                      <a:cubicBezTo>
                        <a:pt x="1327" y="0"/>
                        <a:pt x="1217" y="12"/>
                        <a:pt x="1109" y="36"/>
                      </a:cubicBezTo>
                      <a:cubicBezTo>
                        <a:pt x="1073" y="54"/>
                        <a:pt x="1036" y="54"/>
                        <a:pt x="1000" y="72"/>
                      </a:cubicBezTo>
                      <a:cubicBezTo>
                        <a:pt x="836" y="127"/>
                        <a:pt x="691" y="200"/>
                        <a:pt x="564" y="308"/>
                      </a:cubicBezTo>
                      <a:cubicBezTo>
                        <a:pt x="510" y="345"/>
                        <a:pt x="455" y="399"/>
                        <a:pt x="419" y="436"/>
                      </a:cubicBezTo>
                      <a:cubicBezTo>
                        <a:pt x="328" y="563"/>
                        <a:pt x="255" y="672"/>
                        <a:pt x="201" y="799"/>
                      </a:cubicBezTo>
                      <a:cubicBezTo>
                        <a:pt x="201" y="817"/>
                        <a:pt x="201" y="817"/>
                        <a:pt x="201" y="835"/>
                      </a:cubicBezTo>
                      <a:lnTo>
                        <a:pt x="128" y="999"/>
                      </a:lnTo>
                      <a:cubicBezTo>
                        <a:pt x="1" y="1544"/>
                        <a:pt x="164" y="2125"/>
                        <a:pt x="582" y="2488"/>
                      </a:cubicBezTo>
                      <a:cubicBezTo>
                        <a:pt x="864" y="2761"/>
                        <a:pt x="1227" y="2897"/>
                        <a:pt x="1590" y="2897"/>
                      </a:cubicBezTo>
                      <a:cubicBezTo>
                        <a:pt x="1954" y="2897"/>
                        <a:pt x="2317" y="2761"/>
                        <a:pt x="2598" y="2488"/>
                      </a:cubicBezTo>
                      <a:cubicBezTo>
                        <a:pt x="2598" y="2470"/>
                        <a:pt x="2616" y="2452"/>
                        <a:pt x="2635" y="2452"/>
                      </a:cubicBezTo>
                      <a:cubicBezTo>
                        <a:pt x="2798" y="2270"/>
                        <a:pt x="2907" y="2052"/>
                        <a:pt x="2962" y="1834"/>
                      </a:cubicBezTo>
                      <a:cubicBezTo>
                        <a:pt x="3034" y="1489"/>
                        <a:pt x="2962" y="1126"/>
                        <a:pt x="2798" y="817"/>
                      </a:cubicBezTo>
                      <a:cubicBezTo>
                        <a:pt x="2707" y="654"/>
                        <a:pt x="2598" y="526"/>
                        <a:pt x="2471" y="399"/>
                      </a:cubicBezTo>
                      <a:cubicBezTo>
                        <a:pt x="2188" y="145"/>
                        <a:pt x="1817" y="0"/>
                        <a:pt x="143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1" name="Google Shape;1711;p47"/>
                <p:cNvSpPr/>
                <p:nvPr/>
              </p:nvSpPr>
              <p:spPr>
                <a:xfrm>
                  <a:off x="7422633" y="3830386"/>
                  <a:ext cx="56418" cy="27496"/>
                </a:xfrm>
                <a:custGeom>
                  <a:avLst/>
                  <a:gdLst/>
                  <a:ahLst/>
                  <a:cxnLst/>
                  <a:rect l="l" t="t" r="r" b="b"/>
                  <a:pathLst>
                    <a:path w="673" h="328" extrusionOk="0">
                      <a:moveTo>
                        <a:pt x="655" y="0"/>
                      </a:moveTo>
                      <a:cubicBezTo>
                        <a:pt x="637" y="0"/>
                        <a:pt x="619" y="0"/>
                        <a:pt x="619" y="19"/>
                      </a:cubicBezTo>
                      <a:cubicBezTo>
                        <a:pt x="582" y="164"/>
                        <a:pt x="455" y="255"/>
                        <a:pt x="310" y="255"/>
                      </a:cubicBezTo>
                      <a:cubicBezTo>
                        <a:pt x="201" y="255"/>
                        <a:pt x="92" y="182"/>
                        <a:pt x="55" y="73"/>
                      </a:cubicBezTo>
                      <a:cubicBezTo>
                        <a:pt x="37" y="55"/>
                        <a:pt x="19" y="55"/>
                        <a:pt x="19" y="55"/>
                      </a:cubicBezTo>
                      <a:cubicBezTo>
                        <a:pt x="1" y="55"/>
                        <a:pt x="1" y="73"/>
                        <a:pt x="1" y="91"/>
                      </a:cubicBezTo>
                      <a:cubicBezTo>
                        <a:pt x="55" y="218"/>
                        <a:pt x="183" y="309"/>
                        <a:pt x="328" y="327"/>
                      </a:cubicBezTo>
                      <a:cubicBezTo>
                        <a:pt x="491" y="309"/>
                        <a:pt x="637" y="200"/>
                        <a:pt x="673" y="37"/>
                      </a:cubicBezTo>
                      <a:cubicBezTo>
                        <a:pt x="673" y="19"/>
                        <a:pt x="673" y="0"/>
                        <a:pt x="6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2" name="Google Shape;1712;p47"/>
                <p:cNvSpPr/>
                <p:nvPr/>
              </p:nvSpPr>
              <p:spPr>
                <a:xfrm>
                  <a:off x="7616028" y="3889066"/>
                  <a:ext cx="32107" cy="16012"/>
                </a:xfrm>
                <a:custGeom>
                  <a:avLst/>
                  <a:gdLst/>
                  <a:ahLst/>
                  <a:cxnLst/>
                  <a:rect l="l" t="t" r="r" b="b"/>
                  <a:pathLst>
                    <a:path w="383" h="191" extrusionOk="0">
                      <a:moveTo>
                        <a:pt x="359" y="1"/>
                      </a:moveTo>
                      <a:cubicBezTo>
                        <a:pt x="356" y="1"/>
                        <a:pt x="352" y="3"/>
                        <a:pt x="346" y="9"/>
                      </a:cubicBezTo>
                      <a:lnTo>
                        <a:pt x="19" y="136"/>
                      </a:lnTo>
                      <a:cubicBezTo>
                        <a:pt x="1" y="154"/>
                        <a:pt x="1" y="190"/>
                        <a:pt x="37" y="190"/>
                      </a:cubicBezTo>
                      <a:lnTo>
                        <a:pt x="364" y="45"/>
                      </a:lnTo>
                      <a:cubicBezTo>
                        <a:pt x="382" y="45"/>
                        <a:pt x="382" y="27"/>
                        <a:pt x="382" y="9"/>
                      </a:cubicBezTo>
                      <a:cubicBezTo>
                        <a:pt x="370" y="9"/>
                        <a:pt x="366" y="1"/>
                        <a:pt x="35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3" name="Google Shape;1713;p47"/>
                <p:cNvSpPr/>
                <p:nvPr/>
              </p:nvSpPr>
              <p:spPr>
                <a:xfrm>
                  <a:off x="7713521" y="4403276"/>
                  <a:ext cx="578678" cy="200689"/>
                </a:xfrm>
                <a:custGeom>
                  <a:avLst/>
                  <a:gdLst/>
                  <a:ahLst/>
                  <a:cxnLst/>
                  <a:rect l="l" t="t" r="r" b="b"/>
                  <a:pathLst>
                    <a:path w="6903" h="2394" extrusionOk="0">
                      <a:moveTo>
                        <a:pt x="3703" y="0"/>
                      </a:moveTo>
                      <a:cubicBezTo>
                        <a:pt x="3669" y="0"/>
                        <a:pt x="3633" y="5"/>
                        <a:pt x="3597" y="14"/>
                      </a:cubicBezTo>
                      <a:lnTo>
                        <a:pt x="727" y="14"/>
                      </a:lnTo>
                      <a:cubicBezTo>
                        <a:pt x="727" y="50"/>
                        <a:pt x="727" y="105"/>
                        <a:pt x="709" y="159"/>
                      </a:cubicBezTo>
                      <a:cubicBezTo>
                        <a:pt x="672" y="505"/>
                        <a:pt x="563" y="831"/>
                        <a:pt x="418" y="1140"/>
                      </a:cubicBezTo>
                      <a:cubicBezTo>
                        <a:pt x="418" y="1158"/>
                        <a:pt x="382" y="1177"/>
                        <a:pt x="382" y="1195"/>
                      </a:cubicBezTo>
                      <a:cubicBezTo>
                        <a:pt x="363" y="1213"/>
                        <a:pt x="345" y="1231"/>
                        <a:pt x="327" y="1267"/>
                      </a:cubicBezTo>
                      <a:cubicBezTo>
                        <a:pt x="309" y="1286"/>
                        <a:pt x="254" y="1340"/>
                        <a:pt x="218" y="1376"/>
                      </a:cubicBezTo>
                      <a:cubicBezTo>
                        <a:pt x="127" y="1449"/>
                        <a:pt x="55" y="1540"/>
                        <a:pt x="0" y="1667"/>
                      </a:cubicBezTo>
                      <a:cubicBezTo>
                        <a:pt x="0" y="1685"/>
                        <a:pt x="0" y="1703"/>
                        <a:pt x="0" y="1740"/>
                      </a:cubicBezTo>
                      <a:cubicBezTo>
                        <a:pt x="18" y="1830"/>
                        <a:pt x="73" y="1939"/>
                        <a:pt x="145" y="2012"/>
                      </a:cubicBezTo>
                      <a:lnTo>
                        <a:pt x="6775" y="2394"/>
                      </a:lnTo>
                      <a:cubicBezTo>
                        <a:pt x="6830" y="2266"/>
                        <a:pt x="6848" y="2139"/>
                        <a:pt x="6884" y="1994"/>
                      </a:cubicBezTo>
                      <a:cubicBezTo>
                        <a:pt x="6902" y="1849"/>
                        <a:pt x="6884" y="1685"/>
                        <a:pt x="6848" y="1540"/>
                      </a:cubicBezTo>
                      <a:lnTo>
                        <a:pt x="6848" y="1522"/>
                      </a:lnTo>
                      <a:cubicBezTo>
                        <a:pt x="6557" y="1249"/>
                        <a:pt x="6230" y="1013"/>
                        <a:pt x="5885" y="795"/>
                      </a:cubicBezTo>
                      <a:cubicBezTo>
                        <a:pt x="5231" y="414"/>
                        <a:pt x="4541" y="141"/>
                        <a:pt x="3796" y="14"/>
                      </a:cubicBezTo>
                      <a:cubicBezTo>
                        <a:pt x="3769" y="5"/>
                        <a:pt x="3737" y="0"/>
                        <a:pt x="370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4" name="Google Shape;1714;p47"/>
                <p:cNvSpPr/>
                <p:nvPr/>
              </p:nvSpPr>
              <p:spPr>
                <a:xfrm>
                  <a:off x="7713521" y="4399085"/>
                  <a:ext cx="578678" cy="204881"/>
                </a:xfrm>
                <a:custGeom>
                  <a:avLst/>
                  <a:gdLst/>
                  <a:ahLst/>
                  <a:cxnLst/>
                  <a:rect l="l" t="t" r="r" b="b"/>
                  <a:pathLst>
                    <a:path w="6903" h="2444" extrusionOk="0">
                      <a:moveTo>
                        <a:pt x="861" y="1"/>
                      </a:moveTo>
                      <a:cubicBezTo>
                        <a:pt x="818" y="1"/>
                        <a:pt x="772" y="10"/>
                        <a:pt x="727" y="28"/>
                      </a:cubicBezTo>
                      <a:cubicBezTo>
                        <a:pt x="436" y="155"/>
                        <a:pt x="400" y="718"/>
                        <a:pt x="400" y="1154"/>
                      </a:cubicBezTo>
                      <a:cubicBezTo>
                        <a:pt x="400" y="1190"/>
                        <a:pt x="382" y="1190"/>
                        <a:pt x="363" y="1227"/>
                      </a:cubicBezTo>
                      <a:cubicBezTo>
                        <a:pt x="363" y="1245"/>
                        <a:pt x="345" y="1263"/>
                        <a:pt x="327" y="1281"/>
                      </a:cubicBezTo>
                      <a:cubicBezTo>
                        <a:pt x="309" y="1299"/>
                        <a:pt x="236" y="1372"/>
                        <a:pt x="218" y="1408"/>
                      </a:cubicBezTo>
                      <a:cubicBezTo>
                        <a:pt x="109" y="1481"/>
                        <a:pt x="37" y="1572"/>
                        <a:pt x="0" y="1681"/>
                      </a:cubicBezTo>
                      <a:cubicBezTo>
                        <a:pt x="0" y="1717"/>
                        <a:pt x="0" y="1753"/>
                        <a:pt x="0" y="1790"/>
                      </a:cubicBezTo>
                      <a:cubicBezTo>
                        <a:pt x="18" y="1880"/>
                        <a:pt x="73" y="1989"/>
                        <a:pt x="145" y="2062"/>
                      </a:cubicBezTo>
                      <a:lnTo>
                        <a:pt x="6775" y="2444"/>
                      </a:lnTo>
                      <a:cubicBezTo>
                        <a:pt x="6830" y="2316"/>
                        <a:pt x="6848" y="2189"/>
                        <a:pt x="6884" y="2044"/>
                      </a:cubicBezTo>
                      <a:cubicBezTo>
                        <a:pt x="6902" y="1899"/>
                        <a:pt x="6884" y="1735"/>
                        <a:pt x="6848" y="1590"/>
                      </a:cubicBezTo>
                      <a:lnTo>
                        <a:pt x="6848" y="1572"/>
                      </a:lnTo>
                      <a:cubicBezTo>
                        <a:pt x="6757" y="1445"/>
                        <a:pt x="6648" y="1317"/>
                        <a:pt x="6521" y="1208"/>
                      </a:cubicBezTo>
                      <a:cubicBezTo>
                        <a:pt x="6339" y="1045"/>
                        <a:pt x="6121" y="881"/>
                        <a:pt x="5903" y="754"/>
                      </a:cubicBezTo>
                      <a:cubicBezTo>
                        <a:pt x="5395" y="482"/>
                        <a:pt x="4868" y="282"/>
                        <a:pt x="4305" y="173"/>
                      </a:cubicBezTo>
                      <a:cubicBezTo>
                        <a:pt x="3625" y="709"/>
                        <a:pt x="3152" y="869"/>
                        <a:pt x="2819" y="869"/>
                      </a:cubicBezTo>
                      <a:cubicBezTo>
                        <a:pt x="2689" y="869"/>
                        <a:pt x="2580" y="844"/>
                        <a:pt x="2489" y="809"/>
                      </a:cubicBezTo>
                      <a:cubicBezTo>
                        <a:pt x="2162" y="682"/>
                        <a:pt x="1144" y="82"/>
                        <a:pt x="981" y="28"/>
                      </a:cubicBezTo>
                      <a:cubicBezTo>
                        <a:pt x="945" y="10"/>
                        <a:pt x="904" y="1"/>
                        <a:pt x="86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5" name="Google Shape;1715;p47"/>
                <p:cNvSpPr/>
                <p:nvPr/>
              </p:nvSpPr>
              <p:spPr>
                <a:xfrm>
                  <a:off x="7702875" y="4558193"/>
                  <a:ext cx="598462" cy="45771"/>
                </a:xfrm>
                <a:custGeom>
                  <a:avLst/>
                  <a:gdLst/>
                  <a:ahLst/>
                  <a:cxnLst/>
                  <a:rect l="l" t="t" r="r" b="b"/>
                  <a:pathLst>
                    <a:path w="7139" h="546" extrusionOk="0">
                      <a:moveTo>
                        <a:pt x="127" y="1"/>
                      </a:moveTo>
                      <a:cubicBezTo>
                        <a:pt x="55" y="1"/>
                        <a:pt x="0" y="73"/>
                        <a:pt x="0" y="146"/>
                      </a:cubicBezTo>
                      <a:lnTo>
                        <a:pt x="0" y="400"/>
                      </a:lnTo>
                      <a:cubicBezTo>
                        <a:pt x="0" y="473"/>
                        <a:pt x="55" y="546"/>
                        <a:pt x="127" y="546"/>
                      </a:cubicBezTo>
                      <a:lnTo>
                        <a:pt x="6993" y="546"/>
                      </a:lnTo>
                      <a:cubicBezTo>
                        <a:pt x="7084" y="546"/>
                        <a:pt x="7138" y="473"/>
                        <a:pt x="7138" y="400"/>
                      </a:cubicBezTo>
                      <a:lnTo>
                        <a:pt x="7138" y="146"/>
                      </a:lnTo>
                      <a:cubicBezTo>
                        <a:pt x="7138" y="73"/>
                        <a:pt x="7084" y="1"/>
                        <a:pt x="699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6" name="Google Shape;1716;p47"/>
                <p:cNvSpPr/>
                <p:nvPr/>
              </p:nvSpPr>
              <p:spPr>
                <a:xfrm>
                  <a:off x="6961320" y="4403276"/>
                  <a:ext cx="578678" cy="200689"/>
                </a:xfrm>
                <a:custGeom>
                  <a:avLst/>
                  <a:gdLst/>
                  <a:ahLst/>
                  <a:cxnLst/>
                  <a:rect l="l" t="t" r="r" b="b"/>
                  <a:pathLst>
                    <a:path w="6903" h="2394" extrusionOk="0">
                      <a:moveTo>
                        <a:pt x="3206" y="0"/>
                      </a:moveTo>
                      <a:cubicBezTo>
                        <a:pt x="3174" y="0"/>
                        <a:pt x="3143" y="5"/>
                        <a:pt x="3106" y="14"/>
                      </a:cubicBezTo>
                      <a:cubicBezTo>
                        <a:pt x="2380" y="141"/>
                        <a:pt x="1671" y="414"/>
                        <a:pt x="1036" y="795"/>
                      </a:cubicBezTo>
                      <a:cubicBezTo>
                        <a:pt x="672" y="995"/>
                        <a:pt x="345" y="1249"/>
                        <a:pt x="37" y="1522"/>
                      </a:cubicBezTo>
                      <a:lnTo>
                        <a:pt x="37" y="1540"/>
                      </a:lnTo>
                      <a:cubicBezTo>
                        <a:pt x="0" y="1685"/>
                        <a:pt x="0" y="1849"/>
                        <a:pt x="19" y="1994"/>
                      </a:cubicBezTo>
                      <a:cubicBezTo>
                        <a:pt x="37" y="2139"/>
                        <a:pt x="73" y="2266"/>
                        <a:pt x="128" y="2394"/>
                      </a:cubicBezTo>
                      <a:lnTo>
                        <a:pt x="6757" y="2012"/>
                      </a:lnTo>
                      <a:cubicBezTo>
                        <a:pt x="6848" y="1939"/>
                        <a:pt x="6884" y="1830"/>
                        <a:pt x="6903" y="1740"/>
                      </a:cubicBezTo>
                      <a:cubicBezTo>
                        <a:pt x="6903" y="1703"/>
                        <a:pt x="6903" y="1685"/>
                        <a:pt x="6903" y="1667"/>
                      </a:cubicBezTo>
                      <a:cubicBezTo>
                        <a:pt x="6866" y="1540"/>
                        <a:pt x="6794" y="1449"/>
                        <a:pt x="6685" y="1376"/>
                      </a:cubicBezTo>
                      <a:cubicBezTo>
                        <a:pt x="6648" y="1340"/>
                        <a:pt x="6594" y="1286"/>
                        <a:pt x="6576" y="1249"/>
                      </a:cubicBezTo>
                      <a:cubicBezTo>
                        <a:pt x="6557" y="1231"/>
                        <a:pt x="6539" y="1213"/>
                        <a:pt x="6539" y="1195"/>
                      </a:cubicBezTo>
                      <a:cubicBezTo>
                        <a:pt x="6521" y="1177"/>
                        <a:pt x="6503" y="1158"/>
                        <a:pt x="6503" y="1140"/>
                      </a:cubicBezTo>
                      <a:cubicBezTo>
                        <a:pt x="6339" y="831"/>
                        <a:pt x="6230" y="486"/>
                        <a:pt x="6194" y="159"/>
                      </a:cubicBezTo>
                      <a:cubicBezTo>
                        <a:pt x="6194" y="105"/>
                        <a:pt x="6176" y="50"/>
                        <a:pt x="6176" y="14"/>
                      </a:cubicBezTo>
                      <a:lnTo>
                        <a:pt x="3306" y="14"/>
                      </a:lnTo>
                      <a:cubicBezTo>
                        <a:pt x="3270" y="5"/>
                        <a:pt x="3238" y="0"/>
                        <a:pt x="320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7" name="Google Shape;1717;p47"/>
                <p:cNvSpPr/>
                <p:nvPr/>
              </p:nvSpPr>
              <p:spPr>
                <a:xfrm>
                  <a:off x="6961320" y="4399085"/>
                  <a:ext cx="578678" cy="204881"/>
                </a:xfrm>
                <a:custGeom>
                  <a:avLst/>
                  <a:gdLst/>
                  <a:ahLst/>
                  <a:cxnLst/>
                  <a:rect l="l" t="t" r="r" b="b"/>
                  <a:pathLst>
                    <a:path w="6903" h="2444" extrusionOk="0">
                      <a:moveTo>
                        <a:pt x="6037" y="1"/>
                      </a:moveTo>
                      <a:cubicBezTo>
                        <a:pt x="5994" y="1"/>
                        <a:pt x="5949" y="10"/>
                        <a:pt x="5904" y="28"/>
                      </a:cubicBezTo>
                      <a:cubicBezTo>
                        <a:pt x="5740" y="82"/>
                        <a:pt x="4687" y="700"/>
                        <a:pt x="4414" y="809"/>
                      </a:cubicBezTo>
                      <a:cubicBezTo>
                        <a:pt x="4321" y="850"/>
                        <a:pt x="4211" y="877"/>
                        <a:pt x="4079" y="877"/>
                      </a:cubicBezTo>
                      <a:cubicBezTo>
                        <a:pt x="3746" y="877"/>
                        <a:pt x="3275" y="707"/>
                        <a:pt x="2598" y="173"/>
                      </a:cubicBezTo>
                      <a:cubicBezTo>
                        <a:pt x="2035" y="300"/>
                        <a:pt x="1490" y="500"/>
                        <a:pt x="981" y="772"/>
                      </a:cubicBezTo>
                      <a:cubicBezTo>
                        <a:pt x="763" y="881"/>
                        <a:pt x="563" y="1045"/>
                        <a:pt x="364" y="1227"/>
                      </a:cubicBezTo>
                      <a:cubicBezTo>
                        <a:pt x="255" y="1336"/>
                        <a:pt x="146" y="1445"/>
                        <a:pt x="37" y="1572"/>
                      </a:cubicBezTo>
                      <a:lnTo>
                        <a:pt x="37" y="1590"/>
                      </a:lnTo>
                      <a:cubicBezTo>
                        <a:pt x="0" y="1735"/>
                        <a:pt x="0" y="1899"/>
                        <a:pt x="19" y="2044"/>
                      </a:cubicBezTo>
                      <a:cubicBezTo>
                        <a:pt x="37" y="2189"/>
                        <a:pt x="73" y="2316"/>
                        <a:pt x="128" y="2444"/>
                      </a:cubicBezTo>
                      <a:lnTo>
                        <a:pt x="6757" y="2062"/>
                      </a:lnTo>
                      <a:cubicBezTo>
                        <a:pt x="6848" y="1989"/>
                        <a:pt x="6884" y="1880"/>
                        <a:pt x="6903" y="1790"/>
                      </a:cubicBezTo>
                      <a:cubicBezTo>
                        <a:pt x="6903" y="1753"/>
                        <a:pt x="6903" y="1717"/>
                        <a:pt x="6884" y="1699"/>
                      </a:cubicBezTo>
                      <a:cubicBezTo>
                        <a:pt x="6848" y="1572"/>
                        <a:pt x="6775" y="1481"/>
                        <a:pt x="6685" y="1408"/>
                      </a:cubicBezTo>
                      <a:cubicBezTo>
                        <a:pt x="6648" y="1372"/>
                        <a:pt x="6594" y="1317"/>
                        <a:pt x="6576" y="1281"/>
                      </a:cubicBezTo>
                      <a:cubicBezTo>
                        <a:pt x="6557" y="1263"/>
                        <a:pt x="6539" y="1245"/>
                        <a:pt x="6521" y="1227"/>
                      </a:cubicBezTo>
                      <a:cubicBezTo>
                        <a:pt x="6521" y="1208"/>
                        <a:pt x="6503" y="1190"/>
                        <a:pt x="6485" y="1172"/>
                      </a:cubicBezTo>
                      <a:cubicBezTo>
                        <a:pt x="6503" y="718"/>
                        <a:pt x="6467" y="155"/>
                        <a:pt x="6158" y="28"/>
                      </a:cubicBezTo>
                      <a:cubicBezTo>
                        <a:pt x="6122" y="10"/>
                        <a:pt x="6081" y="1"/>
                        <a:pt x="603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8" name="Google Shape;1718;p47"/>
                <p:cNvSpPr/>
                <p:nvPr/>
              </p:nvSpPr>
              <p:spPr>
                <a:xfrm>
                  <a:off x="6950674" y="4558193"/>
                  <a:ext cx="599971" cy="45771"/>
                </a:xfrm>
                <a:custGeom>
                  <a:avLst/>
                  <a:gdLst/>
                  <a:ahLst/>
                  <a:cxnLst/>
                  <a:rect l="l" t="t" r="r" b="b"/>
                  <a:pathLst>
                    <a:path w="7157" h="546" extrusionOk="0">
                      <a:moveTo>
                        <a:pt x="146" y="1"/>
                      </a:moveTo>
                      <a:cubicBezTo>
                        <a:pt x="73" y="1"/>
                        <a:pt x="0" y="73"/>
                        <a:pt x="0" y="146"/>
                      </a:cubicBezTo>
                      <a:lnTo>
                        <a:pt x="0" y="400"/>
                      </a:lnTo>
                      <a:cubicBezTo>
                        <a:pt x="0" y="473"/>
                        <a:pt x="73" y="546"/>
                        <a:pt x="146" y="546"/>
                      </a:cubicBezTo>
                      <a:lnTo>
                        <a:pt x="7011" y="546"/>
                      </a:lnTo>
                      <a:cubicBezTo>
                        <a:pt x="7084" y="546"/>
                        <a:pt x="7157" y="473"/>
                        <a:pt x="7157" y="400"/>
                      </a:cubicBezTo>
                      <a:lnTo>
                        <a:pt x="7157" y="146"/>
                      </a:lnTo>
                      <a:cubicBezTo>
                        <a:pt x="7157" y="73"/>
                        <a:pt x="7084" y="1"/>
                        <a:pt x="701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9" name="Google Shape;1719;p47"/>
                <p:cNvSpPr/>
                <p:nvPr/>
              </p:nvSpPr>
              <p:spPr>
                <a:xfrm>
                  <a:off x="7885539" y="2660964"/>
                  <a:ext cx="280244" cy="400540"/>
                </a:xfrm>
                <a:custGeom>
                  <a:avLst/>
                  <a:gdLst/>
                  <a:ahLst/>
                  <a:cxnLst/>
                  <a:rect l="l" t="t" r="r" b="b"/>
                  <a:pathLst>
                    <a:path w="3343" h="4778" extrusionOk="0">
                      <a:moveTo>
                        <a:pt x="291" y="1"/>
                      </a:moveTo>
                      <a:lnTo>
                        <a:pt x="291" y="1"/>
                      </a:lnTo>
                      <a:cubicBezTo>
                        <a:pt x="309" y="364"/>
                        <a:pt x="309" y="727"/>
                        <a:pt x="255" y="1091"/>
                      </a:cubicBezTo>
                      <a:cubicBezTo>
                        <a:pt x="200" y="1454"/>
                        <a:pt x="128" y="1817"/>
                        <a:pt x="1" y="2162"/>
                      </a:cubicBezTo>
                      <a:cubicBezTo>
                        <a:pt x="128" y="2308"/>
                        <a:pt x="237" y="2435"/>
                        <a:pt x="346" y="2580"/>
                      </a:cubicBezTo>
                      <a:lnTo>
                        <a:pt x="655" y="2962"/>
                      </a:lnTo>
                      <a:cubicBezTo>
                        <a:pt x="691" y="3016"/>
                        <a:pt x="727" y="3052"/>
                        <a:pt x="782" y="3107"/>
                      </a:cubicBezTo>
                      <a:cubicBezTo>
                        <a:pt x="891" y="3252"/>
                        <a:pt x="1000" y="3379"/>
                        <a:pt x="1127" y="3525"/>
                      </a:cubicBezTo>
                      <a:cubicBezTo>
                        <a:pt x="1181" y="3615"/>
                        <a:pt x="1254" y="3688"/>
                        <a:pt x="1327" y="3761"/>
                      </a:cubicBezTo>
                      <a:cubicBezTo>
                        <a:pt x="1381" y="3852"/>
                        <a:pt x="1490" y="3979"/>
                        <a:pt x="1581" y="4088"/>
                      </a:cubicBezTo>
                      <a:cubicBezTo>
                        <a:pt x="1635" y="4160"/>
                        <a:pt x="1708" y="4233"/>
                        <a:pt x="1763" y="4306"/>
                      </a:cubicBezTo>
                      <a:cubicBezTo>
                        <a:pt x="1872" y="4451"/>
                        <a:pt x="1999" y="4578"/>
                        <a:pt x="2089" y="4705"/>
                      </a:cubicBezTo>
                      <a:cubicBezTo>
                        <a:pt x="2108" y="4723"/>
                        <a:pt x="2126" y="4760"/>
                        <a:pt x="2162" y="4778"/>
                      </a:cubicBezTo>
                      <a:lnTo>
                        <a:pt x="3343" y="3761"/>
                      </a:lnTo>
                      <a:cubicBezTo>
                        <a:pt x="3234" y="3579"/>
                        <a:pt x="3125" y="3397"/>
                        <a:pt x="2980" y="3216"/>
                      </a:cubicBezTo>
                      <a:lnTo>
                        <a:pt x="2689" y="2798"/>
                      </a:lnTo>
                      <a:cubicBezTo>
                        <a:pt x="2634" y="2725"/>
                        <a:pt x="2580" y="2635"/>
                        <a:pt x="2507" y="2544"/>
                      </a:cubicBezTo>
                      <a:cubicBezTo>
                        <a:pt x="2344" y="2289"/>
                        <a:pt x="2180" y="2071"/>
                        <a:pt x="2053" y="1890"/>
                      </a:cubicBezTo>
                      <a:cubicBezTo>
                        <a:pt x="1526" y="1200"/>
                        <a:pt x="1308" y="964"/>
                        <a:pt x="1308" y="964"/>
                      </a:cubicBezTo>
                      <a:cubicBezTo>
                        <a:pt x="1199" y="818"/>
                        <a:pt x="1054" y="673"/>
                        <a:pt x="909" y="528"/>
                      </a:cubicBezTo>
                      <a:cubicBezTo>
                        <a:pt x="709" y="346"/>
                        <a:pt x="509" y="164"/>
                        <a:pt x="29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0" name="Google Shape;1720;p47"/>
                <p:cNvSpPr/>
                <p:nvPr/>
              </p:nvSpPr>
              <p:spPr>
                <a:xfrm>
                  <a:off x="7753089" y="3262441"/>
                  <a:ext cx="319811" cy="1047624"/>
                </a:xfrm>
                <a:custGeom>
                  <a:avLst/>
                  <a:gdLst/>
                  <a:ahLst/>
                  <a:cxnLst/>
                  <a:rect l="l" t="t" r="r" b="b"/>
                  <a:pathLst>
                    <a:path w="3815" h="12497" extrusionOk="0">
                      <a:moveTo>
                        <a:pt x="2670" y="0"/>
                      </a:moveTo>
                      <a:lnTo>
                        <a:pt x="200" y="1599"/>
                      </a:lnTo>
                      <a:cubicBezTo>
                        <a:pt x="128" y="5213"/>
                        <a:pt x="55" y="8846"/>
                        <a:pt x="0" y="12497"/>
                      </a:cubicBezTo>
                      <a:lnTo>
                        <a:pt x="3361" y="12333"/>
                      </a:lnTo>
                      <a:cubicBezTo>
                        <a:pt x="3815" y="8210"/>
                        <a:pt x="3579" y="4051"/>
                        <a:pt x="267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1" name="Google Shape;1721;p47"/>
                <p:cNvSpPr/>
                <p:nvPr/>
              </p:nvSpPr>
              <p:spPr>
                <a:xfrm>
                  <a:off x="7250615" y="3215245"/>
                  <a:ext cx="729405" cy="1120723"/>
                </a:xfrm>
                <a:custGeom>
                  <a:avLst/>
                  <a:gdLst/>
                  <a:ahLst/>
                  <a:cxnLst/>
                  <a:rect l="l" t="t" r="r" b="b"/>
                  <a:pathLst>
                    <a:path w="8701" h="13369" extrusionOk="0">
                      <a:moveTo>
                        <a:pt x="4360" y="0"/>
                      </a:moveTo>
                      <a:lnTo>
                        <a:pt x="0" y="12315"/>
                      </a:lnTo>
                      <a:lnTo>
                        <a:pt x="3379" y="13369"/>
                      </a:lnTo>
                      <a:lnTo>
                        <a:pt x="6703" y="2307"/>
                      </a:lnTo>
                      <a:lnTo>
                        <a:pt x="8701" y="709"/>
                      </a:lnTo>
                      <a:cubicBezTo>
                        <a:pt x="8664" y="509"/>
                        <a:pt x="8628" y="291"/>
                        <a:pt x="8592" y="73"/>
                      </a:cubicBezTo>
                      <a:lnTo>
                        <a:pt x="436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2" name="Google Shape;1722;p47"/>
                <p:cNvSpPr/>
                <p:nvPr/>
              </p:nvSpPr>
              <p:spPr>
                <a:xfrm>
                  <a:off x="7584089" y="2612260"/>
                  <a:ext cx="432479" cy="710878"/>
                </a:xfrm>
                <a:custGeom>
                  <a:avLst/>
                  <a:gdLst/>
                  <a:ahLst/>
                  <a:cxnLst/>
                  <a:rect l="l" t="t" r="r" b="b"/>
                  <a:pathLst>
                    <a:path w="5159" h="8480" extrusionOk="0">
                      <a:moveTo>
                        <a:pt x="2561" y="1"/>
                      </a:moveTo>
                      <a:lnTo>
                        <a:pt x="1036" y="146"/>
                      </a:lnTo>
                      <a:lnTo>
                        <a:pt x="0" y="3833"/>
                      </a:lnTo>
                      <a:lnTo>
                        <a:pt x="182" y="7629"/>
                      </a:lnTo>
                      <a:cubicBezTo>
                        <a:pt x="380" y="7767"/>
                        <a:pt x="1359" y="8480"/>
                        <a:pt x="2667" y="8480"/>
                      </a:cubicBezTo>
                      <a:cubicBezTo>
                        <a:pt x="2918" y="8480"/>
                        <a:pt x="3180" y="8453"/>
                        <a:pt x="3451" y="8392"/>
                      </a:cubicBezTo>
                      <a:cubicBezTo>
                        <a:pt x="4087" y="8247"/>
                        <a:pt x="4668" y="7956"/>
                        <a:pt x="5159" y="7520"/>
                      </a:cubicBezTo>
                      <a:lnTo>
                        <a:pt x="4341" y="3325"/>
                      </a:lnTo>
                      <a:lnTo>
                        <a:pt x="256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3" name="Google Shape;1723;p47"/>
                <p:cNvSpPr/>
                <p:nvPr/>
              </p:nvSpPr>
              <p:spPr>
                <a:xfrm>
                  <a:off x="7664733" y="2566572"/>
                  <a:ext cx="150894" cy="76201"/>
                </a:xfrm>
                <a:custGeom>
                  <a:avLst/>
                  <a:gdLst/>
                  <a:ahLst/>
                  <a:cxnLst/>
                  <a:rect l="l" t="t" r="r" b="b"/>
                  <a:pathLst>
                    <a:path w="1800" h="909" extrusionOk="0">
                      <a:moveTo>
                        <a:pt x="1726" y="1"/>
                      </a:moveTo>
                      <a:lnTo>
                        <a:pt x="1" y="201"/>
                      </a:lnTo>
                      <a:lnTo>
                        <a:pt x="1" y="909"/>
                      </a:lnTo>
                      <a:lnTo>
                        <a:pt x="1799" y="691"/>
                      </a:lnTo>
                      <a:lnTo>
                        <a:pt x="1726"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4" name="Google Shape;1724;p47"/>
                <p:cNvSpPr/>
                <p:nvPr/>
              </p:nvSpPr>
              <p:spPr>
                <a:xfrm>
                  <a:off x="7159241" y="2703634"/>
                  <a:ext cx="335069" cy="438263"/>
                </a:xfrm>
                <a:custGeom>
                  <a:avLst/>
                  <a:gdLst/>
                  <a:ahLst/>
                  <a:cxnLst/>
                  <a:rect l="l" t="t" r="r" b="b"/>
                  <a:pathLst>
                    <a:path w="3997" h="5228" extrusionOk="0">
                      <a:moveTo>
                        <a:pt x="1345" y="0"/>
                      </a:moveTo>
                      <a:lnTo>
                        <a:pt x="1" y="818"/>
                      </a:lnTo>
                      <a:cubicBezTo>
                        <a:pt x="309" y="2489"/>
                        <a:pt x="1236" y="3978"/>
                        <a:pt x="2580" y="5032"/>
                      </a:cubicBezTo>
                      <a:cubicBezTo>
                        <a:pt x="2722" y="5163"/>
                        <a:pt x="2902" y="5228"/>
                        <a:pt x="3087" y="5228"/>
                      </a:cubicBezTo>
                      <a:cubicBezTo>
                        <a:pt x="3211" y="5228"/>
                        <a:pt x="3335" y="5199"/>
                        <a:pt x="3452" y="5141"/>
                      </a:cubicBezTo>
                      <a:cubicBezTo>
                        <a:pt x="3815" y="4977"/>
                        <a:pt x="3997" y="4578"/>
                        <a:pt x="3906" y="4196"/>
                      </a:cubicBezTo>
                      <a:lnTo>
                        <a:pt x="1345"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5" name="Google Shape;1725;p47"/>
                <p:cNvSpPr/>
                <p:nvPr/>
              </p:nvSpPr>
              <p:spPr>
                <a:xfrm>
                  <a:off x="7611501" y="2326736"/>
                  <a:ext cx="210162" cy="163804"/>
                </a:xfrm>
                <a:custGeom>
                  <a:avLst/>
                  <a:gdLst/>
                  <a:ahLst/>
                  <a:cxnLst/>
                  <a:rect l="l" t="t" r="r" b="b"/>
                  <a:pathLst>
                    <a:path w="2507" h="1954" extrusionOk="0">
                      <a:moveTo>
                        <a:pt x="789" y="1"/>
                      </a:moveTo>
                      <a:cubicBezTo>
                        <a:pt x="565" y="1"/>
                        <a:pt x="358" y="44"/>
                        <a:pt x="200" y="192"/>
                      </a:cubicBezTo>
                      <a:cubicBezTo>
                        <a:pt x="73" y="319"/>
                        <a:pt x="0" y="500"/>
                        <a:pt x="0" y="664"/>
                      </a:cubicBezTo>
                      <a:cubicBezTo>
                        <a:pt x="310" y="959"/>
                        <a:pt x="524" y="1038"/>
                        <a:pt x="681" y="1038"/>
                      </a:cubicBezTo>
                      <a:cubicBezTo>
                        <a:pt x="717" y="1038"/>
                        <a:pt x="751" y="1034"/>
                        <a:pt x="781" y="1027"/>
                      </a:cubicBezTo>
                      <a:cubicBezTo>
                        <a:pt x="908" y="1009"/>
                        <a:pt x="1036" y="991"/>
                        <a:pt x="1181" y="991"/>
                      </a:cubicBezTo>
                      <a:cubicBezTo>
                        <a:pt x="1290" y="991"/>
                        <a:pt x="1399" y="1009"/>
                        <a:pt x="1508" y="1064"/>
                      </a:cubicBezTo>
                      <a:cubicBezTo>
                        <a:pt x="1708" y="1191"/>
                        <a:pt x="1871" y="1372"/>
                        <a:pt x="1980" y="1590"/>
                      </a:cubicBezTo>
                      <a:cubicBezTo>
                        <a:pt x="2125" y="1826"/>
                        <a:pt x="2144" y="1954"/>
                        <a:pt x="2216" y="1954"/>
                      </a:cubicBezTo>
                      <a:cubicBezTo>
                        <a:pt x="2271" y="1954"/>
                        <a:pt x="2343" y="1772"/>
                        <a:pt x="2398" y="1645"/>
                      </a:cubicBezTo>
                      <a:cubicBezTo>
                        <a:pt x="2470" y="1481"/>
                        <a:pt x="2507" y="1318"/>
                        <a:pt x="2507" y="1136"/>
                      </a:cubicBezTo>
                      <a:cubicBezTo>
                        <a:pt x="2507" y="809"/>
                        <a:pt x="2361" y="519"/>
                        <a:pt x="2125" y="301"/>
                      </a:cubicBezTo>
                      <a:cubicBezTo>
                        <a:pt x="1871" y="174"/>
                        <a:pt x="1580" y="101"/>
                        <a:pt x="1290" y="46"/>
                      </a:cubicBezTo>
                      <a:cubicBezTo>
                        <a:pt x="1122" y="23"/>
                        <a:pt x="951" y="1"/>
                        <a:pt x="78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6" name="Google Shape;1726;p47"/>
                <p:cNvSpPr/>
                <p:nvPr/>
              </p:nvSpPr>
              <p:spPr>
                <a:xfrm>
                  <a:off x="7775890" y="2443175"/>
                  <a:ext cx="48454" cy="41161"/>
                </a:xfrm>
                <a:custGeom>
                  <a:avLst/>
                  <a:gdLst/>
                  <a:ahLst/>
                  <a:cxnLst/>
                  <a:rect l="l" t="t" r="r" b="b"/>
                  <a:pathLst>
                    <a:path w="578" h="491" extrusionOk="0">
                      <a:moveTo>
                        <a:pt x="277" y="1"/>
                      </a:moveTo>
                      <a:cubicBezTo>
                        <a:pt x="270" y="1"/>
                        <a:pt x="263" y="1"/>
                        <a:pt x="255" y="1"/>
                      </a:cubicBezTo>
                      <a:cubicBezTo>
                        <a:pt x="110" y="1"/>
                        <a:pt x="1" y="129"/>
                        <a:pt x="19" y="274"/>
                      </a:cubicBezTo>
                      <a:cubicBezTo>
                        <a:pt x="42" y="411"/>
                        <a:pt x="150" y="490"/>
                        <a:pt x="259" y="490"/>
                      </a:cubicBezTo>
                      <a:cubicBezTo>
                        <a:pt x="324" y="490"/>
                        <a:pt x="389" y="462"/>
                        <a:pt x="437" y="401"/>
                      </a:cubicBezTo>
                      <a:cubicBezTo>
                        <a:pt x="577" y="243"/>
                        <a:pt x="480" y="1"/>
                        <a:pt x="27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7" name="Google Shape;1727;p47"/>
                <p:cNvSpPr/>
                <p:nvPr/>
              </p:nvSpPr>
              <p:spPr>
                <a:xfrm>
                  <a:off x="7745460" y="3337049"/>
                  <a:ext cx="13832" cy="143182"/>
                </a:xfrm>
                <a:custGeom>
                  <a:avLst/>
                  <a:gdLst/>
                  <a:ahLst/>
                  <a:cxnLst/>
                  <a:rect l="l" t="t" r="r" b="b"/>
                  <a:pathLst>
                    <a:path w="165" h="1708" extrusionOk="0">
                      <a:moveTo>
                        <a:pt x="146" y="0"/>
                      </a:moveTo>
                      <a:cubicBezTo>
                        <a:pt x="128" y="0"/>
                        <a:pt x="110" y="0"/>
                        <a:pt x="110" y="19"/>
                      </a:cubicBezTo>
                      <a:lnTo>
                        <a:pt x="1" y="1672"/>
                      </a:lnTo>
                      <a:cubicBezTo>
                        <a:pt x="1" y="1690"/>
                        <a:pt x="1" y="1708"/>
                        <a:pt x="19" y="1708"/>
                      </a:cubicBezTo>
                      <a:cubicBezTo>
                        <a:pt x="37" y="1708"/>
                        <a:pt x="55" y="1690"/>
                        <a:pt x="55" y="1690"/>
                      </a:cubicBezTo>
                      <a:lnTo>
                        <a:pt x="164" y="19"/>
                      </a:lnTo>
                      <a:cubicBezTo>
                        <a:pt x="164" y="19"/>
                        <a:pt x="146" y="0"/>
                        <a:pt x="14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8" name="Google Shape;1728;p47"/>
                <p:cNvSpPr/>
                <p:nvPr/>
              </p:nvSpPr>
              <p:spPr>
                <a:xfrm>
                  <a:off x="7745460" y="3480565"/>
                  <a:ext cx="39652" cy="28586"/>
                </a:xfrm>
                <a:custGeom>
                  <a:avLst/>
                  <a:gdLst/>
                  <a:ahLst/>
                  <a:cxnLst/>
                  <a:rect l="l" t="t" r="r" b="b"/>
                  <a:pathLst>
                    <a:path w="473" h="341" extrusionOk="0">
                      <a:moveTo>
                        <a:pt x="26" y="0"/>
                      </a:moveTo>
                      <a:cubicBezTo>
                        <a:pt x="19" y="0"/>
                        <a:pt x="10" y="5"/>
                        <a:pt x="1" y="14"/>
                      </a:cubicBezTo>
                      <a:cubicBezTo>
                        <a:pt x="1" y="14"/>
                        <a:pt x="1" y="32"/>
                        <a:pt x="1" y="50"/>
                      </a:cubicBezTo>
                      <a:lnTo>
                        <a:pt x="437" y="341"/>
                      </a:lnTo>
                      <a:lnTo>
                        <a:pt x="473" y="341"/>
                      </a:lnTo>
                      <a:cubicBezTo>
                        <a:pt x="473" y="323"/>
                        <a:pt x="473" y="305"/>
                        <a:pt x="473" y="305"/>
                      </a:cubicBezTo>
                      <a:lnTo>
                        <a:pt x="37" y="14"/>
                      </a:lnTo>
                      <a:cubicBezTo>
                        <a:pt x="37" y="5"/>
                        <a:pt x="32" y="0"/>
                        <a:pt x="2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9" name="Google Shape;1729;p47"/>
                <p:cNvSpPr/>
                <p:nvPr/>
              </p:nvSpPr>
              <p:spPr>
                <a:xfrm>
                  <a:off x="7766753" y="3504541"/>
                  <a:ext cx="18359" cy="56418"/>
                </a:xfrm>
                <a:custGeom>
                  <a:avLst/>
                  <a:gdLst/>
                  <a:ahLst/>
                  <a:cxnLst/>
                  <a:rect l="l" t="t" r="r" b="b"/>
                  <a:pathLst>
                    <a:path w="219" h="673" extrusionOk="0">
                      <a:moveTo>
                        <a:pt x="201" y="0"/>
                      </a:moveTo>
                      <a:cubicBezTo>
                        <a:pt x="183" y="0"/>
                        <a:pt x="164" y="0"/>
                        <a:pt x="164" y="19"/>
                      </a:cubicBezTo>
                      <a:lnTo>
                        <a:pt x="1" y="636"/>
                      </a:lnTo>
                      <a:cubicBezTo>
                        <a:pt x="1" y="654"/>
                        <a:pt x="19" y="673"/>
                        <a:pt x="37" y="673"/>
                      </a:cubicBezTo>
                      <a:cubicBezTo>
                        <a:pt x="37" y="673"/>
                        <a:pt x="55" y="654"/>
                        <a:pt x="55" y="654"/>
                      </a:cubicBezTo>
                      <a:lnTo>
                        <a:pt x="219" y="37"/>
                      </a:lnTo>
                      <a:cubicBezTo>
                        <a:pt x="219" y="19"/>
                        <a:pt x="219" y="0"/>
                        <a:pt x="20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0" name="Google Shape;1730;p47"/>
                <p:cNvSpPr/>
                <p:nvPr/>
              </p:nvSpPr>
              <p:spPr>
                <a:xfrm>
                  <a:off x="7797267" y="3346187"/>
                  <a:ext cx="16766" cy="124907"/>
                </a:xfrm>
                <a:custGeom>
                  <a:avLst/>
                  <a:gdLst/>
                  <a:ahLst/>
                  <a:cxnLst/>
                  <a:rect l="l" t="t" r="r" b="b"/>
                  <a:pathLst>
                    <a:path w="200" h="1490" extrusionOk="0">
                      <a:moveTo>
                        <a:pt x="182" y="0"/>
                      </a:moveTo>
                      <a:cubicBezTo>
                        <a:pt x="164" y="0"/>
                        <a:pt x="145" y="19"/>
                        <a:pt x="145" y="37"/>
                      </a:cubicBezTo>
                      <a:lnTo>
                        <a:pt x="0" y="1454"/>
                      </a:lnTo>
                      <a:cubicBezTo>
                        <a:pt x="0" y="1472"/>
                        <a:pt x="18" y="1490"/>
                        <a:pt x="37" y="1490"/>
                      </a:cubicBezTo>
                      <a:cubicBezTo>
                        <a:pt x="55" y="1490"/>
                        <a:pt x="55" y="1472"/>
                        <a:pt x="55" y="1472"/>
                      </a:cubicBezTo>
                      <a:lnTo>
                        <a:pt x="200" y="37"/>
                      </a:lnTo>
                      <a:cubicBezTo>
                        <a:pt x="200" y="19"/>
                        <a:pt x="200" y="0"/>
                        <a:pt x="1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1" name="Google Shape;1731;p47"/>
                <p:cNvSpPr/>
                <p:nvPr/>
              </p:nvSpPr>
              <p:spPr>
                <a:xfrm>
                  <a:off x="7757615" y="4250623"/>
                  <a:ext cx="272699" cy="12239"/>
                </a:xfrm>
                <a:custGeom>
                  <a:avLst/>
                  <a:gdLst/>
                  <a:ahLst/>
                  <a:cxnLst/>
                  <a:rect l="l" t="t" r="r" b="b"/>
                  <a:pathLst>
                    <a:path w="3253" h="146" extrusionOk="0">
                      <a:moveTo>
                        <a:pt x="3234" y="1"/>
                      </a:moveTo>
                      <a:lnTo>
                        <a:pt x="37" y="91"/>
                      </a:lnTo>
                      <a:cubicBezTo>
                        <a:pt x="19" y="91"/>
                        <a:pt x="1" y="91"/>
                        <a:pt x="1" y="110"/>
                      </a:cubicBezTo>
                      <a:cubicBezTo>
                        <a:pt x="1" y="128"/>
                        <a:pt x="19" y="146"/>
                        <a:pt x="37" y="146"/>
                      </a:cubicBezTo>
                      <a:lnTo>
                        <a:pt x="3234" y="73"/>
                      </a:lnTo>
                      <a:cubicBezTo>
                        <a:pt x="3252" y="73"/>
                        <a:pt x="3252" y="55"/>
                        <a:pt x="3252" y="37"/>
                      </a:cubicBezTo>
                      <a:cubicBezTo>
                        <a:pt x="3252" y="19"/>
                        <a:pt x="3252" y="1"/>
                        <a:pt x="32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2" name="Google Shape;1732;p47"/>
                <p:cNvSpPr/>
                <p:nvPr/>
              </p:nvSpPr>
              <p:spPr>
                <a:xfrm>
                  <a:off x="7281045" y="4206445"/>
                  <a:ext cx="255933" cy="89950"/>
                </a:xfrm>
                <a:custGeom>
                  <a:avLst/>
                  <a:gdLst/>
                  <a:ahLst/>
                  <a:cxnLst/>
                  <a:rect l="l" t="t" r="r" b="b"/>
                  <a:pathLst>
                    <a:path w="3053" h="1073" extrusionOk="0">
                      <a:moveTo>
                        <a:pt x="37" y="1"/>
                      </a:moveTo>
                      <a:cubicBezTo>
                        <a:pt x="37" y="1"/>
                        <a:pt x="19" y="1"/>
                        <a:pt x="19" y="19"/>
                      </a:cubicBezTo>
                      <a:cubicBezTo>
                        <a:pt x="1" y="37"/>
                        <a:pt x="19" y="55"/>
                        <a:pt x="19" y="55"/>
                      </a:cubicBezTo>
                      <a:lnTo>
                        <a:pt x="3016" y="1072"/>
                      </a:lnTo>
                      <a:cubicBezTo>
                        <a:pt x="3034" y="1072"/>
                        <a:pt x="3034" y="1072"/>
                        <a:pt x="3052" y="1054"/>
                      </a:cubicBezTo>
                      <a:cubicBezTo>
                        <a:pt x="3052" y="1036"/>
                        <a:pt x="3052" y="1018"/>
                        <a:pt x="3034" y="1018"/>
                      </a:cubicBezTo>
                      <a:lnTo>
                        <a:pt x="37"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3" name="Google Shape;1733;p47"/>
                <p:cNvSpPr/>
                <p:nvPr/>
              </p:nvSpPr>
              <p:spPr>
                <a:xfrm>
                  <a:off x="7648050" y="2805654"/>
                  <a:ext cx="140164" cy="228437"/>
                </a:xfrm>
                <a:custGeom>
                  <a:avLst/>
                  <a:gdLst/>
                  <a:ahLst/>
                  <a:cxnLst/>
                  <a:rect l="l" t="t" r="r" b="b"/>
                  <a:pathLst>
                    <a:path w="1672" h="2725" extrusionOk="0">
                      <a:moveTo>
                        <a:pt x="236" y="0"/>
                      </a:moveTo>
                      <a:cubicBezTo>
                        <a:pt x="109" y="0"/>
                        <a:pt x="0" y="109"/>
                        <a:pt x="0" y="237"/>
                      </a:cubicBezTo>
                      <a:lnTo>
                        <a:pt x="0" y="2489"/>
                      </a:lnTo>
                      <a:cubicBezTo>
                        <a:pt x="0" y="2616"/>
                        <a:pt x="109" y="2725"/>
                        <a:pt x="236" y="2725"/>
                      </a:cubicBezTo>
                      <a:lnTo>
                        <a:pt x="1417" y="2725"/>
                      </a:lnTo>
                      <a:cubicBezTo>
                        <a:pt x="1562" y="2725"/>
                        <a:pt x="1671" y="2616"/>
                        <a:pt x="1671" y="2489"/>
                      </a:cubicBezTo>
                      <a:lnTo>
                        <a:pt x="1671" y="237"/>
                      </a:lnTo>
                      <a:cubicBezTo>
                        <a:pt x="1671" y="109"/>
                        <a:pt x="1562" y="0"/>
                        <a:pt x="141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4" name="Google Shape;1734;p47"/>
                <p:cNvSpPr/>
                <p:nvPr/>
              </p:nvSpPr>
              <p:spPr>
                <a:xfrm>
                  <a:off x="7666325" y="2823929"/>
                  <a:ext cx="30514" cy="29005"/>
                </a:xfrm>
                <a:custGeom>
                  <a:avLst/>
                  <a:gdLst/>
                  <a:ahLst/>
                  <a:cxnLst/>
                  <a:rect l="l" t="t" r="r" b="b"/>
                  <a:pathLst>
                    <a:path w="364" h="346" extrusionOk="0">
                      <a:moveTo>
                        <a:pt x="182" y="0"/>
                      </a:moveTo>
                      <a:cubicBezTo>
                        <a:pt x="91" y="0"/>
                        <a:pt x="0" y="73"/>
                        <a:pt x="0" y="164"/>
                      </a:cubicBezTo>
                      <a:cubicBezTo>
                        <a:pt x="0" y="273"/>
                        <a:pt x="91" y="345"/>
                        <a:pt x="182" y="345"/>
                      </a:cubicBezTo>
                      <a:cubicBezTo>
                        <a:pt x="291" y="345"/>
                        <a:pt x="363" y="273"/>
                        <a:pt x="363" y="164"/>
                      </a:cubicBezTo>
                      <a:cubicBezTo>
                        <a:pt x="363" y="73"/>
                        <a:pt x="291" y="0"/>
                        <a:pt x="1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5" name="Google Shape;1735;p47"/>
                <p:cNvSpPr/>
                <p:nvPr/>
              </p:nvSpPr>
              <p:spPr>
                <a:xfrm>
                  <a:off x="7718048" y="2892418"/>
                  <a:ext cx="473640" cy="208401"/>
                </a:xfrm>
                <a:custGeom>
                  <a:avLst/>
                  <a:gdLst/>
                  <a:ahLst/>
                  <a:cxnLst/>
                  <a:rect l="l" t="t" r="r" b="b"/>
                  <a:pathLst>
                    <a:path w="5650" h="2486" extrusionOk="0">
                      <a:moveTo>
                        <a:pt x="273" y="1"/>
                      </a:moveTo>
                      <a:lnTo>
                        <a:pt x="1" y="1545"/>
                      </a:lnTo>
                      <a:cubicBezTo>
                        <a:pt x="1066" y="2163"/>
                        <a:pt x="2275" y="2486"/>
                        <a:pt x="3495" y="2486"/>
                      </a:cubicBezTo>
                      <a:cubicBezTo>
                        <a:pt x="3960" y="2486"/>
                        <a:pt x="4426" y="2439"/>
                        <a:pt x="4887" y="2344"/>
                      </a:cubicBezTo>
                      <a:cubicBezTo>
                        <a:pt x="5195" y="2307"/>
                        <a:pt x="5450" y="2071"/>
                        <a:pt x="5522" y="1763"/>
                      </a:cubicBezTo>
                      <a:cubicBezTo>
                        <a:pt x="5650" y="1381"/>
                        <a:pt x="5468" y="963"/>
                        <a:pt x="5105" y="800"/>
                      </a:cubicBezTo>
                      <a:lnTo>
                        <a:pt x="27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6" name="Google Shape;1736;p47"/>
                <p:cNvSpPr/>
                <p:nvPr/>
              </p:nvSpPr>
              <p:spPr>
                <a:xfrm>
                  <a:off x="7757615" y="2612260"/>
                  <a:ext cx="450838" cy="508932"/>
                </a:xfrm>
                <a:custGeom>
                  <a:avLst/>
                  <a:gdLst/>
                  <a:ahLst/>
                  <a:cxnLst/>
                  <a:rect l="l" t="t" r="r" b="b"/>
                  <a:pathLst>
                    <a:path w="5378" h="6071" extrusionOk="0">
                      <a:moveTo>
                        <a:pt x="691" y="1"/>
                      </a:moveTo>
                      <a:lnTo>
                        <a:pt x="1" y="182"/>
                      </a:lnTo>
                      <a:cubicBezTo>
                        <a:pt x="746" y="1327"/>
                        <a:pt x="1490" y="2471"/>
                        <a:pt x="2235" y="3615"/>
                      </a:cubicBezTo>
                      <a:lnTo>
                        <a:pt x="219" y="3252"/>
                      </a:lnTo>
                      <a:cubicBezTo>
                        <a:pt x="146" y="3978"/>
                        <a:pt x="74" y="4687"/>
                        <a:pt x="1" y="5413"/>
                      </a:cubicBezTo>
                      <a:lnTo>
                        <a:pt x="2362" y="5867"/>
                      </a:lnTo>
                      <a:cubicBezTo>
                        <a:pt x="2814" y="6009"/>
                        <a:pt x="3238" y="6071"/>
                        <a:pt x="3615" y="6071"/>
                      </a:cubicBezTo>
                      <a:cubicBezTo>
                        <a:pt x="4449" y="6071"/>
                        <a:pt x="5051" y="5766"/>
                        <a:pt x="5214" y="5341"/>
                      </a:cubicBezTo>
                      <a:cubicBezTo>
                        <a:pt x="5250" y="5268"/>
                        <a:pt x="5377" y="4887"/>
                        <a:pt x="4996" y="4287"/>
                      </a:cubicBezTo>
                      <a:cubicBezTo>
                        <a:pt x="4397" y="2870"/>
                        <a:pt x="3434" y="1654"/>
                        <a:pt x="2181" y="782"/>
                      </a:cubicBezTo>
                      <a:cubicBezTo>
                        <a:pt x="1708" y="455"/>
                        <a:pt x="1200" y="200"/>
                        <a:pt x="69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7" name="Google Shape;1737;p47"/>
                <p:cNvSpPr/>
                <p:nvPr/>
              </p:nvSpPr>
              <p:spPr>
                <a:xfrm>
                  <a:off x="7772872" y="2889400"/>
                  <a:ext cx="193480" cy="35125"/>
                </a:xfrm>
                <a:custGeom>
                  <a:avLst/>
                  <a:gdLst/>
                  <a:ahLst/>
                  <a:cxnLst/>
                  <a:rect l="l" t="t" r="r" b="b"/>
                  <a:pathLst>
                    <a:path w="2308" h="419" extrusionOk="0">
                      <a:moveTo>
                        <a:pt x="37" y="0"/>
                      </a:moveTo>
                      <a:cubicBezTo>
                        <a:pt x="19" y="0"/>
                        <a:pt x="1" y="19"/>
                        <a:pt x="1" y="37"/>
                      </a:cubicBezTo>
                      <a:cubicBezTo>
                        <a:pt x="1" y="37"/>
                        <a:pt x="19" y="55"/>
                        <a:pt x="37" y="55"/>
                      </a:cubicBezTo>
                      <a:lnTo>
                        <a:pt x="2271" y="418"/>
                      </a:lnTo>
                      <a:cubicBezTo>
                        <a:pt x="2289" y="418"/>
                        <a:pt x="2289" y="400"/>
                        <a:pt x="2289" y="382"/>
                      </a:cubicBezTo>
                      <a:cubicBezTo>
                        <a:pt x="2307" y="364"/>
                        <a:pt x="2289" y="364"/>
                        <a:pt x="2271" y="345"/>
                      </a:cubicBezTo>
                      <a:lnTo>
                        <a:pt x="3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8" name="Google Shape;1738;p47"/>
                <p:cNvSpPr/>
                <p:nvPr/>
              </p:nvSpPr>
              <p:spPr>
                <a:xfrm>
                  <a:off x="7960147" y="2915303"/>
                  <a:ext cx="54909" cy="9221"/>
                </a:xfrm>
                <a:custGeom>
                  <a:avLst/>
                  <a:gdLst/>
                  <a:ahLst/>
                  <a:cxnLst/>
                  <a:rect l="l" t="t" r="r" b="b"/>
                  <a:pathLst>
                    <a:path w="655" h="110" extrusionOk="0">
                      <a:moveTo>
                        <a:pt x="618" y="0"/>
                      </a:moveTo>
                      <a:lnTo>
                        <a:pt x="37" y="36"/>
                      </a:lnTo>
                      <a:cubicBezTo>
                        <a:pt x="19" y="36"/>
                        <a:pt x="1" y="55"/>
                        <a:pt x="1" y="73"/>
                      </a:cubicBezTo>
                      <a:cubicBezTo>
                        <a:pt x="1" y="91"/>
                        <a:pt x="19" y="109"/>
                        <a:pt x="37" y="109"/>
                      </a:cubicBezTo>
                      <a:lnTo>
                        <a:pt x="636" y="55"/>
                      </a:lnTo>
                      <a:cubicBezTo>
                        <a:pt x="636" y="55"/>
                        <a:pt x="655" y="55"/>
                        <a:pt x="655" y="36"/>
                      </a:cubicBezTo>
                      <a:cubicBezTo>
                        <a:pt x="655" y="18"/>
                        <a:pt x="636" y="0"/>
                        <a:pt x="6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9" name="Google Shape;1739;p47"/>
                <p:cNvSpPr/>
                <p:nvPr/>
              </p:nvSpPr>
              <p:spPr>
                <a:xfrm>
                  <a:off x="7884030" y="2765416"/>
                  <a:ext cx="82321" cy="159109"/>
                </a:xfrm>
                <a:custGeom>
                  <a:avLst/>
                  <a:gdLst/>
                  <a:ahLst/>
                  <a:cxnLst/>
                  <a:rect l="l" t="t" r="r" b="b"/>
                  <a:pathLst>
                    <a:path w="982" h="1898" extrusionOk="0">
                      <a:moveTo>
                        <a:pt x="36" y="0"/>
                      </a:moveTo>
                      <a:cubicBezTo>
                        <a:pt x="31" y="0"/>
                        <a:pt x="25" y="2"/>
                        <a:pt x="19" y="8"/>
                      </a:cubicBezTo>
                      <a:cubicBezTo>
                        <a:pt x="1" y="8"/>
                        <a:pt x="1" y="26"/>
                        <a:pt x="19" y="44"/>
                      </a:cubicBezTo>
                      <a:lnTo>
                        <a:pt x="927" y="1879"/>
                      </a:lnTo>
                      <a:cubicBezTo>
                        <a:pt x="927" y="1879"/>
                        <a:pt x="927" y="1897"/>
                        <a:pt x="945" y="1897"/>
                      </a:cubicBezTo>
                      <a:lnTo>
                        <a:pt x="963" y="1879"/>
                      </a:lnTo>
                      <a:cubicBezTo>
                        <a:pt x="981" y="1879"/>
                        <a:pt x="981" y="1861"/>
                        <a:pt x="981" y="1843"/>
                      </a:cubicBezTo>
                      <a:lnTo>
                        <a:pt x="55" y="8"/>
                      </a:lnTo>
                      <a:cubicBezTo>
                        <a:pt x="55" y="8"/>
                        <a:pt x="47" y="0"/>
                        <a:pt x="3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0" name="Google Shape;1740;p47"/>
                <p:cNvSpPr/>
                <p:nvPr/>
              </p:nvSpPr>
              <p:spPr>
                <a:xfrm>
                  <a:off x="7756107" y="3044736"/>
                  <a:ext cx="237658" cy="70082"/>
                </a:xfrm>
                <a:custGeom>
                  <a:avLst/>
                  <a:gdLst/>
                  <a:ahLst/>
                  <a:cxnLst/>
                  <a:rect l="l" t="t" r="r" b="b"/>
                  <a:pathLst>
                    <a:path w="2835" h="836" extrusionOk="0">
                      <a:moveTo>
                        <a:pt x="19" y="0"/>
                      </a:moveTo>
                      <a:cubicBezTo>
                        <a:pt x="1" y="18"/>
                        <a:pt x="1" y="36"/>
                        <a:pt x="19" y="55"/>
                      </a:cubicBezTo>
                      <a:cubicBezTo>
                        <a:pt x="564" y="363"/>
                        <a:pt x="1145" y="599"/>
                        <a:pt x="1763" y="727"/>
                      </a:cubicBezTo>
                      <a:cubicBezTo>
                        <a:pt x="2090" y="799"/>
                        <a:pt x="2453" y="836"/>
                        <a:pt x="2798" y="836"/>
                      </a:cubicBezTo>
                      <a:cubicBezTo>
                        <a:pt x="2816" y="836"/>
                        <a:pt x="2816" y="836"/>
                        <a:pt x="2834" y="817"/>
                      </a:cubicBezTo>
                      <a:cubicBezTo>
                        <a:pt x="2834" y="799"/>
                        <a:pt x="2816" y="799"/>
                        <a:pt x="2798" y="799"/>
                      </a:cubicBezTo>
                      <a:cubicBezTo>
                        <a:pt x="2453" y="781"/>
                        <a:pt x="2108" y="763"/>
                        <a:pt x="1781" y="690"/>
                      </a:cubicBezTo>
                      <a:cubicBezTo>
                        <a:pt x="1163" y="563"/>
                        <a:pt x="582" y="327"/>
                        <a:pt x="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1" name="Google Shape;1741;p47"/>
                <p:cNvSpPr/>
                <p:nvPr/>
              </p:nvSpPr>
              <p:spPr>
                <a:xfrm>
                  <a:off x="7634302" y="2829126"/>
                  <a:ext cx="158439" cy="192809"/>
                </a:xfrm>
                <a:custGeom>
                  <a:avLst/>
                  <a:gdLst/>
                  <a:ahLst/>
                  <a:cxnLst/>
                  <a:rect l="l" t="t" r="r" b="b"/>
                  <a:pathLst>
                    <a:path w="1890" h="2300" extrusionOk="0">
                      <a:moveTo>
                        <a:pt x="1829" y="1"/>
                      </a:moveTo>
                      <a:cubicBezTo>
                        <a:pt x="1706" y="1"/>
                        <a:pt x="1427" y="174"/>
                        <a:pt x="982" y="556"/>
                      </a:cubicBezTo>
                      <a:lnTo>
                        <a:pt x="55" y="392"/>
                      </a:lnTo>
                      <a:cubicBezTo>
                        <a:pt x="19" y="647"/>
                        <a:pt x="1" y="901"/>
                        <a:pt x="1" y="1155"/>
                      </a:cubicBezTo>
                      <a:cubicBezTo>
                        <a:pt x="1" y="1482"/>
                        <a:pt x="19" y="1791"/>
                        <a:pt x="73" y="2100"/>
                      </a:cubicBezTo>
                      <a:lnTo>
                        <a:pt x="1000" y="2300"/>
                      </a:lnTo>
                      <a:lnTo>
                        <a:pt x="1599" y="810"/>
                      </a:lnTo>
                      <a:lnTo>
                        <a:pt x="1872" y="211"/>
                      </a:lnTo>
                      <a:cubicBezTo>
                        <a:pt x="1890" y="102"/>
                        <a:pt x="1890" y="47"/>
                        <a:pt x="1872" y="11"/>
                      </a:cubicBezTo>
                      <a:cubicBezTo>
                        <a:pt x="1860" y="4"/>
                        <a:pt x="1846" y="1"/>
                        <a:pt x="182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2" name="Google Shape;1742;p47"/>
                <p:cNvSpPr/>
                <p:nvPr/>
              </p:nvSpPr>
              <p:spPr>
                <a:xfrm>
                  <a:off x="7815542" y="4471430"/>
                  <a:ext cx="36634" cy="36634"/>
                </a:xfrm>
                <a:custGeom>
                  <a:avLst/>
                  <a:gdLst/>
                  <a:ahLst/>
                  <a:cxnLst/>
                  <a:rect l="l" t="t" r="r" b="b"/>
                  <a:pathLst>
                    <a:path w="437" h="437" extrusionOk="0">
                      <a:moveTo>
                        <a:pt x="218" y="0"/>
                      </a:moveTo>
                      <a:cubicBezTo>
                        <a:pt x="91" y="0"/>
                        <a:pt x="0" y="109"/>
                        <a:pt x="0" y="218"/>
                      </a:cubicBezTo>
                      <a:cubicBezTo>
                        <a:pt x="0" y="345"/>
                        <a:pt x="91" y="436"/>
                        <a:pt x="218" y="436"/>
                      </a:cubicBezTo>
                      <a:cubicBezTo>
                        <a:pt x="327" y="436"/>
                        <a:pt x="436" y="345"/>
                        <a:pt x="436" y="218"/>
                      </a:cubicBezTo>
                      <a:cubicBezTo>
                        <a:pt x="436" y="109"/>
                        <a:pt x="327" y="0"/>
                        <a:pt x="2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3" name="Google Shape;1743;p47"/>
                <p:cNvSpPr/>
                <p:nvPr/>
              </p:nvSpPr>
              <p:spPr>
                <a:xfrm>
                  <a:off x="7418609" y="4471430"/>
                  <a:ext cx="45268" cy="39149"/>
                </a:xfrm>
                <a:custGeom>
                  <a:avLst/>
                  <a:gdLst/>
                  <a:ahLst/>
                  <a:cxnLst/>
                  <a:rect l="l" t="t" r="r" b="b"/>
                  <a:pathLst>
                    <a:path w="540" h="467" extrusionOk="0">
                      <a:moveTo>
                        <a:pt x="231" y="0"/>
                      </a:moveTo>
                      <a:cubicBezTo>
                        <a:pt x="103" y="0"/>
                        <a:pt x="13" y="91"/>
                        <a:pt x="13" y="218"/>
                      </a:cubicBezTo>
                      <a:cubicBezTo>
                        <a:pt x="0" y="368"/>
                        <a:pt x="116" y="466"/>
                        <a:pt x="237" y="466"/>
                      </a:cubicBezTo>
                      <a:cubicBezTo>
                        <a:pt x="292" y="466"/>
                        <a:pt x="348" y="445"/>
                        <a:pt x="394" y="400"/>
                      </a:cubicBezTo>
                      <a:cubicBezTo>
                        <a:pt x="539" y="255"/>
                        <a:pt x="430" y="0"/>
                        <a:pt x="2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4" name="Google Shape;1744;p47"/>
                <p:cNvSpPr/>
                <p:nvPr/>
              </p:nvSpPr>
              <p:spPr>
                <a:xfrm>
                  <a:off x="7136440" y="2513257"/>
                  <a:ext cx="135553" cy="258951"/>
                </a:xfrm>
                <a:custGeom>
                  <a:avLst/>
                  <a:gdLst/>
                  <a:ahLst/>
                  <a:cxnLst/>
                  <a:rect l="l" t="t" r="r" b="b"/>
                  <a:pathLst>
                    <a:path w="1617" h="3089" extrusionOk="0">
                      <a:moveTo>
                        <a:pt x="210" y="0"/>
                      </a:moveTo>
                      <a:cubicBezTo>
                        <a:pt x="207" y="0"/>
                        <a:pt x="203" y="0"/>
                        <a:pt x="200" y="1"/>
                      </a:cubicBezTo>
                      <a:cubicBezTo>
                        <a:pt x="0" y="55"/>
                        <a:pt x="55" y="964"/>
                        <a:pt x="73" y="1109"/>
                      </a:cubicBezTo>
                      <a:cubicBezTo>
                        <a:pt x="145" y="1763"/>
                        <a:pt x="200" y="2435"/>
                        <a:pt x="273" y="3089"/>
                      </a:cubicBezTo>
                      <a:lnTo>
                        <a:pt x="1617" y="2271"/>
                      </a:lnTo>
                      <a:lnTo>
                        <a:pt x="836" y="1073"/>
                      </a:lnTo>
                      <a:cubicBezTo>
                        <a:pt x="782" y="966"/>
                        <a:pt x="396" y="0"/>
                        <a:pt x="21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5" name="Google Shape;1745;p47"/>
                <p:cNvSpPr/>
                <p:nvPr/>
              </p:nvSpPr>
              <p:spPr>
                <a:xfrm>
                  <a:off x="7113554" y="2605972"/>
                  <a:ext cx="71675" cy="166235"/>
                </a:xfrm>
                <a:custGeom>
                  <a:avLst/>
                  <a:gdLst/>
                  <a:ahLst/>
                  <a:cxnLst/>
                  <a:rect l="l" t="t" r="r" b="b"/>
                  <a:pathLst>
                    <a:path w="855" h="1983" extrusionOk="0">
                      <a:moveTo>
                        <a:pt x="87" y="0"/>
                      </a:moveTo>
                      <a:cubicBezTo>
                        <a:pt x="82" y="0"/>
                        <a:pt x="78" y="1"/>
                        <a:pt x="73" y="3"/>
                      </a:cubicBezTo>
                      <a:cubicBezTo>
                        <a:pt x="19" y="21"/>
                        <a:pt x="19" y="112"/>
                        <a:pt x="19" y="185"/>
                      </a:cubicBezTo>
                      <a:cubicBezTo>
                        <a:pt x="1" y="530"/>
                        <a:pt x="1" y="857"/>
                        <a:pt x="19" y="1184"/>
                      </a:cubicBezTo>
                      <a:cubicBezTo>
                        <a:pt x="1" y="1383"/>
                        <a:pt x="55" y="1583"/>
                        <a:pt x="182" y="1729"/>
                      </a:cubicBezTo>
                      <a:cubicBezTo>
                        <a:pt x="273" y="1856"/>
                        <a:pt x="400" y="1946"/>
                        <a:pt x="546" y="1983"/>
                      </a:cubicBezTo>
                      <a:lnTo>
                        <a:pt x="854" y="1038"/>
                      </a:lnTo>
                      <a:cubicBezTo>
                        <a:pt x="727" y="893"/>
                        <a:pt x="600" y="748"/>
                        <a:pt x="473" y="602"/>
                      </a:cubicBezTo>
                      <a:cubicBezTo>
                        <a:pt x="335" y="326"/>
                        <a:pt x="180" y="0"/>
                        <a:pt x="8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6" name="Google Shape;1746;p47"/>
                <p:cNvSpPr/>
                <p:nvPr/>
              </p:nvSpPr>
              <p:spPr>
                <a:xfrm>
                  <a:off x="7165361" y="2633552"/>
                  <a:ext cx="501052" cy="523938"/>
                </a:xfrm>
                <a:custGeom>
                  <a:avLst/>
                  <a:gdLst/>
                  <a:ahLst/>
                  <a:cxnLst/>
                  <a:rect l="l" t="t" r="r" b="b"/>
                  <a:pathLst>
                    <a:path w="5977" h="6250" extrusionOk="0">
                      <a:moveTo>
                        <a:pt x="5976" y="1"/>
                      </a:moveTo>
                      <a:cubicBezTo>
                        <a:pt x="5831" y="37"/>
                        <a:pt x="5685" y="92"/>
                        <a:pt x="5558" y="146"/>
                      </a:cubicBezTo>
                      <a:cubicBezTo>
                        <a:pt x="5304" y="255"/>
                        <a:pt x="4650" y="600"/>
                        <a:pt x="3688" y="2108"/>
                      </a:cubicBezTo>
                      <a:cubicBezTo>
                        <a:pt x="3397" y="2544"/>
                        <a:pt x="3143" y="3016"/>
                        <a:pt x="2906" y="3488"/>
                      </a:cubicBezTo>
                      <a:lnTo>
                        <a:pt x="1217" y="564"/>
                      </a:lnTo>
                      <a:lnTo>
                        <a:pt x="0" y="2017"/>
                      </a:lnTo>
                      <a:cubicBezTo>
                        <a:pt x="473" y="4578"/>
                        <a:pt x="1653" y="6249"/>
                        <a:pt x="2779" y="6249"/>
                      </a:cubicBezTo>
                      <a:cubicBezTo>
                        <a:pt x="3161" y="6213"/>
                        <a:pt x="3524" y="6049"/>
                        <a:pt x="3796" y="5795"/>
                      </a:cubicBezTo>
                      <a:cubicBezTo>
                        <a:pt x="4251" y="5087"/>
                        <a:pt x="4705" y="4378"/>
                        <a:pt x="5177" y="3670"/>
                      </a:cubicBezTo>
                      <a:cubicBezTo>
                        <a:pt x="5431" y="2453"/>
                        <a:pt x="5704" y="1218"/>
                        <a:pt x="597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7" name="Google Shape;1747;p47"/>
                <p:cNvSpPr/>
                <p:nvPr/>
              </p:nvSpPr>
              <p:spPr>
                <a:xfrm>
                  <a:off x="7576460" y="2863496"/>
                  <a:ext cx="10730" cy="86848"/>
                </a:xfrm>
                <a:custGeom>
                  <a:avLst/>
                  <a:gdLst/>
                  <a:ahLst/>
                  <a:cxnLst/>
                  <a:rect l="l" t="t" r="r" b="b"/>
                  <a:pathLst>
                    <a:path w="128" h="1036" extrusionOk="0">
                      <a:moveTo>
                        <a:pt x="37" y="1"/>
                      </a:moveTo>
                      <a:cubicBezTo>
                        <a:pt x="19" y="1"/>
                        <a:pt x="0" y="1"/>
                        <a:pt x="19" y="19"/>
                      </a:cubicBezTo>
                      <a:lnTo>
                        <a:pt x="73" y="1000"/>
                      </a:lnTo>
                      <a:cubicBezTo>
                        <a:pt x="73" y="1018"/>
                        <a:pt x="91" y="1036"/>
                        <a:pt x="91" y="1036"/>
                      </a:cubicBezTo>
                      <a:lnTo>
                        <a:pt x="109" y="1036"/>
                      </a:lnTo>
                      <a:cubicBezTo>
                        <a:pt x="109" y="1036"/>
                        <a:pt x="128" y="1018"/>
                        <a:pt x="128" y="1000"/>
                      </a:cubicBezTo>
                      <a:lnTo>
                        <a:pt x="73" y="19"/>
                      </a:lnTo>
                      <a:cubicBezTo>
                        <a:pt x="73" y="1"/>
                        <a:pt x="55" y="1"/>
                        <a:pt x="3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8" name="Google Shape;1748;p47"/>
                <p:cNvSpPr/>
                <p:nvPr/>
              </p:nvSpPr>
              <p:spPr>
                <a:xfrm>
                  <a:off x="5546783" y="4599354"/>
                  <a:ext cx="2786509" cy="9221"/>
                </a:xfrm>
                <a:custGeom>
                  <a:avLst/>
                  <a:gdLst/>
                  <a:ahLst/>
                  <a:cxnLst/>
                  <a:rect l="l" t="t" r="r" b="b"/>
                  <a:pathLst>
                    <a:path w="33240" h="110" extrusionOk="0">
                      <a:moveTo>
                        <a:pt x="73" y="0"/>
                      </a:moveTo>
                      <a:cubicBezTo>
                        <a:pt x="0" y="0"/>
                        <a:pt x="0" y="109"/>
                        <a:pt x="73" y="109"/>
                      </a:cubicBezTo>
                      <a:lnTo>
                        <a:pt x="33167" y="109"/>
                      </a:lnTo>
                      <a:cubicBezTo>
                        <a:pt x="33240" y="109"/>
                        <a:pt x="33240" y="0"/>
                        <a:pt x="3316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49" name="Google Shape;1749;p47"/>
              <p:cNvGrpSpPr/>
              <p:nvPr/>
            </p:nvGrpSpPr>
            <p:grpSpPr>
              <a:xfrm>
                <a:off x="5568002" y="1986563"/>
                <a:ext cx="2863700" cy="2635768"/>
                <a:chOff x="5567070" y="1968198"/>
                <a:chExt cx="2863700" cy="2635768"/>
              </a:xfrm>
            </p:grpSpPr>
            <p:sp>
              <p:nvSpPr>
                <p:cNvPr id="1750" name="Google Shape;1750;p47"/>
                <p:cNvSpPr/>
                <p:nvPr/>
              </p:nvSpPr>
              <p:spPr>
                <a:xfrm>
                  <a:off x="5648804" y="2309300"/>
                  <a:ext cx="823797" cy="755308"/>
                </a:xfrm>
                <a:custGeom>
                  <a:avLst/>
                  <a:gdLst/>
                  <a:ahLst/>
                  <a:cxnLst/>
                  <a:rect l="l" t="t" r="r" b="b"/>
                  <a:pathLst>
                    <a:path w="9827" h="9010" extrusionOk="0">
                      <a:moveTo>
                        <a:pt x="8192" y="0"/>
                      </a:moveTo>
                      <a:cubicBezTo>
                        <a:pt x="6233" y="3379"/>
                        <a:pt x="5121" y="4228"/>
                        <a:pt x="4464" y="4228"/>
                      </a:cubicBezTo>
                      <a:cubicBezTo>
                        <a:pt x="4415" y="4228"/>
                        <a:pt x="4368" y="4223"/>
                        <a:pt x="4323" y="4214"/>
                      </a:cubicBezTo>
                      <a:cubicBezTo>
                        <a:pt x="4233" y="4204"/>
                        <a:pt x="4054" y="4161"/>
                        <a:pt x="3866" y="4161"/>
                      </a:cubicBezTo>
                      <a:cubicBezTo>
                        <a:pt x="3714" y="4161"/>
                        <a:pt x="3555" y="4189"/>
                        <a:pt x="3433" y="4287"/>
                      </a:cubicBezTo>
                      <a:cubicBezTo>
                        <a:pt x="3070" y="4595"/>
                        <a:pt x="3379" y="5268"/>
                        <a:pt x="3034" y="5485"/>
                      </a:cubicBezTo>
                      <a:cubicBezTo>
                        <a:pt x="2970" y="5529"/>
                        <a:pt x="2903" y="5545"/>
                        <a:pt x="2833" y="5545"/>
                      </a:cubicBezTo>
                      <a:cubicBezTo>
                        <a:pt x="2651" y="5545"/>
                        <a:pt x="2453" y="5435"/>
                        <a:pt x="2265" y="5435"/>
                      </a:cubicBezTo>
                      <a:cubicBezTo>
                        <a:pt x="2199" y="5435"/>
                        <a:pt x="2134" y="5449"/>
                        <a:pt x="2071" y="5485"/>
                      </a:cubicBezTo>
                      <a:cubicBezTo>
                        <a:pt x="1671" y="5740"/>
                        <a:pt x="2035" y="6521"/>
                        <a:pt x="1617" y="6866"/>
                      </a:cubicBezTo>
                      <a:cubicBezTo>
                        <a:pt x="1496" y="6968"/>
                        <a:pt x="1363" y="6994"/>
                        <a:pt x="1226" y="6994"/>
                      </a:cubicBezTo>
                      <a:cubicBezTo>
                        <a:pt x="1087" y="6994"/>
                        <a:pt x="943" y="6967"/>
                        <a:pt x="802" y="6967"/>
                      </a:cubicBezTo>
                      <a:cubicBezTo>
                        <a:pt x="689" y="6967"/>
                        <a:pt x="578" y="6984"/>
                        <a:pt x="473" y="7048"/>
                      </a:cubicBezTo>
                      <a:cubicBezTo>
                        <a:pt x="218" y="7211"/>
                        <a:pt x="0" y="7683"/>
                        <a:pt x="255" y="9009"/>
                      </a:cubicBezTo>
                      <a:lnTo>
                        <a:pt x="1090" y="9009"/>
                      </a:lnTo>
                      <a:cubicBezTo>
                        <a:pt x="1145" y="8846"/>
                        <a:pt x="1199" y="8664"/>
                        <a:pt x="1235" y="8501"/>
                      </a:cubicBezTo>
                      <a:cubicBezTo>
                        <a:pt x="1254" y="8664"/>
                        <a:pt x="1272" y="8846"/>
                        <a:pt x="1272" y="9009"/>
                      </a:cubicBezTo>
                      <a:lnTo>
                        <a:pt x="2162" y="9009"/>
                      </a:lnTo>
                      <a:cubicBezTo>
                        <a:pt x="2162" y="8846"/>
                        <a:pt x="2162" y="8664"/>
                        <a:pt x="2162" y="8501"/>
                      </a:cubicBezTo>
                      <a:cubicBezTo>
                        <a:pt x="2234" y="8664"/>
                        <a:pt x="2307" y="8828"/>
                        <a:pt x="2380" y="9009"/>
                      </a:cubicBezTo>
                      <a:lnTo>
                        <a:pt x="9827" y="9009"/>
                      </a:lnTo>
                      <a:lnTo>
                        <a:pt x="9227" y="636"/>
                      </a:lnTo>
                      <a:lnTo>
                        <a:pt x="81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1" name="Google Shape;1751;p47"/>
                <p:cNvSpPr/>
                <p:nvPr/>
              </p:nvSpPr>
              <p:spPr>
                <a:xfrm>
                  <a:off x="5625918" y="2350041"/>
                  <a:ext cx="695118" cy="717585"/>
                </a:xfrm>
                <a:custGeom>
                  <a:avLst/>
                  <a:gdLst/>
                  <a:ahLst/>
                  <a:cxnLst/>
                  <a:rect l="l" t="t" r="r" b="b"/>
                  <a:pathLst>
                    <a:path w="8292" h="8560" extrusionOk="0">
                      <a:moveTo>
                        <a:pt x="8214" y="1"/>
                      </a:moveTo>
                      <a:cubicBezTo>
                        <a:pt x="8199" y="1"/>
                        <a:pt x="8185" y="7"/>
                        <a:pt x="8174" y="23"/>
                      </a:cubicBezTo>
                      <a:cubicBezTo>
                        <a:pt x="6579" y="2338"/>
                        <a:pt x="5340" y="3504"/>
                        <a:pt x="4519" y="3504"/>
                      </a:cubicBezTo>
                      <a:cubicBezTo>
                        <a:pt x="4471" y="3504"/>
                        <a:pt x="4424" y="3500"/>
                        <a:pt x="4378" y="3492"/>
                      </a:cubicBezTo>
                      <a:lnTo>
                        <a:pt x="4324" y="3474"/>
                      </a:lnTo>
                      <a:cubicBezTo>
                        <a:pt x="4224" y="3456"/>
                        <a:pt x="4070" y="3424"/>
                        <a:pt x="3906" y="3424"/>
                      </a:cubicBezTo>
                      <a:cubicBezTo>
                        <a:pt x="3743" y="3424"/>
                        <a:pt x="3570" y="3456"/>
                        <a:pt x="3434" y="3565"/>
                      </a:cubicBezTo>
                      <a:cubicBezTo>
                        <a:pt x="3270" y="3764"/>
                        <a:pt x="3198" y="4000"/>
                        <a:pt x="3216" y="4255"/>
                      </a:cubicBezTo>
                      <a:cubicBezTo>
                        <a:pt x="3198" y="4473"/>
                        <a:pt x="3198" y="4673"/>
                        <a:pt x="3034" y="4782"/>
                      </a:cubicBezTo>
                      <a:cubicBezTo>
                        <a:pt x="2971" y="4809"/>
                        <a:pt x="2898" y="4822"/>
                        <a:pt x="2825" y="4822"/>
                      </a:cubicBezTo>
                      <a:cubicBezTo>
                        <a:pt x="2753" y="4822"/>
                        <a:pt x="2680" y="4809"/>
                        <a:pt x="2616" y="4782"/>
                      </a:cubicBezTo>
                      <a:cubicBezTo>
                        <a:pt x="2526" y="4736"/>
                        <a:pt x="2435" y="4713"/>
                        <a:pt x="2344" y="4713"/>
                      </a:cubicBezTo>
                      <a:cubicBezTo>
                        <a:pt x="2253" y="4713"/>
                        <a:pt x="2162" y="4736"/>
                        <a:pt x="2072" y="4782"/>
                      </a:cubicBezTo>
                      <a:cubicBezTo>
                        <a:pt x="1854" y="4909"/>
                        <a:pt x="1854" y="5199"/>
                        <a:pt x="1835" y="5454"/>
                      </a:cubicBezTo>
                      <a:cubicBezTo>
                        <a:pt x="1817" y="5726"/>
                        <a:pt x="1799" y="5998"/>
                        <a:pt x="1599" y="6162"/>
                      </a:cubicBezTo>
                      <a:cubicBezTo>
                        <a:pt x="1486" y="6237"/>
                        <a:pt x="1356" y="6278"/>
                        <a:pt x="1227" y="6278"/>
                      </a:cubicBezTo>
                      <a:cubicBezTo>
                        <a:pt x="1169" y="6278"/>
                        <a:pt x="1111" y="6270"/>
                        <a:pt x="1054" y="6253"/>
                      </a:cubicBezTo>
                      <a:cubicBezTo>
                        <a:pt x="994" y="6242"/>
                        <a:pt x="933" y="6236"/>
                        <a:pt x="873" y="6236"/>
                      </a:cubicBezTo>
                      <a:cubicBezTo>
                        <a:pt x="735" y="6236"/>
                        <a:pt x="600" y="6268"/>
                        <a:pt x="473" y="6344"/>
                      </a:cubicBezTo>
                      <a:cubicBezTo>
                        <a:pt x="74" y="6580"/>
                        <a:pt x="1" y="7306"/>
                        <a:pt x="237" y="8505"/>
                      </a:cubicBezTo>
                      <a:cubicBezTo>
                        <a:pt x="255" y="8541"/>
                        <a:pt x="273" y="8560"/>
                        <a:pt x="291" y="8560"/>
                      </a:cubicBezTo>
                      <a:lnTo>
                        <a:pt x="328" y="8560"/>
                      </a:lnTo>
                      <a:cubicBezTo>
                        <a:pt x="346" y="8560"/>
                        <a:pt x="364" y="8523"/>
                        <a:pt x="364" y="8505"/>
                      </a:cubicBezTo>
                      <a:cubicBezTo>
                        <a:pt x="128" y="7343"/>
                        <a:pt x="201" y="6671"/>
                        <a:pt x="528" y="6434"/>
                      </a:cubicBezTo>
                      <a:cubicBezTo>
                        <a:pt x="637" y="6386"/>
                        <a:pt x="754" y="6354"/>
                        <a:pt x="868" y="6354"/>
                      </a:cubicBezTo>
                      <a:cubicBezTo>
                        <a:pt x="925" y="6354"/>
                        <a:pt x="982" y="6362"/>
                        <a:pt x="1036" y="6380"/>
                      </a:cubicBezTo>
                      <a:cubicBezTo>
                        <a:pt x="1093" y="6394"/>
                        <a:pt x="1151" y="6401"/>
                        <a:pt x="1210" y="6401"/>
                      </a:cubicBezTo>
                      <a:cubicBezTo>
                        <a:pt x="1374" y="6401"/>
                        <a:pt x="1538" y="6347"/>
                        <a:pt x="1672" y="6253"/>
                      </a:cubicBezTo>
                      <a:cubicBezTo>
                        <a:pt x="1908" y="6053"/>
                        <a:pt x="1926" y="5726"/>
                        <a:pt x="1944" y="5472"/>
                      </a:cubicBezTo>
                      <a:cubicBezTo>
                        <a:pt x="1944" y="5199"/>
                        <a:pt x="1963" y="4981"/>
                        <a:pt x="2126" y="4872"/>
                      </a:cubicBezTo>
                      <a:cubicBezTo>
                        <a:pt x="2199" y="4845"/>
                        <a:pt x="2276" y="4831"/>
                        <a:pt x="2351" y="4831"/>
                      </a:cubicBezTo>
                      <a:cubicBezTo>
                        <a:pt x="2426" y="4831"/>
                        <a:pt x="2498" y="4845"/>
                        <a:pt x="2562" y="4872"/>
                      </a:cubicBezTo>
                      <a:cubicBezTo>
                        <a:pt x="2648" y="4907"/>
                        <a:pt x="2733" y="4925"/>
                        <a:pt x="2819" y="4925"/>
                      </a:cubicBezTo>
                      <a:cubicBezTo>
                        <a:pt x="2915" y="4925"/>
                        <a:pt x="3011" y="4902"/>
                        <a:pt x="3107" y="4854"/>
                      </a:cubicBezTo>
                      <a:cubicBezTo>
                        <a:pt x="3288" y="4727"/>
                        <a:pt x="3307" y="4473"/>
                        <a:pt x="3325" y="4255"/>
                      </a:cubicBezTo>
                      <a:cubicBezTo>
                        <a:pt x="3307" y="4037"/>
                        <a:pt x="3379" y="3819"/>
                        <a:pt x="3506" y="3655"/>
                      </a:cubicBezTo>
                      <a:cubicBezTo>
                        <a:pt x="3625" y="3565"/>
                        <a:pt x="3774" y="3537"/>
                        <a:pt x="3917" y="3537"/>
                      </a:cubicBezTo>
                      <a:cubicBezTo>
                        <a:pt x="4060" y="3537"/>
                        <a:pt x="4197" y="3565"/>
                        <a:pt x="4287" y="3583"/>
                      </a:cubicBezTo>
                      <a:lnTo>
                        <a:pt x="4360" y="3601"/>
                      </a:lnTo>
                      <a:cubicBezTo>
                        <a:pt x="4415" y="3611"/>
                        <a:pt x="4471" y="3616"/>
                        <a:pt x="4528" y="3616"/>
                      </a:cubicBezTo>
                      <a:cubicBezTo>
                        <a:pt x="5395" y="3616"/>
                        <a:pt x="6630" y="2463"/>
                        <a:pt x="8265" y="95"/>
                      </a:cubicBezTo>
                      <a:cubicBezTo>
                        <a:pt x="8291" y="43"/>
                        <a:pt x="8252" y="1"/>
                        <a:pt x="82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2" name="Google Shape;1752;p47"/>
                <p:cNvSpPr/>
                <p:nvPr/>
              </p:nvSpPr>
              <p:spPr>
                <a:xfrm>
                  <a:off x="6382730" y="3180204"/>
                  <a:ext cx="280244" cy="604582"/>
                </a:xfrm>
                <a:custGeom>
                  <a:avLst/>
                  <a:gdLst/>
                  <a:ahLst/>
                  <a:cxnLst/>
                  <a:rect l="l" t="t" r="r" b="b"/>
                  <a:pathLst>
                    <a:path w="3343" h="7212" extrusionOk="0">
                      <a:moveTo>
                        <a:pt x="2616" y="1"/>
                      </a:moveTo>
                      <a:lnTo>
                        <a:pt x="545" y="182"/>
                      </a:lnTo>
                      <a:lnTo>
                        <a:pt x="0" y="219"/>
                      </a:lnTo>
                      <a:lnTo>
                        <a:pt x="327" y="3906"/>
                      </a:lnTo>
                      <a:lnTo>
                        <a:pt x="436" y="5232"/>
                      </a:lnTo>
                      <a:lnTo>
                        <a:pt x="491" y="5867"/>
                      </a:lnTo>
                      <a:lnTo>
                        <a:pt x="491" y="5958"/>
                      </a:lnTo>
                      <a:lnTo>
                        <a:pt x="563" y="6812"/>
                      </a:lnTo>
                      <a:lnTo>
                        <a:pt x="563" y="6848"/>
                      </a:lnTo>
                      <a:lnTo>
                        <a:pt x="563" y="6939"/>
                      </a:lnTo>
                      <a:lnTo>
                        <a:pt x="563" y="7175"/>
                      </a:lnTo>
                      <a:lnTo>
                        <a:pt x="563" y="7212"/>
                      </a:lnTo>
                      <a:lnTo>
                        <a:pt x="1762" y="7121"/>
                      </a:lnTo>
                      <a:lnTo>
                        <a:pt x="3342" y="6994"/>
                      </a:lnTo>
                      <a:lnTo>
                        <a:pt x="3342" y="6812"/>
                      </a:lnTo>
                      <a:lnTo>
                        <a:pt x="3306" y="6503"/>
                      </a:lnTo>
                      <a:lnTo>
                        <a:pt x="3288" y="6176"/>
                      </a:lnTo>
                      <a:lnTo>
                        <a:pt x="3124" y="4215"/>
                      </a:lnTo>
                      <a:lnTo>
                        <a:pt x="3034" y="3179"/>
                      </a:lnTo>
                      <a:lnTo>
                        <a:pt x="2870" y="1363"/>
                      </a:lnTo>
                      <a:cubicBezTo>
                        <a:pt x="2779" y="909"/>
                        <a:pt x="2688" y="455"/>
                        <a:pt x="2616"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3" name="Google Shape;1753;p47"/>
                <p:cNvSpPr/>
                <p:nvPr/>
              </p:nvSpPr>
              <p:spPr>
                <a:xfrm>
                  <a:off x="6422297" y="3667086"/>
                  <a:ext cx="248304" cy="238580"/>
                </a:xfrm>
                <a:custGeom>
                  <a:avLst/>
                  <a:gdLst/>
                  <a:ahLst/>
                  <a:cxnLst/>
                  <a:rect l="l" t="t" r="r" b="b"/>
                  <a:pathLst>
                    <a:path w="2962" h="2846" extrusionOk="0">
                      <a:moveTo>
                        <a:pt x="1528" y="0"/>
                      </a:moveTo>
                      <a:cubicBezTo>
                        <a:pt x="1327" y="0"/>
                        <a:pt x="1124" y="38"/>
                        <a:pt x="927" y="114"/>
                      </a:cubicBezTo>
                      <a:cubicBezTo>
                        <a:pt x="909" y="132"/>
                        <a:pt x="890" y="150"/>
                        <a:pt x="872" y="150"/>
                      </a:cubicBezTo>
                      <a:cubicBezTo>
                        <a:pt x="727" y="223"/>
                        <a:pt x="600" y="296"/>
                        <a:pt x="491" y="405"/>
                      </a:cubicBezTo>
                      <a:cubicBezTo>
                        <a:pt x="309" y="568"/>
                        <a:pt x="164" y="768"/>
                        <a:pt x="91" y="1004"/>
                      </a:cubicBezTo>
                      <a:cubicBezTo>
                        <a:pt x="73" y="1058"/>
                        <a:pt x="55" y="1095"/>
                        <a:pt x="55" y="1149"/>
                      </a:cubicBezTo>
                      <a:cubicBezTo>
                        <a:pt x="37" y="1204"/>
                        <a:pt x="19" y="1258"/>
                        <a:pt x="19" y="1313"/>
                      </a:cubicBezTo>
                      <a:cubicBezTo>
                        <a:pt x="0" y="1422"/>
                        <a:pt x="0" y="1549"/>
                        <a:pt x="19" y="1658"/>
                      </a:cubicBezTo>
                      <a:cubicBezTo>
                        <a:pt x="37" y="1785"/>
                        <a:pt x="73" y="1894"/>
                        <a:pt x="109" y="2003"/>
                      </a:cubicBezTo>
                      <a:cubicBezTo>
                        <a:pt x="128" y="2021"/>
                        <a:pt x="128" y="2039"/>
                        <a:pt x="146" y="2057"/>
                      </a:cubicBezTo>
                      <a:cubicBezTo>
                        <a:pt x="395" y="2555"/>
                        <a:pt x="899" y="2845"/>
                        <a:pt x="1427" y="2845"/>
                      </a:cubicBezTo>
                      <a:cubicBezTo>
                        <a:pt x="1631" y="2845"/>
                        <a:pt x="1838" y="2802"/>
                        <a:pt x="2035" y="2711"/>
                      </a:cubicBezTo>
                      <a:cubicBezTo>
                        <a:pt x="2543" y="2512"/>
                        <a:pt x="2907" y="2021"/>
                        <a:pt x="2961" y="1458"/>
                      </a:cubicBezTo>
                      <a:lnTo>
                        <a:pt x="2961" y="1276"/>
                      </a:lnTo>
                      <a:lnTo>
                        <a:pt x="2961" y="1258"/>
                      </a:lnTo>
                      <a:cubicBezTo>
                        <a:pt x="2943" y="1167"/>
                        <a:pt x="2925" y="1077"/>
                        <a:pt x="2907" y="986"/>
                      </a:cubicBezTo>
                      <a:cubicBezTo>
                        <a:pt x="2888" y="949"/>
                        <a:pt x="2870" y="895"/>
                        <a:pt x="2852" y="840"/>
                      </a:cubicBezTo>
                      <a:cubicBezTo>
                        <a:pt x="2834" y="768"/>
                        <a:pt x="2798" y="713"/>
                        <a:pt x="2761" y="659"/>
                      </a:cubicBezTo>
                      <a:cubicBezTo>
                        <a:pt x="2725" y="586"/>
                        <a:pt x="2652" y="495"/>
                        <a:pt x="2580" y="441"/>
                      </a:cubicBezTo>
                      <a:cubicBezTo>
                        <a:pt x="2543" y="386"/>
                        <a:pt x="2507" y="350"/>
                        <a:pt x="2471" y="314"/>
                      </a:cubicBezTo>
                      <a:lnTo>
                        <a:pt x="2434" y="296"/>
                      </a:lnTo>
                      <a:lnTo>
                        <a:pt x="2344" y="223"/>
                      </a:lnTo>
                      <a:cubicBezTo>
                        <a:pt x="2089" y="75"/>
                        <a:pt x="1810" y="0"/>
                        <a:pt x="1528"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4" name="Google Shape;1754;p47"/>
                <p:cNvSpPr/>
                <p:nvPr/>
              </p:nvSpPr>
              <p:spPr>
                <a:xfrm>
                  <a:off x="6423806" y="3672032"/>
                  <a:ext cx="237658" cy="91459"/>
                </a:xfrm>
                <a:custGeom>
                  <a:avLst/>
                  <a:gdLst/>
                  <a:ahLst/>
                  <a:cxnLst/>
                  <a:rect l="l" t="t" r="r" b="b"/>
                  <a:pathLst>
                    <a:path w="2835" h="1091" extrusionOk="0">
                      <a:moveTo>
                        <a:pt x="1" y="0"/>
                      </a:moveTo>
                      <a:lnTo>
                        <a:pt x="1" y="91"/>
                      </a:lnTo>
                      <a:lnTo>
                        <a:pt x="73" y="945"/>
                      </a:lnTo>
                      <a:cubicBezTo>
                        <a:pt x="55" y="981"/>
                        <a:pt x="37" y="1036"/>
                        <a:pt x="37" y="1090"/>
                      </a:cubicBezTo>
                      <a:cubicBezTo>
                        <a:pt x="55" y="1090"/>
                        <a:pt x="73" y="1072"/>
                        <a:pt x="91" y="1072"/>
                      </a:cubicBezTo>
                      <a:cubicBezTo>
                        <a:pt x="909" y="854"/>
                        <a:pt x="1744" y="600"/>
                        <a:pt x="2562" y="382"/>
                      </a:cubicBezTo>
                      <a:lnTo>
                        <a:pt x="2834" y="291"/>
                      </a:lnTo>
                      <a:cubicBezTo>
                        <a:pt x="2707" y="291"/>
                        <a:pt x="2580" y="273"/>
                        <a:pt x="2453" y="255"/>
                      </a:cubicBezTo>
                      <a:cubicBezTo>
                        <a:pt x="1926" y="200"/>
                        <a:pt x="1381" y="146"/>
                        <a:pt x="854" y="91"/>
                      </a:cubicBezTo>
                      <a:lnTo>
                        <a:pt x="1"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5" name="Google Shape;1755;p47"/>
                <p:cNvSpPr/>
                <p:nvPr/>
              </p:nvSpPr>
              <p:spPr>
                <a:xfrm>
                  <a:off x="6521300" y="2622906"/>
                  <a:ext cx="298519" cy="402049"/>
                </a:xfrm>
                <a:custGeom>
                  <a:avLst/>
                  <a:gdLst/>
                  <a:ahLst/>
                  <a:cxnLst/>
                  <a:rect l="l" t="t" r="r" b="b"/>
                  <a:pathLst>
                    <a:path w="3561" h="4796" extrusionOk="0">
                      <a:moveTo>
                        <a:pt x="0" y="1"/>
                      </a:moveTo>
                      <a:cubicBezTo>
                        <a:pt x="200" y="364"/>
                        <a:pt x="309" y="782"/>
                        <a:pt x="327" y="1218"/>
                      </a:cubicBezTo>
                      <a:cubicBezTo>
                        <a:pt x="327" y="1581"/>
                        <a:pt x="273" y="1944"/>
                        <a:pt x="127" y="2289"/>
                      </a:cubicBezTo>
                      <a:cubicBezTo>
                        <a:pt x="254" y="2435"/>
                        <a:pt x="363" y="2562"/>
                        <a:pt x="490" y="2689"/>
                      </a:cubicBezTo>
                      <a:cubicBezTo>
                        <a:pt x="618" y="2816"/>
                        <a:pt x="708" y="2925"/>
                        <a:pt x="817" y="3052"/>
                      </a:cubicBezTo>
                      <a:lnTo>
                        <a:pt x="908" y="3161"/>
                      </a:lnTo>
                      <a:lnTo>
                        <a:pt x="945" y="3198"/>
                      </a:lnTo>
                      <a:cubicBezTo>
                        <a:pt x="1072" y="3325"/>
                        <a:pt x="1199" y="3452"/>
                        <a:pt x="1308" y="3597"/>
                      </a:cubicBezTo>
                      <a:cubicBezTo>
                        <a:pt x="1381" y="3670"/>
                        <a:pt x="1453" y="3742"/>
                        <a:pt x="1526" y="3815"/>
                      </a:cubicBezTo>
                      <a:cubicBezTo>
                        <a:pt x="1598" y="3888"/>
                        <a:pt x="1671" y="3979"/>
                        <a:pt x="1744" y="4069"/>
                      </a:cubicBezTo>
                      <a:cubicBezTo>
                        <a:pt x="1762" y="4088"/>
                        <a:pt x="1780" y="4106"/>
                        <a:pt x="1798" y="4124"/>
                      </a:cubicBezTo>
                      <a:cubicBezTo>
                        <a:pt x="1871" y="4197"/>
                        <a:pt x="1944" y="4269"/>
                        <a:pt x="2016" y="4342"/>
                      </a:cubicBezTo>
                      <a:cubicBezTo>
                        <a:pt x="2125" y="4469"/>
                        <a:pt x="2234" y="4596"/>
                        <a:pt x="2361" y="4723"/>
                      </a:cubicBezTo>
                      <a:cubicBezTo>
                        <a:pt x="2380" y="4760"/>
                        <a:pt x="2398" y="4778"/>
                        <a:pt x="2416" y="4796"/>
                      </a:cubicBezTo>
                      <a:lnTo>
                        <a:pt x="3560" y="3724"/>
                      </a:lnTo>
                      <a:cubicBezTo>
                        <a:pt x="3433" y="3543"/>
                        <a:pt x="3306" y="3361"/>
                        <a:pt x="3161" y="3198"/>
                      </a:cubicBezTo>
                      <a:lnTo>
                        <a:pt x="2870" y="2834"/>
                      </a:lnTo>
                      <a:lnTo>
                        <a:pt x="2852" y="2798"/>
                      </a:lnTo>
                      <a:cubicBezTo>
                        <a:pt x="2779" y="2725"/>
                        <a:pt x="2725" y="2634"/>
                        <a:pt x="2652" y="2562"/>
                      </a:cubicBezTo>
                      <a:cubicBezTo>
                        <a:pt x="2452" y="2308"/>
                        <a:pt x="2289" y="2108"/>
                        <a:pt x="2143" y="1926"/>
                      </a:cubicBezTo>
                      <a:cubicBezTo>
                        <a:pt x="1598" y="1254"/>
                        <a:pt x="1362" y="1036"/>
                        <a:pt x="1362" y="1036"/>
                      </a:cubicBezTo>
                      <a:cubicBezTo>
                        <a:pt x="963" y="618"/>
                        <a:pt x="509" y="273"/>
                        <a:pt x="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6" name="Google Shape;1756;p47"/>
                <p:cNvSpPr/>
                <p:nvPr/>
              </p:nvSpPr>
              <p:spPr>
                <a:xfrm>
                  <a:off x="6703964" y="2831557"/>
                  <a:ext cx="472131" cy="231538"/>
                </a:xfrm>
                <a:custGeom>
                  <a:avLst/>
                  <a:gdLst/>
                  <a:ahLst/>
                  <a:cxnLst/>
                  <a:rect l="l" t="t" r="r" b="b"/>
                  <a:pathLst>
                    <a:path w="5632" h="2762" extrusionOk="0">
                      <a:moveTo>
                        <a:pt x="5250" y="0"/>
                      </a:moveTo>
                      <a:lnTo>
                        <a:pt x="491" y="1181"/>
                      </a:lnTo>
                      <a:cubicBezTo>
                        <a:pt x="146" y="1381"/>
                        <a:pt x="1" y="1798"/>
                        <a:pt x="146" y="2180"/>
                      </a:cubicBezTo>
                      <a:cubicBezTo>
                        <a:pt x="237" y="2489"/>
                        <a:pt x="527" y="2688"/>
                        <a:pt x="836" y="2707"/>
                      </a:cubicBezTo>
                      <a:cubicBezTo>
                        <a:pt x="1122" y="2743"/>
                        <a:pt x="1409" y="2762"/>
                        <a:pt x="1695" y="2762"/>
                      </a:cubicBezTo>
                      <a:cubicBezTo>
                        <a:pt x="3095" y="2762"/>
                        <a:pt x="4470" y="2325"/>
                        <a:pt x="5631" y="1526"/>
                      </a:cubicBezTo>
                      <a:lnTo>
                        <a:pt x="5250"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7" name="Google Shape;1757;p47"/>
                <p:cNvSpPr/>
                <p:nvPr/>
              </p:nvSpPr>
              <p:spPr>
                <a:xfrm>
                  <a:off x="6597417" y="2860479"/>
                  <a:ext cx="166067" cy="103614"/>
                </a:xfrm>
                <a:custGeom>
                  <a:avLst/>
                  <a:gdLst/>
                  <a:ahLst/>
                  <a:cxnLst/>
                  <a:rect l="l" t="t" r="r" b="b"/>
                  <a:pathLst>
                    <a:path w="1981" h="1236" extrusionOk="0">
                      <a:moveTo>
                        <a:pt x="1980" y="0"/>
                      </a:moveTo>
                      <a:cubicBezTo>
                        <a:pt x="1308" y="91"/>
                        <a:pt x="654" y="218"/>
                        <a:pt x="0" y="327"/>
                      </a:cubicBezTo>
                      <a:lnTo>
                        <a:pt x="37" y="364"/>
                      </a:lnTo>
                      <a:cubicBezTo>
                        <a:pt x="164" y="491"/>
                        <a:pt x="291" y="618"/>
                        <a:pt x="400" y="763"/>
                      </a:cubicBezTo>
                      <a:cubicBezTo>
                        <a:pt x="473" y="836"/>
                        <a:pt x="545" y="908"/>
                        <a:pt x="618" y="981"/>
                      </a:cubicBezTo>
                      <a:cubicBezTo>
                        <a:pt x="690" y="1054"/>
                        <a:pt x="763" y="1145"/>
                        <a:pt x="836" y="1235"/>
                      </a:cubicBezTo>
                      <a:lnTo>
                        <a:pt x="1980"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8" name="Google Shape;1758;p47"/>
                <p:cNvSpPr/>
                <p:nvPr/>
              </p:nvSpPr>
              <p:spPr>
                <a:xfrm>
                  <a:off x="6198473" y="2584177"/>
                  <a:ext cx="406659" cy="647503"/>
                </a:xfrm>
                <a:custGeom>
                  <a:avLst/>
                  <a:gdLst/>
                  <a:ahLst/>
                  <a:cxnLst/>
                  <a:rect l="l" t="t" r="r" b="b"/>
                  <a:pathLst>
                    <a:path w="4851" h="7724" extrusionOk="0">
                      <a:moveTo>
                        <a:pt x="2149" y="1"/>
                      </a:moveTo>
                      <a:cubicBezTo>
                        <a:pt x="1929" y="1"/>
                        <a:pt x="1708" y="21"/>
                        <a:pt x="1490" y="63"/>
                      </a:cubicBezTo>
                      <a:cubicBezTo>
                        <a:pt x="927" y="190"/>
                        <a:pt x="418" y="463"/>
                        <a:pt x="0" y="844"/>
                      </a:cubicBezTo>
                      <a:cubicBezTo>
                        <a:pt x="146" y="3133"/>
                        <a:pt x="291" y="5421"/>
                        <a:pt x="436" y="7710"/>
                      </a:cubicBezTo>
                      <a:cubicBezTo>
                        <a:pt x="629" y="7719"/>
                        <a:pt x="821" y="7724"/>
                        <a:pt x="1013" y="7724"/>
                      </a:cubicBezTo>
                      <a:cubicBezTo>
                        <a:pt x="1566" y="7724"/>
                        <a:pt x="2118" y="7687"/>
                        <a:pt x="2670" y="7619"/>
                      </a:cubicBezTo>
                      <a:cubicBezTo>
                        <a:pt x="3415" y="7510"/>
                        <a:pt x="4142" y="7347"/>
                        <a:pt x="4850" y="7111"/>
                      </a:cubicBezTo>
                      <a:cubicBezTo>
                        <a:pt x="4632" y="4967"/>
                        <a:pt x="4414" y="2806"/>
                        <a:pt x="4214" y="663"/>
                      </a:cubicBezTo>
                      <a:cubicBezTo>
                        <a:pt x="3614" y="230"/>
                        <a:pt x="2884" y="1"/>
                        <a:pt x="214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9" name="Google Shape;1759;p47"/>
                <p:cNvSpPr/>
                <p:nvPr/>
              </p:nvSpPr>
              <p:spPr>
                <a:xfrm>
                  <a:off x="6014216" y="2639672"/>
                  <a:ext cx="239167" cy="446227"/>
                </a:xfrm>
                <a:custGeom>
                  <a:avLst/>
                  <a:gdLst/>
                  <a:ahLst/>
                  <a:cxnLst/>
                  <a:rect l="l" t="t" r="r" b="b"/>
                  <a:pathLst>
                    <a:path w="2853" h="5323" extrusionOk="0">
                      <a:moveTo>
                        <a:pt x="2416" y="1"/>
                      </a:moveTo>
                      <a:cubicBezTo>
                        <a:pt x="2089" y="255"/>
                        <a:pt x="1817" y="564"/>
                        <a:pt x="1599" y="891"/>
                      </a:cubicBezTo>
                      <a:cubicBezTo>
                        <a:pt x="1490" y="1054"/>
                        <a:pt x="1381" y="1236"/>
                        <a:pt x="1290" y="1417"/>
                      </a:cubicBezTo>
                      <a:cubicBezTo>
                        <a:pt x="1109" y="1762"/>
                        <a:pt x="945" y="2126"/>
                        <a:pt x="800" y="2489"/>
                      </a:cubicBezTo>
                      <a:cubicBezTo>
                        <a:pt x="709" y="2707"/>
                        <a:pt x="618" y="2943"/>
                        <a:pt x="509" y="3234"/>
                      </a:cubicBezTo>
                      <a:cubicBezTo>
                        <a:pt x="473" y="3288"/>
                        <a:pt x="455" y="3343"/>
                        <a:pt x="437" y="3397"/>
                      </a:cubicBezTo>
                      <a:cubicBezTo>
                        <a:pt x="418" y="3433"/>
                        <a:pt x="400" y="3488"/>
                        <a:pt x="382" y="3524"/>
                      </a:cubicBezTo>
                      <a:lnTo>
                        <a:pt x="200" y="3997"/>
                      </a:lnTo>
                      <a:cubicBezTo>
                        <a:pt x="146" y="4196"/>
                        <a:pt x="73" y="4414"/>
                        <a:pt x="1" y="4614"/>
                      </a:cubicBezTo>
                      <a:cubicBezTo>
                        <a:pt x="455" y="4832"/>
                        <a:pt x="927" y="5086"/>
                        <a:pt x="1399" y="5322"/>
                      </a:cubicBezTo>
                      <a:cubicBezTo>
                        <a:pt x="1399" y="5286"/>
                        <a:pt x="1417" y="5250"/>
                        <a:pt x="1436" y="5232"/>
                      </a:cubicBezTo>
                      <a:cubicBezTo>
                        <a:pt x="1508" y="5068"/>
                        <a:pt x="1581" y="4923"/>
                        <a:pt x="1653" y="4778"/>
                      </a:cubicBezTo>
                      <a:cubicBezTo>
                        <a:pt x="1708" y="4687"/>
                        <a:pt x="1744" y="4596"/>
                        <a:pt x="1781" y="4505"/>
                      </a:cubicBezTo>
                      <a:cubicBezTo>
                        <a:pt x="1799" y="4487"/>
                        <a:pt x="1799" y="4487"/>
                        <a:pt x="1799" y="4469"/>
                      </a:cubicBezTo>
                      <a:cubicBezTo>
                        <a:pt x="1853" y="4360"/>
                        <a:pt x="1908" y="4233"/>
                        <a:pt x="1962" y="4142"/>
                      </a:cubicBezTo>
                      <a:cubicBezTo>
                        <a:pt x="2017" y="4033"/>
                        <a:pt x="2053" y="3960"/>
                        <a:pt x="2108" y="3851"/>
                      </a:cubicBezTo>
                      <a:cubicBezTo>
                        <a:pt x="2126" y="3815"/>
                        <a:pt x="2144" y="3779"/>
                        <a:pt x="2162" y="3742"/>
                      </a:cubicBezTo>
                      <a:lnTo>
                        <a:pt x="2326" y="3361"/>
                      </a:lnTo>
                      <a:cubicBezTo>
                        <a:pt x="2362" y="3306"/>
                        <a:pt x="2380" y="3252"/>
                        <a:pt x="2416" y="3197"/>
                      </a:cubicBezTo>
                      <a:cubicBezTo>
                        <a:pt x="2489" y="3052"/>
                        <a:pt x="2544" y="2889"/>
                        <a:pt x="2616" y="2743"/>
                      </a:cubicBezTo>
                      <a:cubicBezTo>
                        <a:pt x="2689" y="2598"/>
                        <a:pt x="2780" y="2416"/>
                        <a:pt x="2852" y="2271"/>
                      </a:cubicBezTo>
                      <a:cubicBezTo>
                        <a:pt x="2616" y="1980"/>
                        <a:pt x="2435" y="1635"/>
                        <a:pt x="2362" y="1272"/>
                      </a:cubicBezTo>
                      <a:cubicBezTo>
                        <a:pt x="2253" y="854"/>
                        <a:pt x="2271" y="418"/>
                        <a:pt x="2416"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0" name="Google Shape;1760;p47"/>
                <p:cNvSpPr/>
                <p:nvPr/>
              </p:nvSpPr>
              <p:spPr>
                <a:xfrm>
                  <a:off x="6320277" y="2431104"/>
                  <a:ext cx="121889" cy="203372"/>
                </a:xfrm>
                <a:custGeom>
                  <a:avLst/>
                  <a:gdLst/>
                  <a:ahLst/>
                  <a:cxnLst/>
                  <a:rect l="l" t="t" r="r" b="b"/>
                  <a:pathLst>
                    <a:path w="1454" h="2426" extrusionOk="0">
                      <a:moveTo>
                        <a:pt x="400" y="0"/>
                      </a:moveTo>
                      <a:lnTo>
                        <a:pt x="400" y="36"/>
                      </a:lnTo>
                      <a:cubicBezTo>
                        <a:pt x="400" y="55"/>
                        <a:pt x="364" y="127"/>
                        <a:pt x="327" y="182"/>
                      </a:cubicBezTo>
                      <a:cubicBezTo>
                        <a:pt x="346" y="182"/>
                        <a:pt x="346" y="182"/>
                        <a:pt x="327" y="200"/>
                      </a:cubicBezTo>
                      <a:cubicBezTo>
                        <a:pt x="291" y="436"/>
                        <a:pt x="255" y="672"/>
                        <a:pt x="200" y="908"/>
                      </a:cubicBezTo>
                      <a:cubicBezTo>
                        <a:pt x="146" y="1235"/>
                        <a:pt x="91" y="1562"/>
                        <a:pt x="37" y="1871"/>
                      </a:cubicBezTo>
                      <a:cubicBezTo>
                        <a:pt x="19" y="1962"/>
                        <a:pt x="0" y="2034"/>
                        <a:pt x="0" y="2107"/>
                      </a:cubicBezTo>
                      <a:cubicBezTo>
                        <a:pt x="345" y="2326"/>
                        <a:pt x="677" y="2426"/>
                        <a:pt x="932" y="2426"/>
                      </a:cubicBezTo>
                      <a:cubicBezTo>
                        <a:pt x="1121" y="2426"/>
                        <a:pt x="1267" y="2371"/>
                        <a:pt x="1345" y="2271"/>
                      </a:cubicBezTo>
                      <a:cubicBezTo>
                        <a:pt x="1435" y="2125"/>
                        <a:pt x="1454" y="1962"/>
                        <a:pt x="1399" y="1817"/>
                      </a:cubicBezTo>
                      <a:cubicBezTo>
                        <a:pt x="1381" y="1762"/>
                        <a:pt x="1363" y="1708"/>
                        <a:pt x="1363" y="1671"/>
                      </a:cubicBezTo>
                      <a:cubicBezTo>
                        <a:pt x="1363" y="1671"/>
                        <a:pt x="1345" y="1617"/>
                        <a:pt x="1326" y="1526"/>
                      </a:cubicBezTo>
                      <a:lnTo>
                        <a:pt x="1326" y="1508"/>
                      </a:lnTo>
                      <a:cubicBezTo>
                        <a:pt x="1308" y="1399"/>
                        <a:pt x="1290" y="1272"/>
                        <a:pt x="1254" y="1108"/>
                      </a:cubicBezTo>
                      <a:cubicBezTo>
                        <a:pt x="1236" y="1054"/>
                        <a:pt x="1236" y="999"/>
                        <a:pt x="1217" y="963"/>
                      </a:cubicBezTo>
                      <a:cubicBezTo>
                        <a:pt x="1181" y="727"/>
                        <a:pt x="1127" y="509"/>
                        <a:pt x="1108" y="327"/>
                      </a:cubicBezTo>
                      <a:cubicBezTo>
                        <a:pt x="1090" y="273"/>
                        <a:pt x="1072" y="218"/>
                        <a:pt x="1054" y="164"/>
                      </a:cubicBezTo>
                      <a:lnTo>
                        <a:pt x="400"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1" name="Google Shape;1761;p47"/>
                <p:cNvSpPr/>
                <p:nvPr/>
              </p:nvSpPr>
              <p:spPr>
                <a:xfrm>
                  <a:off x="6335534" y="2491797"/>
                  <a:ext cx="95985" cy="87519"/>
                </a:xfrm>
                <a:custGeom>
                  <a:avLst/>
                  <a:gdLst/>
                  <a:ahLst/>
                  <a:cxnLst/>
                  <a:rect l="l" t="t" r="r" b="b"/>
                  <a:pathLst>
                    <a:path w="1145" h="1044" extrusionOk="0">
                      <a:moveTo>
                        <a:pt x="545" y="0"/>
                      </a:moveTo>
                      <a:cubicBezTo>
                        <a:pt x="527" y="0"/>
                        <a:pt x="509" y="1"/>
                        <a:pt x="491" y="3"/>
                      </a:cubicBezTo>
                      <a:cubicBezTo>
                        <a:pt x="309" y="3"/>
                        <a:pt x="145" y="57"/>
                        <a:pt x="0" y="184"/>
                      </a:cubicBezTo>
                      <a:cubicBezTo>
                        <a:pt x="91" y="475"/>
                        <a:pt x="291" y="747"/>
                        <a:pt x="563" y="911"/>
                      </a:cubicBezTo>
                      <a:cubicBezTo>
                        <a:pt x="647" y="967"/>
                        <a:pt x="773" y="1044"/>
                        <a:pt x="885" y="1044"/>
                      </a:cubicBezTo>
                      <a:cubicBezTo>
                        <a:pt x="919" y="1044"/>
                        <a:pt x="951" y="1037"/>
                        <a:pt x="981" y="1020"/>
                      </a:cubicBezTo>
                      <a:cubicBezTo>
                        <a:pt x="1072" y="984"/>
                        <a:pt x="1126" y="893"/>
                        <a:pt x="1144" y="802"/>
                      </a:cubicBezTo>
                      <a:lnTo>
                        <a:pt x="1144" y="784"/>
                      </a:lnTo>
                      <a:cubicBezTo>
                        <a:pt x="1126" y="675"/>
                        <a:pt x="1108" y="529"/>
                        <a:pt x="1072" y="366"/>
                      </a:cubicBezTo>
                      <a:cubicBezTo>
                        <a:pt x="1054" y="330"/>
                        <a:pt x="1054" y="275"/>
                        <a:pt x="1035" y="221"/>
                      </a:cubicBezTo>
                      <a:cubicBezTo>
                        <a:pt x="903" y="88"/>
                        <a:pt x="739" y="0"/>
                        <a:pt x="545"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2" name="Google Shape;1762;p47"/>
                <p:cNvSpPr/>
                <p:nvPr/>
              </p:nvSpPr>
              <p:spPr>
                <a:xfrm>
                  <a:off x="6286745" y="2317599"/>
                  <a:ext cx="181324" cy="212341"/>
                </a:xfrm>
                <a:custGeom>
                  <a:avLst/>
                  <a:gdLst/>
                  <a:ahLst/>
                  <a:cxnLst/>
                  <a:rect l="l" t="t" r="r" b="b"/>
                  <a:pathLst>
                    <a:path w="2163" h="2533" extrusionOk="0">
                      <a:moveTo>
                        <a:pt x="952" y="0"/>
                      </a:moveTo>
                      <a:cubicBezTo>
                        <a:pt x="878" y="0"/>
                        <a:pt x="803" y="9"/>
                        <a:pt x="727" y="28"/>
                      </a:cubicBezTo>
                      <a:lnTo>
                        <a:pt x="673" y="46"/>
                      </a:lnTo>
                      <a:cubicBezTo>
                        <a:pt x="237" y="210"/>
                        <a:pt x="1" y="773"/>
                        <a:pt x="110" y="1354"/>
                      </a:cubicBezTo>
                      <a:cubicBezTo>
                        <a:pt x="110" y="1427"/>
                        <a:pt x="128" y="1481"/>
                        <a:pt x="146" y="1554"/>
                      </a:cubicBezTo>
                      <a:cubicBezTo>
                        <a:pt x="318" y="2130"/>
                        <a:pt x="783" y="2533"/>
                        <a:pt x="1244" y="2533"/>
                      </a:cubicBezTo>
                      <a:cubicBezTo>
                        <a:pt x="1321" y="2533"/>
                        <a:pt x="1397" y="2522"/>
                        <a:pt x="1472" y="2498"/>
                      </a:cubicBezTo>
                      <a:cubicBezTo>
                        <a:pt x="1926" y="2371"/>
                        <a:pt x="2162" y="1863"/>
                        <a:pt x="2126" y="1300"/>
                      </a:cubicBezTo>
                      <a:cubicBezTo>
                        <a:pt x="2108" y="1209"/>
                        <a:pt x="2090" y="1100"/>
                        <a:pt x="2053" y="991"/>
                      </a:cubicBezTo>
                      <a:lnTo>
                        <a:pt x="2017" y="864"/>
                      </a:lnTo>
                      <a:cubicBezTo>
                        <a:pt x="1926" y="609"/>
                        <a:pt x="1763" y="373"/>
                        <a:pt x="1545" y="210"/>
                      </a:cubicBezTo>
                      <a:cubicBezTo>
                        <a:pt x="1370" y="75"/>
                        <a:pt x="1165" y="0"/>
                        <a:pt x="95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3" name="Google Shape;1763;p47"/>
                <p:cNvSpPr/>
                <p:nvPr/>
              </p:nvSpPr>
              <p:spPr>
                <a:xfrm>
                  <a:off x="6318768" y="2443092"/>
                  <a:ext cx="51388" cy="43256"/>
                </a:xfrm>
                <a:custGeom>
                  <a:avLst/>
                  <a:gdLst/>
                  <a:ahLst/>
                  <a:cxnLst/>
                  <a:rect l="l" t="t" r="r" b="b"/>
                  <a:pathLst>
                    <a:path w="613" h="516" extrusionOk="0">
                      <a:moveTo>
                        <a:pt x="341" y="0"/>
                      </a:moveTo>
                      <a:cubicBezTo>
                        <a:pt x="330" y="0"/>
                        <a:pt x="320" y="1"/>
                        <a:pt x="309" y="2"/>
                      </a:cubicBezTo>
                      <a:cubicBezTo>
                        <a:pt x="73" y="39"/>
                        <a:pt x="0" y="311"/>
                        <a:pt x="182" y="457"/>
                      </a:cubicBezTo>
                      <a:cubicBezTo>
                        <a:pt x="233" y="497"/>
                        <a:pt x="289" y="515"/>
                        <a:pt x="344" y="515"/>
                      </a:cubicBezTo>
                      <a:cubicBezTo>
                        <a:pt x="484" y="515"/>
                        <a:pt x="613" y="396"/>
                        <a:pt x="600" y="239"/>
                      </a:cubicBezTo>
                      <a:cubicBezTo>
                        <a:pt x="583" y="104"/>
                        <a:pt x="472" y="0"/>
                        <a:pt x="341"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4" name="Google Shape;1764;p47"/>
                <p:cNvSpPr/>
                <p:nvPr/>
              </p:nvSpPr>
              <p:spPr>
                <a:xfrm>
                  <a:off x="6413160" y="2421799"/>
                  <a:ext cx="50969" cy="43172"/>
                </a:xfrm>
                <a:custGeom>
                  <a:avLst/>
                  <a:gdLst/>
                  <a:ahLst/>
                  <a:cxnLst/>
                  <a:rect l="l" t="t" r="r" b="b"/>
                  <a:pathLst>
                    <a:path w="608" h="515" extrusionOk="0">
                      <a:moveTo>
                        <a:pt x="323" y="0"/>
                      </a:moveTo>
                      <a:cubicBezTo>
                        <a:pt x="312" y="0"/>
                        <a:pt x="302" y="1"/>
                        <a:pt x="291" y="2"/>
                      </a:cubicBezTo>
                      <a:cubicBezTo>
                        <a:pt x="73" y="39"/>
                        <a:pt x="0" y="311"/>
                        <a:pt x="164" y="456"/>
                      </a:cubicBezTo>
                      <a:cubicBezTo>
                        <a:pt x="215" y="497"/>
                        <a:pt x="272" y="515"/>
                        <a:pt x="329" y="515"/>
                      </a:cubicBezTo>
                      <a:cubicBezTo>
                        <a:pt x="474" y="515"/>
                        <a:pt x="608" y="395"/>
                        <a:pt x="582" y="238"/>
                      </a:cubicBezTo>
                      <a:cubicBezTo>
                        <a:pt x="565" y="104"/>
                        <a:pt x="454" y="0"/>
                        <a:pt x="323"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5" name="Google Shape;1765;p47"/>
                <p:cNvSpPr/>
                <p:nvPr/>
              </p:nvSpPr>
              <p:spPr>
                <a:xfrm>
                  <a:off x="6353809" y="2396063"/>
                  <a:ext cx="18359" cy="27496"/>
                </a:xfrm>
                <a:custGeom>
                  <a:avLst/>
                  <a:gdLst/>
                  <a:ahLst/>
                  <a:cxnLst/>
                  <a:rect l="l" t="t" r="r" b="b"/>
                  <a:pathLst>
                    <a:path w="219" h="328" extrusionOk="0">
                      <a:moveTo>
                        <a:pt x="182" y="0"/>
                      </a:moveTo>
                      <a:cubicBezTo>
                        <a:pt x="145" y="0"/>
                        <a:pt x="109" y="0"/>
                        <a:pt x="109" y="37"/>
                      </a:cubicBezTo>
                      <a:lnTo>
                        <a:pt x="18" y="255"/>
                      </a:lnTo>
                      <a:cubicBezTo>
                        <a:pt x="0" y="291"/>
                        <a:pt x="18" y="327"/>
                        <a:pt x="36" y="327"/>
                      </a:cubicBezTo>
                      <a:lnTo>
                        <a:pt x="55" y="327"/>
                      </a:lnTo>
                      <a:cubicBezTo>
                        <a:pt x="91" y="327"/>
                        <a:pt x="109" y="327"/>
                        <a:pt x="109" y="309"/>
                      </a:cubicBezTo>
                      <a:lnTo>
                        <a:pt x="200" y="73"/>
                      </a:lnTo>
                      <a:cubicBezTo>
                        <a:pt x="218" y="55"/>
                        <a:pt x="200" y="19"/>
                        <a:pt x="18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6" name="Google Shape;1766;p47"/>
                <p:cNvSpPr/>
                <p:nvPr/>
              </p:nvSpPr>
              <p:spPr>
                <a:xfrm>
                  <a:off x="6338552" y="2396482"/>
                  <a:ext cx="16263" cy="28586"/>
                </a:xfrm>
                <a:custGeom>
                  <a:avLst/>
                  <a:gdLst/>
                  <a:ahLst/>
                  <a:cxnLst/>
                  <a:rect l="l" t="t" r="r" b="b"/>
                  <a:pathLst>
                    <a:path w="194" h="341" extrusionOk="0">
                      <a:moveTo>
                        <a:pt x="124" y="0"/>
                      </a:moveTo>
                      <a:cubicBezTo>
                        <a:pt x="102" y="0"/>
                        <a:pt x="80" y="10"/>
                        <a:pt x="73" y="32"/>
                      </a:cubicBezTo>
                      <a:lnTo>
                        <a:pt x="19" y="268"/>
                      </a:lnTo>
                      <a:cubicBezTo>
                        <a:pt x="0" y="304"/>
                        <a:pt x="19" y="322"/>
                        <a:pt x="55" y="341"/>
                      </a:cubicBezTo>
                      <a:lnTo>
                        <a:pt x="73" y="341"/>
                      </a:lnTo>
                      <a:cubicBezTo>
                        <a:pt x="91" y="341"/>
                        <a:pt x="109" y="322"/>
                        <a:pt x="128" y="304"/>
                      </a:cubicBezTo>
                      <a:lnTo>
                        <a:pt x="182" y="68"/>
                      </a:lnTo>
                      <a:cubicBezTo>
                        <a:pt x="193" y="24"/>
                        <a:pt x="157" y="0"/>
                        <a:pt x="124"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7" name="Google Shape;1767;p47"/>
                <p:cNvSpPr/>
                <p:nvPr/>
              </p:nvSpPr>
              <p:spPr>
                <a:xfrm>
                  <a:off x="6358336" y="2435044"/>
                  <a:ext cx="15341" cy="18946"/>
                </a:xfrm>
                <a:custGeom>
                  <a:avLst/>
                  <a:gdLst/>
                  <a:ahLst/>
                  <a:cxnLst/>
                  <a:rect l="l" t="t" r="r" b="b"/>
                  <a:pathLst>
                    <a:path w="183" h="226" extrusionOk="0">
                      <a:moveTo>
                        <a:pt x="68" y="0"/>
                      </a:moveTo>
                      <a:cubicBezTo>
                        <a:pt x="58" y="0"/>
                        <a:pt x="48" y="2"/>
                        <a:pt x="37" y="8"/>
                      </a:cubicBezTo>
                      <a:cubicBezTo>
                        <a:pt x="19" y="8"/>
                        <a:pt x="1" y="44"/>
                        <a:pt x="19" y="80"/>
                      </a:cubicBezTo>
                      <a:lnTo>
                        <a:pt x="73" y="189"/>
                      </a:lnTo>
                      <a:cubicBezTo>
                        <a:pt x="73" y="207"/>
                        <a:pt x="91" y="226"/>
                        <a:pt x="128" y="226"/>
                      </a:cubicBezTo>
                      <a:lnTo>
                        <a:pt x="146" y="226"/>
                      </a:lnTo>
                      <a:cubicBezTo>
                        <a:pt x="164" y="207"/>
                        <a:pt x="182" y="171"/>
                        <a:pt x="164" y="153"/>
                      </a:cubicBezTo>
                      <a:lnTo>
                        <a:pt x="128" y="26"/>
                      </a:lnTo>
                      <a:cubicBezTo>
                        <a:pt x="115" y="13"/>
                        <a:pt x="93" y="0"/>
                        <a:pt x="68"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8" name="Google Shape;1768;p47"/>
                <p:cNvSpPr/>
                <p:nvPr/>
              </p:nvSpPr>
              <p:spPr>
                <a:xfrm>
                  <a:off x="6346180" y="2438649"/>
                  <a:ext cx="9221" cy="19952"/>
                </a:xfrm>
                <a:custGeom>
                  <a:avLst/>
                  <a:gdLst/>
                  <a:ahLst/>
                  <a:cxnLst/>
                  <a:rect l="l" t="t" r="r" b="b"/>
                  <a:pathLst>
                    <a:path w="110" h="238" extrusionOk="0">
                      <a:moveTo>
                        <a:pt x="55" y="1"/>
                      </a:moveTo>
                      <a:cubicBezTo>
                        <a:pt x="18" y="1"/>
                        <a:pt x="0" y="37"/>
                        <a:pt x="0" y="55"/>
                      </a:cubicBezTo>
                      <a:lnTo>
                        <a:pt x="0" y="183"/>
                      </a:lnTo>
                      <a:cubicBezTo>
                        <a:pt x="0" y="219"/>
                        <a:pt x="18" y="237"/>
                        <a:pt x="55" y="237"/>
                      </a:cubicBezTo>
                      <a:cubicBezTo>
                        <a:pt x="91" y="237"/>
                        <a:pt x="109" y="201"/>
                        <a:pt x="109" y="164"/>
                      </a:cubicBezTo>
                      <a:lnTo>
                        <a:pt x="109" y="55"/>
                      </a:lnTo>
                      <a:cubicBezTo>
                        <a:pt x="109" y="19"/>
                        <a:pt x="73" y="1"/>
                        <a:pt x="5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9" name="Google Shape;1769;p47"/>
                <p:cNvSpPr/>
                <p:nvPr/>
              </p:nvSpPr>
              <p:spPr>
                <a:xfrm>
                  <a:off x="6330923" y="2412578"/>
                  <a:ext cx="48789" cy="31604"/>
                </a:xfrm>
                <a:custGeom>
                  <a:avLst/>
                  <a:gdLst/>
                  <a:ahLst/>
                  <a:cxnLst/>
                  <a:rect l="l" t="t" r="r" b="b"/>
                  <a:pathLst>
                    <a:path w="582" h="377" extrusionOk="0">
                      <a:moveTo>
                        <a:pt x="337" y="0"/>
                      </a:moveTo>
                      <a:cubicBezTo>
                        <a:pt x="322" y="0"/>
                        <a:pt x="306" y="1"/>
                        <a:pt x="291" y="3"/>
                      </a:cubicBezTo>
                      <a:lnTo>
                        <a:pt x="255" y="3"/>
                      </a:lnTo>
                      <a:cubicBezTo>
                        <a:pt x="237" y="3"/>
                        <a:pt x="200" y="3"/>
                        <a:pt x="182" y="21"/>
                      </a:cubicBezTo>
                      <a:cubicBezTo>
                        <a:pt x="128" y="40"/>
                        <a:pt x="73" y="94"/>
                        <a:pt x="37" y="149"/>
                      </a:cubicBezTo>
                      <a:cubicBezTo>
                        <a:pt x="1" y="185"/>
                        <a:pt x="1" y="257"/>
                        <a:pt x="19" y="312"/>
                      </a:cubicBezTo>
                      <a:cubicBezTo>
                        <a:pt x="43" y="360"/>
                        <a:pt x="116" y="377"/>
                        <a:pt x="188" y="377"/>
                      </a:cubicBezTo>
                      <a:cubicBezTo>
                        <a:pt x="225" y="377"/>
                        <a:pt x="261" y="373"/>
                        <a:pt x="291" y="366"/>
                      </a:cubicBezTo>
                      <a:lnTo>
                        <a:pt x="364" y="366"/>
                      </a:lnTo>
                      <a:cubicBezTo>
                        <a:pt x="400" y="348"/>
                        <a:pt x="455" y="312"/>
                        <a:pt x="491" y="294"/>
                      </a:cubicBezTo>
                      <a:cubicBezTo>
                        <a:pt x="546" y="239"/>
                        <a:pt x="582" y="203"/>
                        <a:pt x="582" y="149"/>
                      </a:cubicBezTo>
                      <a:cubicBezTo>
                        <a:pt x="582" y="67"/>
                        <a:pt x="465" y="0"/>
                        <a:pt x="3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0" name="Google Shape;1770;p47"/>
                <p:cNvSpPr/>
                <p:nvPr/>
              </p:nvSpPr>
              <p:spPr>
                <a:xfrm>
                  <a:off x="6347689" y="2412578"/>
                  <a:ext cx="32023" cy="30766"/>
                </a:xfrm>
                <a:custGeom>
                  <a:avLst/>
                  <a:gdLst/>
                  <a:ahLst/>
                  <a:cxnLst/>
                  <a:rect l="l" t="t" r="r" b="b"/>
                  <a:pathLst>
                    <a:path w="382" h="367" extrusionOk="0">
                      <a:moveTo>
                        <a:pt x="129" y="1"/>
                      </a:moveTo>
                      <a:cubicBezTo>
                        <a:pt x="117" y="1"/>
                        <a:pt x="104" y="2"/>
                        <a:pt x="91" y="3"/>
                      </a:cubicBezTo>
                      <a:lnTo>
                        <a:pt x="55" y="3"/>
                      </a:lnTo>
                      <a:cubicBezTo>
                        <a:pt x="19" y="58"/>
                        <a:pt x="0" y="112"/>
                        <a:pt x="0" y="185"/>
                      </a:cubicBezTo>
                      <a:cubicBezTo>
                        <a:pt x="19" y="257"/>
                        <a:pt x="55" y="312"/>
                        <a:pt x="91" y="366"/>
                      </a:cubicBezTo>
                      <a:lnTo>
                        <a:pt x="164" y="366"/>
                      </a:lnTo>
                      <a:cubicBezTo>
                        <a:pt x="200" y="348"/>
                        <a:pt x="255" y="312"/>
                        <a:pt x="291" y="294"/>
                      </a:cubicBezTo>
                      <a:cubicBezTo>
                        <a:pt x="346" y="257"/>
                        <a:pt x="382" y="203"/>
                        <a:pt x="382" y="149"/>
                      </a:cubicBezTo>
                      <a:cubicBezTo>
                        <a:pt x="382" y="82"/>
                        <a:pt x="261" y="1"/>
                        <a:pt x="12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1" name="Google Shape;1771;p47"/>
                <p:cNvSpPr/>
                <p:nvPr/>
              </p:nvSpPr>
              <p:spPr>
                <a:xfrm>
                  <a:off x="6434453" y="2377537"/>
                  <a:ext cx="19281" cy="27748"/>
                </a:xfrm>
                <a:custGeom>
                  <a:avLst/>
                  <a:gdLst/>
                  <a:ahLst/>
                  <a:cxnLst/>
                  <a:rect l="l" t="t" r="r" b="b"/>
                  <a:pathLst>
                    <a:path w="230" h="331" extrusionOk="0">
                      <a:moveTo>
                        <a:pt x="166" y="0"/>
                      </a:moveTo>
                      <a:cubicBezTo>
                        <a:pt x="145" y="0"/>
                        <a:pt x="124" y="12"/>
                        <a:pt x="110" y="40"/>
                      </a:cubicBezTo>
                      <a:lnTo>
                        <a:pt x="19" y="258"/>
                      </a:lnTo>
                      <a:cubicBezTo>
                        <a:pt x="1" y="294"/>
                        <a:pt x="19" y="330"/>
                        <a:pt x="55" y="330"/>
                      </a:cubicBezTo>
                      <a:lnTo>
                        <a:pt x="73" y="330"/>
                      </a:lnTo>
                      <a:cubicBezTo>
                        <a:pt x="92" y="330"/>
                        <a:pt x="110" y="330"/>
                        <a:pt x="128" y="312"/>
                      </a:cubicBezTo>
                      <a:lnTo>
                        <a:pt x="219" y="76"/>
                      </a:lnTo>
                      <a:cubicBezTo>
                        <a:pt x="230" y="31"/>
                        <a:pt x="200" y="0"/>
                        <a:pt x="166"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2" name="Google Shape;1772;p47"/>
                <p:cNvSpPr/>
                <p:nvPr/>
              </p:nvSpPr>
              <p:spPr>
                <a:xfrm>
                  <a:off x="6419280" y="2378459"/>
                  <a:ext cx="17688" cy="28335"/>
                </a:xfrm>
                <a:custGeom>
                  <a:avLst/>
                  <a:gdLst/>
                  <a:ahLst/>
                  <a:cxnLst/>
                  <a:rect l="l" t="t" r="r" b="b"/>
                  <a:pathLst>
                    <a:path w="211" h="338" extrusionOk="0">
                      <a:moveTo>
                        <a:pt x="149" y="1"/>
                      </a:moveTo>
                      <a:cubicBezTo>
                        <a:pt x="124" y="1"/>
                        <a:pt x="99" y="15"/>
                        <a:pt x="91" y="47"/>
                      </a:cubicBezTo>
                      <a:lnTo>
                        <a:pt x="18" y="265"/>
                      </a:lnTo>
                      <a:cubicBezTo>
                        <a:pt x="0" y="301"/>
                        <a:pt x="18" y="319"/>
                        <a:pt x="55" y="338"/>
                      </a:cubicBezTo>
                      <a:lnTo>
                        <a:pt x="73" y="338"/>
                      </a:lnTo>
                      <a:cubicBezTo>
                        <a:pt x="91" y="338"/>
                        <a:pt x="109" y="319"/>
                        <a:pt x="127" y="301"/>
                      </a:cubicBezTo>
                      <a:lnTo>
                        <a:pt x="200" y="65"/>
                      </a:lnTo>
                      <a:cubicBezTo>
                        <a:pt x="210" y="24"/>
                        <a:pt x="180" y="1"/>
                        <a:pt x="14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3" name="Google Shape;1773;p47"/>
                <p:cNvSpPr/>
                <p:nvPr/>
              </p:nvSpPr>
              <p:spPr>
                <a:xfrm>
                  <a:off x="6438560" y="2416015"/>
                  <a:ext cx="17353" cy="19700"/>
                </a:xfrm>
                <a:custGeom>
                  <a:avLst/>
                  <a:gdLst/>
                  <a:ahLst/>
                  <a:cxnLst/>
                  <a:rect l="l" t="t" r="r" b="b"/>
                  <a:pathLst>
                    <a:path w="207" h="235" extrusionOk="0">
                      <a:moveTo>
                        <a:pt x="81" y="1"/>
                      </a:moveTo>
                      <a:cubicBezTo>
                        <a:pt x="41" y="1"/>
                        <a:pt x="0" y="41"/>
                        <a:pt x="24" y="89"/>
                      </a:cubicBezTo>
                      <a:lnTo>
                        <a:pt x="79" y="198"/>
                      </a:lnTo>
                      <a:cubicBezTo>
                        <a:pt x="97" y="216"/>
                        <a:pt x="115" y="235"/>
                        <a:pt x="133" y="235"/>
                      </a:cubicBezTo>
                      <a:lnTo>
                        <a:pt x="152" y="235"/>
                      </a:lnTo>
                      <a:cubicBezTo>
                        <a:pt x="188" y="216"/>
                        <a:pt x="206" y="180"/>
                        <a:pt x="188" y="162"/>
                      </a:cubicBezTo>
                      <a:lnTo>
                        <a:pt x="133" y="35"/>
                      </a:lnTo>
                      <a:cubicBezTo>
                        <a:pt x="121" y="11"/>
                        <a:pt x="101" y="1"/>
                        <a:pt x="8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4" name="Google Shape;1774;p47"/>
                <p:cNvSpPr/>
                <p:nvPr/>
              </p:nvSpPr>
              <p:spPr>
                <a:xfrm>
                  <a:off x="6425315" y="2420458"/>
                  <a:ext cx="12323" cy="19868"/>
                </a:xfrm>
                <a:custGeom>
                  <a:avLst/>
                  <a:gdLst/>
                  <a:ahLst/>
                  <a:cxnLst/>
                  <a:rect l="l" t="t" r="r" b="b"/>
                  <a:pathLst>
                    <a:path w="147" h="237" extrusionOk="0">
                      <a:moveTo>
                        <a:pt x="55" y="0"/>
                      </a:moveTo>
                      <a:cubicBezTo>
                        <a:pt x="37" y="0"/>
                        <a:pt x="1" y="36"/>
                        <a:pt x="19" y="55"/>
                      </a:cubicBezTo>
                      <a:lnTo>
                        <a:pt x="19" y="182"/>
                      </a:lnTo>
                      <a:cubicBezTo>
                        <a:pt x="19" y="218"/>
                        <a:pt x="55" y="236"/>
                        <a:pt x="73" y="236"/>
                      </a:cubicBezTo>
                      <a:lnTo>
                        <a:pt x="92" y="236"/>
                      </a:lnTo>
                      <a:cubicBezTo>
                        <a:pt x="110" y="236"/>
                        <a:pt x="146" y="200"/>
                        <a:pt x="146" y="182"/>
                      </a:cubicBezTo>
                      <a:lnTo>
                        <a:pt x="128" y="55"/>
                      </a:lnTo>
                      <a:cubicBezTo>
                        <a:pt x="128" y="18"/>
                        <a:pt x="92" y="0"/>
                        <a:pt x="5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5" name="Google Shape;1775;p47"/>
                <p:cNvSpPr/>
                <p:nvPr/>
              </p:nvSpPr>
              <p:spPr>
                <a:xfrm>
                  <a:off x="6411651" y="2394303"/>
                  <a:ext cx="50298" cy="31604"/>
                </a:xfrm>
                <a:custGeom>
                  <a:avLst/>
                  <a:gdLst/>
                  <a:ahLst/>
                  <a:cxnLst/>
                  <a:rect l="l" t="t" r="r" b="b"/>
                  <a:pathLst>
                    <a:path w="600" h="377" extrusionOk="0">
                      <a:moveTo>
                        <a:pt x="336" y="0"/>
                      </a:moveTo>
                      <a:cubicBezTo>
                        <a:pt x="321" y="0"/>
                        <a:pt x="306" y="1"/>
                        <a:pt x="291" y="3"/>
                      </a:cubicBezTo>
                      <a:lnTo>
                        <a:pt x="273" y="3"/>
                      </a:lnTo>
                      <a:cubicBezTo>
                        <a:pt x="236" y="3"/>
                        <a:pt x="218" y="3"/>
                        <a:pt x="182" y="21"/>
                      </a:cubicBezTo>
                      <a:cubicBezTo>
                        <a:pt x="127" y="40"/>
                        <a:pt x="73" y="94"/>
                        <a:pt x="55" y="149"/>
                      </a:cubicBezTo>
                      <a:cubicBezTo>
                        <a:pt x="18" y="203"/>
                        <a:pt x="0" y="258"/>
                        <a:pt x="18" y="312"/>
                      </a:cubicBezTo>
                      <a:cubicBezTo>
                        <a:pt x="43" y="360"/>
                        <a:pt x="115" y="377"/>
                        <a:pt x="193" y="377"/>
                      </a:cubicBezTo>
                      <a:cubicBezTo>
                        <a:pt x="232" y="377"/>
                        <a:pt x="273" y="373"/>
                        <a:pt x="309" y="367"/>
                      </a:cubicBezTo>
                      <a:lnTo>
                        <a:pt x="364" y="367"/>
                      </a:lnTo>
                      <a:cubicBezTo>
                        <a:pt x="418" y="348"/>
                        <a:pt x="454" y="312"/>
                        <a:pt x="491" y="294"/>
                      </a:cubicBezTo>
                      <a:cubicBezTo>
                        <a:pt x="545" y="239"/>
                        <a:pt x="600" y="203"/>
                        <a:pt x="582" y="149"/>
                      </a:cubicBezTo>
                      <a:cubicBezTo>
                        <a:pt x="582" y="67"/>
                        <a:pt x="465" y="0"/>
                        <a:pt x="3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6" name="Google Shape;1776;p47"/>
                <p:cNvSpPr/>
                <p:nvPr/>
              </p:nvSpPr>
              <p:spPr>
                <a:xfrm>
                  <a:off x="6428417" y="2394303"/>
                  <a:ext cx="33532" cy="30766"/>
                </a:xfrm>
                <a:custGeom>
                  <a:avLst/>
                  <a:gdLst/>
                  <a:ahLst/>
                  <a:cxnLst/>
                  <a:rect l="l" t="t" r="r" b="b"/>
                  <a:pathLst>
                    <a:path w="400" h="367" extrusionOk="0">
                      <a:moveTo>
                        <a:pt x="136" y="0"/>
                      </a:moveTo>
                      <a:cubicBezTo>
                        <a:pt x="121" y="0"/>
                        <a:pt x="106" y="1"/>
                        <a:pt x="91" y="3"/>
                      </a:cubicBezTo>
                      <a:lnTo>
                        <a:pt x="73" y="3"/>
                      </a:lnTo>
                      <a:cubicBezTo>
                        <a:pt x="18" y="58"/>
                        <a:pt x="0" y="112"/>
                        <a:pt x="18" y="185"/>
                      </a:cubicBezTo>
                      <a:cubicBezTo>
                        <a:pt x="18" y="258"/>
                        <a:pt x="55" y="312"/>
                        <a:pt x="109" y="367"/>
                      </a:cubicBezTo>
                      <a:lnTo>
                        <a:pt x="164" y="367"/>
                      </a:lnTo>
                      <a:cubicBezTo>
                        <a:pt x="218" y="348"/>
                        <a:pt x="254" y="312"/>
                        <a:pt x="291" y="294"/>
                      </a:cubicBezTo>
                      <a:cubicBezTo>
                        <a:pt x="345" y="239"/>
                        <a:pt x="400" y="203"/>
                        <a:pt x="382" y="149"/>
                      </a:cubicBezTo>
                      <a:cubicBezTo>
                        <a:pt x="382" y="67"/>
                        <a:pt x="265" y="0"/>
                        <a:pt x="136"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7" name="Google Shape;1777;p47"/>
                <p:cNvSpPr/>
                <p:nvPr/>
              </p:nvSpPr>
              <p:spPr>
                <a:xfrm>
                  <a:off x="6376610" y="2475198"/>
                  <a:ext cx="48789" cy="20538"/>
                </a:xfrm>
                <a:custGeom>
                  <a:avLst/>
                  <a:gdLst/>
                  <a:ahLst/>
                  <a:cxnLst/>
                  <a:rect l="l" t="t" r="r" b="b"/>
                  <a:pathLst>
                    <a:path w="582" h="245" extrusionOk="0">
                      <a:moveTo>
                        <a:pt x="1" y="1"/>
                      </a:moveTo>
                      <a:cubicBezTo>
                        <a:pt x="63" y="156"/>
                        <a:pt x="191" y="245"/>
                        <a:pt x="340" y="245"/>
                      </a:cubicBezTo>
                      <a:cubicBezTo>
                        <a:pt x="366" y="245"/>
                        <a:pt x="392" y="242"/>
                        <a:pt x="418" y="237"/>
                      </a:cubicBezTo>
                      <a:cubicBezTo>
                        <a:pt x="491" y="201"/>
                        <a:pt x="545" y="128"/>
                        <a:pt x="582" y="55"/>
                      </a:cubicBezTo>
                      <a:cubicBezTo>
                        <a:pt x="509" y="37"/>
                        <a:pt x="436" y="19"/>
                        <a:pt x="346" y="19"/>
                      </a:cubicBezTo>
                      <a:cubicBezTo>
                        <a:pt x="237" y="1"/>
                        <a:pt x="128"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8" name="Google Shape;1778;p47"/>
                <p:cNvSpPr/>
                <p:nvPr/>
              </p:nvSpPr>
              <p:spPr>
                <a:xfrm>
                  <a:off x="6428417" y="3802974"/>
                  <a:ext cx="248221" cy="691933"/>
                </a:xfrm>
                <a:custGeom>
                  <a:avLst/>
                  <a:gdLst/>
                  <a:ahLst/>
                  <a:cxnLst/>
                  <a:rect l="l" t="t" r="r" b="b"/>
                  <a:pathLst>
                    <a:path w="2961" h="8254" extrusionOk="0">
                      <a:moveTo>
                        <a:pt x="2834" y="1"/>
                      </a:moveTo>
                      <a:lnTo>
                        <a:pt x="55" y="109"/>
                      </a:lnTo>
                      <a:lnTo>
                        <a:pt x="55" y="200"/>
                      </a:lnTo>
                      <a:lnTo>
                        <a:pt x="55" y="654"/>
                      </a:lnTo>
                      <a:lnTo>
                        <a:pt x="0" y="7121"/>
                      </a:lnTo>
                      <a:cubicBezTo>
                        <a:pt x="245" y="7289"/>
                        <a:pt x="1632" y="8253"/>
                        <a:pt x="2391" y="8253"/>
                      </a:cubicBezTo>
                      <a:cubicBezTo>
                        <a:pt x="2535" y="8253"/>
                        <a:pt x="2656" y="8219"/>
                        <a:pt x="2743" y="8138"/>
                      </a:cubicBezTo>
                      <a:cubicBezTo>
                        <a:pt x="2852" y="8029"/>
                        <a:pt x="2961" y="7811"/>
                        <a:pt x="2797" y="7157"/>
                      </a:cubicBezTo>
                      <a:cubicBezTo>
                        <a:pt x="2797" y="6630"/>
                        <a:pt x="2815" y="6103"/>
                        <a:pt x="2834" y="5577"/>
                      </a:cubicBezTo>
                      <a:lnTo>
                        <a:pt x="2834" y="5141"/>
                      </a:lnTo>
                      <a:lnTo>
                        <a:pt x="2834" y="5050"/>
                      </a:lnTo>
                      <a:lnTo>
                        <a:pt x="2834" y="4632"/>
                      </a:lnTo>
                      <a:lnTo>
                        <a:pt x="2834" y="4505"/>
                      </a:lnTo>
                      <a:lnTo>
                        <a:pt x="2834" y="4087"/>
                      </a:lnTo>
                      <a:lnTo>
                        <a:pt x="2834" y="3978"/>
                      </a:lnTo>
                      <a:lnTo>
                        <a:pt x="2834" y="3561"/>
                      </a:lnTo>
                      <a:lnTo>
                        <a:pt x="2834" y="3452"/>
                      </a:lnTo>
                      <a:lnTo>
                        <a:pt x="2834" y="3052"/>
                      </a:lnTo>
                      <a:lnTo>
                        <a:pt x="2834" y="2925"/>
                      </a:lnTo>
                      <a:lnTo>
                        <a:pt x="2834" y="2489"/>
                      </a:lnTo>
                      <a:cubicBezTo>
                        <a:pt x="2815" y="2471"/>
                        <a:pt x="2815" y="2453"/>
                        <a:pt x="2834" y="2416"/>
                      </a:cubicBezTo>
                      <a:lnTo>
                        <a:pt x="2834" y="1944"/>
                      </a:lnTo>
                      <a:lnTo>
                        <a:pt x="2834" y="1890"/>
                      </a:lnTo>
                      <a:lnTo>
                        <a:pt x="2834" y="836"/>
                      </a:lnTo>
                      <a:lnTo>
                        <a:pt x="283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9" name="Google Shape;1779;p47"/>
                <p:cNvSpPr/>
                <p:nvPr/>
              </p:nvSpPr>
              <p:spPr>
                <a:xfrm>
                  <a:off x="6609572" y="3815883"/>
                  <a:ext cx="54909" cy="35879"/>
                </a:xfrm>
                <a:custGeom>
                  <a:avLst/>
                  <a:gdLst/>
                  <a:ahLst/>
                  <a:cxnLst/>
                  <a:rect l="l" t="t" r="r" b="b"/>
                  <a:pathLst>
                    <a:path w="655" h="428" extrusionOk="0">
                      <a:moveTo>
                        <a:pt x="55" y="1"/>
                      </a:moveTo>
                      <a:cubicBezTo>
                        <a:pt x="41" y="1"/>
                        <a:pt x="28" y="10"/>
                        <a:pt x="19" y="28"/>
                      </a:cubicBezTo>
                      <a:cubicBezTo>
                        <a:pt x="1" y="192"/>
                        <a:pt x="110" y="355"/>
                        <a:pt x="273" y="428"/>
                      </a:cubicBezTo>
                      <a:lnTo>
                        <a:pt x="364" y="428"/>
                      </a:lnTo>
                      <a:cubicBezTo>
                        <a:pt x="473" y="428"/>
                        <a:pt x="582" y="391"/>
                        <a:pt x="636" y="301"/>
                      </a:cubicBezTo>
                      <a:cubicBezTo>
                        <a:pt x="654" y="301"/>
                        <a:pt x="654" y="282"/>
                        <a:pt x="636" y="264"/>
                      </a:cubicBezTo>
                      <a:lnTo>
                        <a:pt x="600" y="264"/>
                      </a:lnTo>
                      <a:cubicBezTo>
                        <a:pt x="546" y="332"/>
                        <a:pt x="462" y="369"/>
                        <a:pt x="378" y="369"/>
                      </a:cubicBezTo>
                      <a:cubicBezTo>
                        <a:pt x="349" y="369"/>
                        <a:pt x="319" y="364"/>
                        <a:pt x="291" y="355"/>
                      </a:cubicBezTo>
                      <a:cubicBezTo>
                        <a:pt x="146" y="319"/>
                        <a:pt x="55" y="173"/>
                        <a:pt x="91" y="28"/>
                      </a:cubicBezTo>
                      <a:cubicBezTo>
                        <a:pt x="82" y="10"/>
                        <a:pt x="69" y="1"/>
                        <a:pt x="55"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0" name="Google Shape;1780;p47"/>
                <p:cNvSpPr/>
                <p:nvPr/>
              </p:nvSpPr>
              <p:spPr>
                <a:xfrm>
                  <a:off x="6349198" y="4404450"/>
                  <a:ext cx="578678" cy="199515"/>
                </a:xfrm>
                <a:custGeom>
                  <a:avLst/>
                  <a:gdLst/>
                  <a:ahLst/>
                  <a:cxnLst/>
                  <a:rect l="l" t="t" r="r" b="b"/>
                  <a:pathLst>
                    <a:path w="6903" h="2380" extrusionOk="0">
                      <a:moveTo>
                        <a:pt x="745" y="0"/>
                      </a:moveTo>
                      <a:cubicBezTo>
                        <a:pt x="745" y="36"/>
                        <a:pt x="727" y="91"/>
                        <a:pt x="727" y="145"/>
                      </a:cubicBezTo>
                      <a:cubicBezTo>
                        <a:pt x="691" y="491"/>
                        <a:pt x="582" y="817"/>
                        <a:pt x="418" y="1126"/>
                      </a:cubicBezTo>
                      <a:lnTo>
                        <a:pt x="382" y="1181"/>
                      </a:lnTo>
                      <a:lnTo>
                        <a:pt x="346" y="1235"/>
                      </a:lnTo>
                      <a:cubicBezTo>
                        <a:pt x="309" y="1290"/>
                        <a:pt x="273" y="1326"/>
                        <a:pt x="219" y="1362"/>
                      </a:cubicBezTo>
                      <a:cubicBezTo>
                        <a:pt x="128" y="1435"/>
                        <a:pt x="55" y="1526"/>
                        <a:pt x="19" y="1653"/>
                      </a:cubicBezTo>
                      <a:cubicBezTo>
                        <a:pt x="1" y="1671"/>
                        <a:pt x="1" y="1689"/>
                        <a:pt x="1" y="1726"/>
                      </a:cubicBezTo>
                      <a:cubicBezTo>
                        <a:pt x="1" y="1816"/>
                        <a:pt x="55" y="1925"/>
                        <a:pt x="146" y="1998"/>
                      </a:cubicBezTo>
                      <a:lnTo>
                        <a:pt x="6776" y="2380"/>
                      </a:lnTo>
                      <a:cubicBezTo>
                        <a:pt x="6830" y="2252"/>
                        <a:pt x="6866" y="2125"/>
                        <a:pt x="6885" y="1998"/>
                      </a:cubicBezTo>
                      <a:cubicBezTo>
                        <a:pt x="6903" y="1835"/>
                        <a:pt x="6903" y="1671"/>
                        <a:pt x="6866" y="1508"/>
                      </a:cubicBezTo>
                      <a:cubicBezTo>
                        <a:pt x="6648" y="690"/>
                        <a:pt x="5540" y="55"/>
                        <a:pt x="4033"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1" name="Google Shape;1781;p47"/>
                <p:cNvSpPr/>
                <p:nvPr/>
              </p:nvSpPr>
              <p:spPr>
                <a:xfrm>
                  <a:off x="6349198" y="4337973"/>
                  <a:ext cx="578678" cy="265993"/>
                </a:xfrm>
                <a:custGeom>
                  <a:avLst/>
                  <a:gdLst/>
                  <a:ahLst/>
                  <a:cxnLst/>
                  <a:rect l="l" t="t" r="r" b="b"/>
                  <a:pathLst>
                    <a:path w="6903" h="3173" extrusionOk="0">
                      <a:moveTo>
                        <a:pt x="3500" y="1"/>
                      </a:moveTo>
                      <a:cubicBezTo>
                        <a:pt x="3398" y="1"/>
                        <a:pt x="3341" y="31"/>
                        <a:pt x="3306" y="67"/>
                      </a:cubicBezTo>
                      <a:cubicBezTo>
                        <a:pt x="3143" y="248"/>
                        <a:pt x="3488" y="648"/>
                        <a:pt x="3343" y="1029"/>
                      </a:cubicBezTo>
                      <a:cubicBezTo>
                        <a:pt x="3179" y="1356"/>
                        <a:pt x="2870" y="1556"/>
                        <a:pt x="2507" y="1556"/>
                      </a:cubicBezTo>
                      <a:cubicBezTo>
                        <a:pt x="1999" y="1538"/>
                        <a:pt x="1781" y="1011"/>
                        <a:pt x="1018" y="775"/>
                      </a:cubicBezTo>
                      <a:cubicBezTo>
                        <a:pt x="972" y="757"/>
                        <a:pt x="927" y="748"/>
                        <a:pt x="882" y="748"/>
                      </a:cubicBezTo>
                      <a:cubicBezTo>
                        <a:pt x="836" y="748"/>
                        <a:pt x="791" y="757"/>
                        <a:pt x="745" y="775"/>
                      </a:cubicBezTo>
                      <a:cubicBezTo>
                        <a:pt x="455" y="884"/>
                        <a:pt x="418" y="1465"/>
                        <a:pt x="418" y="1901"/>
                      </a:cubicBezTo>
                      <a:lnTo>
                        <a:pt x="382" y="1956"/>
                      </a:lnTo>
                      <a:lnTo>
                        <a:pt x="346" y="2028"/>
                      </a:lnTo>
                      <a:cubicBezTo>
                        <a:pt x="309" y="2065"/>
                        <a:pt x="273" y="2101"/>
                        <a:pt x="237" y="2137"/>
                      </a:cubicBezTo>
                      <a:cubicBezTo>
                        <a:pt x="128" y="2210"/>
                        <a:pt x="55" y="2319"/>
                        <a:pt x="19" y="2428"/>
                      </a:cubicBezTo>
                      <a:cubicBezTo>
                        <a:pt x="1" y="2446"/>
                        <a:pt x="1" y="2482"/>
                        <a:pt x="1" y="2519"/>
                      </a:cubicBezTo>
                      <a:cubicBezTo>
                        <a:pt x="1" y="2609"/>
                        <a:pt x="55" y="2718"/>
                        <a:pt x="146" y="2791"/>
                      </a:cubicBezTo>
                      <a:lnTo>
                        <a:pt x="6776" y="3173"/>
                      </a:lnTo>
                      <a:cubicBezTo>
                        <a:pt x="6830" y="3045"/>
                        <a:pt x="6866" y="2918"/>
                        <a:pt x="6885" y="2791"/>
                      </a:cubicBezTo>
                      <a:cubicBezTo>
                        <a:pt x="6903" y="2628"/>
                        <a:pt x="6903" y="2464"/>
                        <a:pt x="6866" y="2301"/>
                      </a:cubicBezTo>
                      <a:cubicBezTo>
                        <a:pt x="6794" y="1883"/>
                        <a:pt x="6612" y="1501"/>
                        <a:pt x="6322" y="1193"/>
                      </a:cubicBezTo>
                      <a:cubicBezTo>
                        <a:pt x="5936" y="807"/>
                        <a:pt x="5392" y="609"/>
                        <a:pt x="4807" y="609"/>
                      </a:cubicBezTo>
                      <a:cubicBezTo>
                        <a:pt x="4482" y="609"/>
                        <a:pt x="4145" y="670"/>
                        <a:pt x="3815" y="793"/>
                      </a:cubicBezTo>
                      <a:cubicBezTo>
                        <a:pt x="3888" y="557"/>
                        <a:pt x="3960" y="357"/>
                        <a:pt x="4015" y="139"/>
                      </a:cubicBezTo>
                      <a:cubicBezTo>
                        <a:pt x="3771" y="36"/>
                        <a:pt x="3609" y="1"/>
                        <a:pt x="3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2" name="Google Shape;1782;p47"/>
                <p:cNvSpPr/>
                <p:nvPr/>
              </p:nvSpPr>
              <p:spPr>
                <a:xfrm>
                  <a:off x="6338552" y="4559702"/>
                  <a:ext cx="598462" cy="44262"/>
                </a:xfrm>
                <a:custGeom>
                  <a:avLst/>
                  <a:gdLst/>
                  <a:ahLst/>
                  <a:cxnLst/>
                  <a:rect l="l" t="t" r="r" b="b"/>
                  <a:pathLst>
                    <a:path w="7139" h="528" extrusionOk="0">
                      <a:moveTo>
                        <a:pt x="146" y="1"/>
                      </a:moveTo>
                      <a:cubicBezTo>
                        <a:pt x="55" y="1"/>
                        <a:pt x="0" y="55"/>
                        <a:pt x="0" y="128"/>
                      </a:cubicBezTo>
                      <a:lnTo>
                        <a:pt x="0" y="382"/>
                      </a:lnTo>
                      <a:cubicBezTo>
                        <a:pt x="0" y="455"/>
                        <a:pt x="55" y="528"/>
                        <a:pt x="146" y="528"/>
                      </a:cubicBezTo>
                      <a:lnTo>
                        <a:pt x="6993" y="528"/>
                      </a:lnTo>
                      <a:cubicBezTo>
                        <a:pt x="7084" y="528"/>
                        <a:pt x="7139" y="455"/>
                        <a:pt x="7139" y="382"/>
                      </a:cubicBezTo>
                      <a:lnTo>
                        <a:pt x="7139" y="128"/>
                      </a:lnTo>
                      <a:cubicBezTo>
                        <a:pt x="7139" y="55"/>
                        <a:pt x="7084" y="1"/>
                        <a:pt x="69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3" name="Google Shape;1783;p47"/>
                <p:cNvSpPr/>
                <p:nvPr/>
              </p:nvSpPr>
              <p:spPr>
                <a:xfrm>
                  <a:off x="6772537" y="4386175"/>
                  <a:ext cx="22886" cy="76201"/>
                </a:xfrm>
                <a:custGeom>
                  <a:avLst/>
                  <a:gdLst/>
                  <a:ahLst/>
                  <a:cxnLst/>
                  <a:rect l="l" t="t" r="r" b="b"/>
                  <a:pathLst>
                    <a:path w="273" h="909" extrusionOk="0">
                      <a:moveTo>
                        <a:pt x="0" y="0"/>
                      </a:moveTo>
                      <a:lnTo>
                        <a:pt x="0" y="908"/>
                      </a:lnTo>
                      <a:lnTo>
                        <a:pt x="273" y="908"/>
                      </a:lnTo>
                      <a:lnTo>
                        <a:pt x="2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4" name="Google Shape;1784;p47"/>
                <p:cNvSpPr/>
                <p:nvPr/>
              </p:nvSpPr>
              <p:spPr>
                <a:xfrm>
                  <a:off x="6737496" y="4384582"/>
                  <a:ext cx="24395" cy="76285"/>
                </a:xfrm>
                <a:custGeom>
                  <a:avLst/>
                  <a:gdLst/>
                  <a:ahLst/>
                  <a:cxnLst/>
                  <a:rect l="l" t="t" r="r" b="b"/>
                  <a:pathLst>
                    <a:path w="291" h="910" extrusionOk="0">
                      <a:moveTo>
                        <a:pt x="0" y="1"/>
                      </a:moveTo>
                      <a:lnTo>
                        <a:pt x="0" y="909"/>
                      </a:lnTo>
                      <a:lnTo>
                        <a:pt x="291" y="909"/>
                      </a:lnTo>
                      <a:lnTo>
                        <a:pt x="2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5" name="Google Shape;1785;p47"/>
                <p:cNvSpPr/>
                <p:nvPr/>
              </p:nvSpPr>
              <p:spPr>
                <a:xfrm>
                  <a:off x="6707066" y="4386175"/>
                  <a:ext cx="22886" cy="76201"/>
                </a:xfrm>
                <a:custGeom>
                  <a:avLst/>
                  <a:gdLst/>
                  <a:ahLst/>
                  <a:cxnLst/>
                  <a:rect l="l" t="t" r="r" b="b"/>
                  <a:pathLst>
                    <a:path w="273" h="909" extrusionOk="0">
                      <a:moveTo>
                        <a:pt x="0" y="0"/>
                      </a:moveTo>
                      <a:lnTo>
                        <a:pt x="0" y="908"/>
                      </a:lnTo>
                      <a:lnTo>
                        <a:pt x="272" y="908"/>
                      </a:lnTo>
                      <a:lnTo>
                        <a:pt x="2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6" name="Google Shape;1786;p47"/>
                <p:cNvSpPr/>
                <p:nvPr/>
              </p:nvSpPr>
              <p:spPr>
                <a:xfrm>
                  <a:off x="6091842" y="3177186"/>
                  <a:ext cx="357954" cy="692855"/>
                </a:xfrm>
                <a:custGeom>
                  <a:avLst/>
                  <a:gdLst/>
                  <a:ahLst/>
                  <a:cxnLst/>
                  <a:rect l="l" t="t" r="r" b="b"/>
                  <a:pathLst>
                    <a:path w="4270" h="8265" extrusionOk="0">
                      <a:moveTo>
                        <a:pt x="1672" y="0"/>
                      </a:moveTo>
                      <a:cubicBezTo>
                        <a:pt x="1527" y="436"/>
                        <a:pt x="1381" y="854"/>
                        <a:pt x="1218" y="1290"/>
                      </a:cubicBezTo>
                      <a:lnTo>
                        <a:pt x="818" y="3088"/>
                      </a:lnTo>
                      <a:lnTo>
                        <a:pt x="600" y="4087"/>
                      </a:lnTo>
                      <a:lnTo>
                        <a:pt x="146" y="6067"/>
                      </a:lnTo>
                      <a:lnTo>
                        <a:pt x="92" y="6339"/>
                      </a:lnTo>
                      <a:lnTo>
                        <a:pt x="1" y="6830"/>
                      </a:lnTo>
                      <a:lnTo>
                        <a:pt x="37" y="6830"/>
                      </a:lnTo>
                      <a:lnTo>
                        <a:pt x="1581" y="7175"/>
                      </a:lnTo>
                      <a:lnTo>
                        <a:pt x="2471" y="8265"/>
                      </a:lnTo>
                      <a:cubicBezTo>
                        <a:pt x="2562" y="7974"/>
                        <a:pt x="2653" y="7702"/>
                        <a:pt x="2744" y="7429"/>
                      </a:cubicBezTo>
                      <a:lnTo>
                        <a:pt x="2762" y="7375"/>
                      </a:lnTo>
                      <a:lnTo>
                        <a:pt x="2780" y="7284"/>
                      </a:lnTo>
                      <a:lnTo>
                        <a:pt x="2816" y="7066"/>
                      </a:lnTo>
                      <a:lnTo>
                        <a:pt x="2816" y="7048"/>
                      </a:lnTo>
                      <a:lnTo>
                        <a:pt x="2943" y="6503"/>
                      </a:lnTo>
                      <a:lnTo>
                        <a:pt x="3016" y="6194"/>
                      </a:lnTo>
                      <a:lnTo>
                        <a:pt x="3161" y="5468"/>
                      </a:lnTo>
                      <a:lnTo>
                        <a:pt x="3452" y="4196"/>
                      </a:lnTo>
                      <a:lnTo>
                        <a:pt x="4269" y="582"/>
                      </a:lnTo>
                      <a:lnTo>
                        <a:pt x="3688" y="454"/>
                      </a:lnTo>
                      <a:lnTo>
                        <a:pt x="1672"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7" name="Google Shape;1787;p47"/>
                <p:cNvSpPr/>
                <p:nvPr/>
              </p:nvSpPr>
              <p:spPr>
                <a:xfrm>
                  <a:off x="5836079" y="3777070"/>
                  <a:ext cx="461484" cy="666784"/>
                </a:xfrm>
                <a:custGeom>
                  <a:avLst/>
                  <a:gdLst/>
                  <a:ahLst/>
                  <a:cxnLst/>
                  <a:rect l="l" t="t" r="r" b="b"/>
                  <a:pathLst>
                    <a:path w="5505" h="7954" extrusionOk="0">
                      <a:moveTo>
                        <a:pt x="2961" y="1"/>
                      </a:moveTo>
                      <a:cubicBezTo>
                        <a:pt x="2852" y="255"/>
                        <a:pt x="2743" y="509"/>
                        <a:pt x="2652" y="782"/>
                      </a:cubicBezTo>
                      <a:lnTo>
                        <a:pt x="2271" y="1744"/>
                      </a:lnTo>
                      <a:lnTo>
                        <a:pt x="2253" y="1799"/>
                      </a:lnTo>
                      <a:lnTo>
                        <a:pt x="2089" y="2253"/>
                      </a:lnTo>
                      <a:cubicBezTo>
                        <a:pt x="2089" y="2271"/>
                        <a:pt x="2071" y="2307"/>
                        <a:pt x="2053" y="2326"/>
                      </a:cubicBezTo>
                      <a:lnTo>
                        <a:pt x="1908" y="2725"/>
                      </a:lnTo>
                      <a:lnTo>
                        <a:pt x="1853" y="2834"/>
                      </a:lnTo>
                      <a:lnTo>
                        <a:pt x="1726" y="3216"/>
                      </a:lnTo>
                      <a:lnTo>
                        <a:pt x="1672" y="3325"/>
                      </a:lnTo>
                      <a:lnTo>
                        <a:pt x="1526" y="3706"/>
                      </a:lnTo>
                      <a:lnTo>
                        <a:pt x="1490" y="3815"/>
                      </a:lnTo>
                      <a:lnTo>
                        <a:pt x="1345" y="4196"/>
                      </a:lnTo>
                      <a:lnTo>
                        <a:pt x="1290" y="4324"/>
                      </a:lnTo>
                      <a:lnTo>
                        <a:pt x="1145" y="4705"/>
                      </a:lnTo>
                      <a:lnTo>
                        <a:pt x="1108" y="4796"/>
                      </a:lnTo>
                      <a:lnTo>
                        <a:pt x="963" y="5195"/>
                      </a:lnTo>
                      <a:cubicBezTo>
                        <a:pt x="763" y="5686"/>
                        <a:pt x="582" y="6194"/>
                        <a:pt x="400" y="6685"/>
                      </a:cubicBezTo>
                      <a:cubicBezTo>
                        <a:pt x="0" y="7212"/>
                        <a:pt x="37" y="7484"/>
                        <a:pt x="91" y="7611"/>
                      </a:cubicBezTo>
                      <a:cubicBezTo>
                        <a:pt x="217" y="7870"/>
                        <a:pt x="628" y="7954"/>
                        <a:pt x="1106" y="7954"/>
                      </a:cubicBezTo>
                      <a:cubicBezTo>
                        <a:pt x="1869" y="7954"/>
                        <a:pt x="2803" y="7740"/>
                        <a:pt x="3016" y="7684"/>
                      </a:cubicBezTo>
                      <a:lnTo>
                        <a:pt x="5304" y="1635"/>
                      </a:lnTo>
                      <a:lnTo>
                        <a:pt x="5468" y="1218"/>
                      </a:lnTo>
                      <a:lnTo>
                        <a:pt x="5504" y="1127"/>
                      </a:lnTo>
                      <a:lnTo>
                        <a:pt x="2961"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8" name="Google Shape;1788;p47"/>
                <p:cNvSpPr/>
                <p:nvPr/>
              </p:nvSpPr>
              <p:spPr>
                <a:xfrm>
                  <a:off x="6058394" y="3690558"/>
                  <a:ext cx="254340" cy="243023"/>
                </a:xfrm>
                <a:custGeom>
                  <a:avLst/>
                  <a:gdLst/>
                  <a:ahLst/>
                  <a:cxnLst/>
                  <a:rect l="l" t="t" r="r" b="b"/>
                  <a:pathLst>
                    <a:path w="3034" h="2899" extrusionOk="0">
                      <a:moveTo>
                        <a:pt x="1484" y="0"/>
                      </a:moveTo>
                      <a:cubicBezTo>
                        <a:pt x="1383" y="0"/>
                        <a:pt x="1282" y="11"/>
                        <a:pt x="1181" y="34"/>
                      </a:cubicBezTo>
                      <a:cubicBezTo>
                        <a:pt x="1145" y="34"/>
                        <a:pt x="1108" y="34"/>
                        <a:pt x="1072" y="52"/>
                      </a:cubicBezTo>
                      <a:cubicBezTo>
                        <a:pt x="909" y="88"/>
                        <a:pt x="745" y="179"/>
                        <a:pt x="618" y="270"/>
                      </a:cubicBezTo>
                      <a:cubicBezTo>
                        <a:pt x="563" y="306"/>
                        <a:pt x="509" y="361"/>
                        <a:pt x="473" y="397"/>
                      </a:cubicBezTo>
                      <a:cubicBezTo>
                        <a:pt x="364" y="506"/>
                        <a:pt x="291" y="633"/>
                        <a:pt x="218" y="760"/>
                      </a:cubicBezTo>
                      <a:cubicBezTo>
                        <a:pt x="218" y="760"/>
                        <a:pt x="218" y="778"/>
                        <a:pt x="218" y="778"/>
                      </a:cubicBezTo>
                      <a:lnTo>
                        <a:pt x="164" y="942"/>
                      </a:lnTo>
                      <a:cubicBezTo>
                        <a:pt x="0" y="1487"/>
                        <a:pt x="146" y="2068"/>
                        <a:pt x="563" y="2449"/>
                      </a:cubicBezTo>
                      <a:cubicBezTo>
                        <a:pt x="842" y="2748"/>
                        <a:pt x="1218" y="2898"/>
                        <a:pt x="1596" y="2898"/>
                      </a:cubicBezTo>
                      <a:cubicBezTo>
                        <a:pt x="1932" y="2898"/>
                        <a:pt x="2270" y="2780"/>
                        <a:pt x="2543" y="2540"/>
                      </a:cubicBezTo>
                      <a:cubicBezTo>
                        <a:pt x="2561" y="2522"/>
                        <a:pt x="2580" y="2504"/>
                        <a:pt x="2598" y="2486"/>
                      </a:cubicBezTo>
                      <a:cubicBezTo>
                        <a:pt x="2689" y="2413"/>
                        <a:pt x="2743" y="2322"/>
                        <a:pt x="2816" y="2213"/>
                      </a:cubicBezTo>
                      <a:cubicBezTo>
                        <a:pt x="2870" y="2123"/>
                        <a:pt x="2907" y="1995"/>
                        <a:pt x="2943" y="1886"/>
                      </a:cubicBezTo>
                      <a:cubicBezTo>
                        <a:pt x="3034" y="1541"/>
                        <a:pt x="2997" y="1178"/>
                        <a:pt x="2834" y="869"/>
                      </a:cubicBezTo>
                      <a:cubicBezTo>
                        <a:pt x="2761" y="706"/>
                        <a:pt x="2652" y="560"/>
                        <a:pt x="2525" y="451"/>
                      </a:cubicBezTo>
                      <a:cubicBezTo>
                        <a:pt x="2251" y="163"/>
                        <a:pt x="1874" y="0"/>
                        <a:pt x="148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9" name="Google Shape;1789;p47"/>
                <p:cNvSpPr/>
                <p:nvPr/>
              </p:nvSpPr>
              <p:spPr>
                <a:xfrm>
                  <a:off x="6075160" y="3809261"/>
                  <a:ext cx="57927" cy="27329"/>
                </a:xfrm>
                <a:custGeom>
                  <a:avLst/>
                  <a:gdLst/>
                  <a:ahLst/>
                  <a:cxnLst/>
                  <a:rect l="l" t="t" r="r" b="b"/>
                  <a:pathLst>
                    <a:path w="691" h="326" extrusionOk="0">
                      <a:moveTo>
                        <a:pt x="659" y="0"/>
                      </a:moveTo>
                      <a:cubicBezTo>
                        <a:pt x="647" y="0"/>
                        <a:pt x="636" y="10"/>
                        <a:pt x="636" y="34"/>
                      </a:cubicBezTo>
                      <a:cubicBezTo>
                        <a:pt x="598" y="184"/>
                        <a:pt x="474" y="262"/>
                        <a:pt x="347" y="262"/>
                      </a:cubicBezTo>
                      <a:cubicBezTo>
                        <a:pt x="228" y="262"/>
                        <a:pt x="107" y="193"/>
                        <a:pt x="55" y="53"/>
                      </a:cubicBezTo>
                      <a:cubicBezTo>
                        <a:pt x="55" y="34"/>
                        <a:pt x="36" y="34"/>
                        <a:pt x="18" y="34"/>
                      </a:cubicBezTo>
                      <a:cubicBezTo>
                        <a:pt x="18" y="53"/>
                        <a:pt x="0" y="53"/>
                        <a:pt x="18" y="71"/>
                      </a:cubicBezTo>
                      <a:cubicBezTo>
                        <a:pt x="55" y="216"/>
                        <a:pt x="182" y="307"/>
                        <a:pt x="309" y="325"/>
                      </a:cubicBezTo>
                      <a:lnTo>
                        <a:pt x="345" y="325"/>
                      </a:lnTo>
                      <a:cubicBezTo>
                        <a:pt x="509" y="307"/>
                        <a:pt x="636" y="198"/>
                        <a:pt x="690" y="34"/>
                      </a:cubicBezTo>
                      <a:cubicBezTo>
                        <a:pt x="690" y="15"/>
                        <a:pt x="674" y="0"/>
                        <a:pt x="659"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0" name="Google Shape;1790;p47"/>
                <p:cNvSpPr/>
                <p:nvPr/>
              </p:nvSpPr>
              <p:spPr>
                <a:xfrm>
                  <a:off x="5586351" y="4404450"/>
                  <a:ext cx="578678" cy="199515"/>
                </a:xfrm>
                <a:custGeom>
                  <a:avLst/>
                  <a:gdLst/>
                  <a:ahLst/>
                  <a:cxnLst/>
                  <a:rect l="l" t="t" r="r" b="b"/>
                  <a:pathLst>
                    <a:path w="6903" h="2380" extrusionOk="0">
                      <a:moveTo>
                        <a:pt x="2870" y="0"/>
                      </a:moveTo>
                      <a:cubicBezTo>
                        <a:pt x="1363" y="55"/>
                        <a:pt x="255" y="690"/>
                        <a:pt x="37" y="1508"/>
                      </a:cubicBezTo>
                      <a:cubicBezTo>
                        <a:pt x="1" y="1671"/>
                        <a:pt x="1" y="1835"/>
                        <a:pt x="19" y="1998"/>
                      </a:cubicBezTo>
                      <a:cubicBezTo>
                        <a:pt x="37" y="2125"/>
                        <a:pt x="73" y="2252"/>
                        <a:pt x="128" y="2380"/>
                      </a:cubicBezTo>
                      <a:lnTo>
                        <a:pt x="6757" y="1998"/>
                      </a:lnTo>
                      <a:cubicBezTo>
                        <a:pt x="6848" y="1925"/>
                        <a:pt x="6903" y="1816"/>
                        <a:pt x="6903" y="1726"/>
                      </a:cubicBezTo>
                      <a:cubicBezTo>
                        <a:pt x="6903" y="1689"/>
                        <a:pt x="6903" y="1671"/>
                        <a:pt x="6903" y="1653"/>
                      </a:cubicBezTo>
                      <a:cubicBezTo>
                        <a:pt x="6848" y="1526"/>
                        <a:pt x="6776" y="1435"/>
                        <a:pt x="6685" y="1362"/>
                      </a:cubicBezTo>
                      <a:cubicBezTo>
                        <a:pt x="6649" y="1326"/>
                        <a:pt x="6612" y="1290"/>
                        <a:pt x="6576" y="1235"/>
                      </a:cubicBezTo>
                      <a:cubicBezTo>
                        <a:pt x="6558" y="1217"/>
                        <a:pt x="6540" y="1199"/>
                        <a:pt x="6521" y="1181"/>
                      </a:cubicBezTo>
                      <a:lnTo>
                        <a:pt x="6485" y="1126"/>
                      </a:lnTo>
                      <a:cubicBezTo>
                        <a:pt x="6340" y="817"/>
                        <a:pt x="6231" y="491"/>
                        <a:pt x="6194" y="145"/>
                      </a:cubicBezTo>
                      <a:cubicBezTo>
                        <a:pt x="6176" y="91"/>
                        <a:pt x="6158" y="36"/>
                        <a:pt x="6158"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1" name="Google Shape;1791;p47"/>
                <p:cNvSpPr/>
                <p:nvPr/>
              </p:nvSpPr>
              <p:spPr>
                <a:xfrm>
                  <a:off x="5586351" y="4337973"/>
                  <a:ext cx="578678" cy="265993"/>
                </a:xfrm>
                <a:custGeom>
                  <a:avLst/>
                  <a:gdLst/>
                  <a:ahLst/>
                  <a:cxnLst/>
                  <a:rect l="l" t="t" r="r" b="b"/>
                  <a:pathLst>
                    <a:path w="6903" h="3173" extrusionOk="0">
                      <a:moveTo>
                        <a:pt x="3404" y="1"/>
                      </a:moveTo>
                      <a:cubicBezTo>
                        <a:pt x="3294" y="1"/>
                        <a:pt x="3133" y="36"/>
                        <a:pt x="2889" y="139"/>
                      </a:cubicBezTo>
                      <a:cubicBezTo>
                        <a:pt x="2943" y="357"/>
                        <a:pt x="3016" y="557"/>
                        <a:pt x="3088" y="793"/>
                      </a:cubicBezTo>
                      <a:cubicBezTo>
                        <a:pt x="2758" y="670"/>
                        <a:pt x="2421" y="609"/>
                        <a:pt x="2097" y="609"/>
                      </a:cubicBezTo>
                      <a:cubicBezTo>
                        <a:pt x="1511" y="609"/>
                        <a:pt x="968" y="807"/>
                        <a:pt x="582" y="1193"/>
                      </a:cubicBezTo>
                      <a:cubicBezTo>
                        <a:pt x="291" y="1501"/>
                        <a:pt x="110" y="1883"/>
                        <a:pt x="37" y="2301"/>
                      </a:cubicBezTo>
                      <a:cubicBezTo>
                        <a:pt x="1" y="2464"/>
                        <a:pt x="1" y="2628"/>
                        <a:pt x="19" y="2791"/>
                      </a:cubicBezTo>
                      <a:cubicBezTo>
                        <a:pt x="37" y="2918"/>
                        <a:pt x="73" y="3045"/>
                        <a:pt x="128" y="3173"/>
                      </a:cubicBezTo>
                      <a:lnTo>
                        <a:pt x="6757" y="2791"/>
                      </a:lnTo>
                      <a:cubicBezTo>
                        <a:pt x="6848" y="2718"/>
                        <a:pt x="6903" y="2609"/>
                        <a:pt x="6903" y="2519"/>
                      </a:cubicBezTo>
                      <a:cubicBezTo>
                        <a:pt x="6903" y="2482"/>
                        <a:pt x="6903" y="2446"/>
                        <a:pt x="6885" y="2428"/>
                      </a:cubicBezTo>
                      <a:cubicBezTo>
                        <a:pt x="6830" y="2319"/>
                        <a:pt x="6776" y="2210"/>
                        <a:pt x="6667" y="2137"/>
                      </a:cubicBezTo>
                      <a:cubicBezTo>
                        <a:pt x="6630" y="2101"/>
                        <a:pt x="6594" y="2065"/>
                        <a:pt x="6558" y="2028"/>
                      </a:cubicBezTo>
                      <a:cubicBezTo>
                        <a:pt x="6540" y="2010"/>
                        <a:pt x="6521" y="1974"/>
                        <a:pt x="6521" y="1956"/>
                      </a:cubicBezTo>
                      <a:lnTo>
                        <a:pt x="6485" y="1901"/>
                      </a:lnTo>
                      <a:cubicBezTo>
                        <a:pt x="6485" y="1465"/>
                        <a:pt x="6449" y="884"/>
                        <a:pt x="6158" y="775"/>
                      </a:cubicBezTo>
                      <a:cubicBezTo>
                        <a:pt x="6113" y="757"/>
                        <a:pt x="6067" y="748"/>
                        <a:pt x="6022" y="748"/>
                      </a:cubicBezTo>
                      <a:cubicBezTo>
                        <a:pt x="5976" y="748"/>
                        <a:pt x="5931" y="757"/>
                        <a:pt x="5886" y="775"/>
                      </a:cubicBezTo>
                      <a:cubicBezTo>
                        <a:pt x="5123" y="1011"/>
                        <a:pt x="4905" y="1538"/>
                        <a:pt x="4396" y="1556"/>
                      </a:cubicBezTo>
                      <a:cubicBezTo>
                        <a:pt x="4033" y="1556"/>
                        <a:pt x="3724" y="1356"/>
                        <a:pt x="3561" y="1029"/>
                      </a:cubicBezTo>
                      <a:cubicBezTo>
                        <a:pt x="3397" y="648"/>
                        <a:pt x="3760" y="248"/>
                        <a:pt x="3597" y="67"/>
                      </a:cubicBezTo>
                      <a:cubicBezTo>
                        <a:pt x="3562" y="31"/>
                        <a:pt x="3506" y="1"/>
                        <a:pt x="34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2" name="Google Shape;1792;p47"/>
                <p:cNvSpPr/>
                <p:nvPr/>
              </p:nvSpPr>
              <p:spPr>
                <a:xfrm>
                  <a:off x="5577214" y="4558193"/>
                  <a:ext cx="598462" cy="45771"/>
                </a:xfrm>
                <a:custGeom>
                  <a:avLst/>
                  <a:gdLst/>
                  <a:ahLst/>
                  <a:cxnLst/>
                  <a:rect l="l" t="t" r="r" b="b"/>
                  <a:pathLst>
                    <a:path w="7139" h="546" extrusionOk="0">
                      <a:moveTo>
                        <a:pt x="128" y="1"/>
                      </a:moveTo>
                      <a:cubicBezTo>
                        <a:pt x="55" y="1"/>
                        <a:pt x="1" y="73"/>
                        <a:pt x="1" y="146"/>
                      </a:cubicBezTo>
                      <a:lnTo>
                        <a:pt x="1" y="400"/>
                      </a:lnTo>
                      <a:cubicBezTo>
                        <a:pt x="1" y="473"/>
                        <a:pt x="55" y="546"/>
                        <a:pt x="128" y="546"/>
                      </a:cubicBezTo>
                      <a:lnTo>
                        <a:pt x="6994" y="546"/>
                      </a:lnTo>
                      <a:cubicBezTo>
                        <a:pt x="7066" y="546"/>
                        <a:pt x="7139" y="473"/>
                        <a:pt x="7139" y="400"/>
                      </a:cubicBezTo>
                      <a:lnTo>
                        <a:pt x="7139" y="146"/>
                      </a:lnTo>
                      <a:cubicBezTo>
                        <a:pt x="7139" y="73"/>
                        <a:pt x="7066" y="1"/>
                        <a:pt x="6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3" name="Google Shape;1793;p47"/>
                <p:cNvSpPr/>
                <p:nvPr/>
              </p:nvSpPr>
              <p:spPr>
                <a:xfrm>
                  <a:off x="5717292" y="4386175"/>
                  <a:ext cx="22969" cy="76201"/>
                </a:xfrm>
                <a:custGeom>
                  <a:avLst/>
                  <a:gdLst/>
                  <a:ahLst/>
                  <a:cxnLst/>
                  <a:rect l="l" t="t" r="r" b="b"/>
                  <a:pathLst>
                    <a:path w="274" h="909" extrusionOk="0">
                      <a:moveTo>
                        <a:pt x="1" y="0"/>
                      </a:moveTo>
                      <a:lnTo>
                        <a:pt x="1" y="908"/>
                      </a:lnTo>
                      <a:lnTo>
                        <a:pt x="273" y="908"/>
                      </a:lnTo>
                      <a:lnTo>
                        <a:pt x="2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4" name="Google Shape;1794;p47"/>
                <p:cNvSpPr/>
                <p:nvPr/>
              </p:nvSpPr>
              <p:spPr>
                <a:xfrm>
                  <a:off x="5752333" y="4384582"/>
                  <a:ext cx="22886" cy="76285"/>
                </a:xfrm>
                <a:custGeom>
                  <a:avLst/>
                  <a:gdLst/>
                  <a:ahLst/>
                  <a:cxnLst/>
                  <a:rect l="l" t="t" r="r" b="b"/>
                  <a:pathLst>
                    <a:path w="273" h="910" extrusionOk="0">
                      <a:moveTo>
                        <a:pt x="0" y="1"/>
                      </a:moveTo>
                      <a:lnTo>
                        <a:pt x="0" y="909"/>
                      </a:lnTo>
                      <a:lnTo>
                        <a:pt x="273" y="909"/>
                      </a:lnTo>
                      <a:lnTo>
                        <a:pt x="2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5" name="Google Shape;1795;p47"/>
                <p:cNvSpPr/>
                <p:nvPr/>
              </p:nvSpPr>
              <p:spPr>
                <a:xfrm>
                  <a:off x="5784272" y="4386175"/>
                  <a:ext cx="22969" cy="76201"/>
                </a:xfrm>
                <a:custGeom>
                  <a:avLst/>
                  <a:gdLst/>
                  <a:ahLst/>
                  <a:cxnLst/>
                  <a:rect l="l" t="t" r="r" b="b"/>
                  <a:pathLst>
                    <a:path w="274" h="909" extrusionOk="0">
                      <a:moveTo>
                        <a:pt x="1" y="0"/>
                      </a:moveTo>
                      <a:lnTo>
                        <a:pt x="1" y="908"/>
                      </a:lnTo>
                      <a:lnTo>
                        <a:pt x="273" y="908"/>
                      </a:lnTo>
                      <a:lnTo>
                        <a:pt x="2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6" name="Google Shape;1796;p47"/>
                <p:cNvSpPr/>
                <p:nvPr/>
              </p:nvSpPr>
              <p:spPr>
                <a:xfrm>
                  <a:off x="6276099" y="2420290"/>
                  <a:ext cx="47280" cy="40741"/>
                </a:xfrm>
                <a:custGeom>
                  <a:avLst/>
                  <a:gdLst/>
                  <a:ahLst/>
                  <a:cxnLst/>
                  <a:rect l="l" t="t" r="r" b="b"/>
                  <a:pathLst>
                    <a:path w="564" h="486" extrusionOk="0">
                      <a:moveTo>
                        <a:pt x="305" y="0"/>
                      </a:moveTo>
                      <a:cubicBezTo>
                        <a:pt x="294" y="0"/>
                        <a:pt x="284" y="1"/>
                        <a:pt x="273" y="2"/>
                      </a:cubicBezTo>
                      <a:cubicBezTo>
                        <a:pt x="73" y="20"/>
                        <a:pt x="1" y="274"/>
                        <a:pt x="146" y="420"/>
                      </a:cubicBezTo>
                      <a:cubicBezTo>
                        <a:pt x="197" y="465"/>
                        <a:pt x="256" y="486"/>
                        <a:pt x="312" y="486"/>
                      </a:cubicBezTo>
                      <a:cubicBezTo>
                        <a:pt x="436" y="486"/>
                        <a:pt x="551" y="388"/>
                        <a:pt x="564" y="238"/>
                      </a:cubicBezTo>
                      <a:cubicBezTo>
                        <a:pt x="547" y="103"/>
                        <a:pt x="437" y="0"/>
                        <a:pt x="30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7" name="Google Shape;1797;p47"/>
                <p:cNvSpPr/>
                <p:nvPr/>
              </p:nvSpPr>
              <p:spPr>
                <a:xfrm>
                  <a:off x="6394885" y="3180204"/>
                  <a:ext cx="290890" cy="554368"/>
                </a:xfrm>
                <a:custGeom>
                  <a:avLst/>
                  <a:gdLst/>
                  <a:ahLst/>
                  <a:cxnLst/>
                  <a:rect l="l" t="t" r="r" b="b"/>
                  <a:pathLst>
                    <a:path w="3470" h="6613" extrusionOk="0">
                      <a:moveTo>
                        <a:pt x="2507" y="1"/>
                      </a:moveTo>
                      <a:lnTo>
                        <a:pt x="0" y="1127"/>
                      </a:lnTo>
                      <a:cubicBezTo>
                        <a:pt x="73" y="2943"/>
                        <a:pt x="146" y="4778"/>
                        <a:pt x="218" y="6612"/>
                      </a:cubicBezTo>
                      <a:lnTo>
                        <a:pt x="3470" y="6122"/>
                      </a:lnTo>
                      <a:cubicBezTo>
                        <a:pt x="3470" y="5668"/>
                        <a:pt x="3433" y="5195"/>
                        <a:pt x="3397" y="4705"/>
                      </a:cubicBezTo>
                      <a:cubicBezTo>
                        <a:pt x="3252" y="3107"/>
                        <a:pt x="2961" y="1526"/>
                        <a:pt x="25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8" name="Google Shape;1798;p47"/>
                <p:cNvSpPr/>
                <p:nvPr/>
              </p:nvSpPr>
              <p:spPr>
                <a:xfrm>
                  <a:off x="6495397" y="2598595"/>
                  <a:ext cx="281753" cy="335069"/>
                </a:xfrm>
                <a:custGeom>
                  <a:avLst/>
                  <a:gdLst/>
                  <a:ahLst/>
                  <a:cxnLst/>
                  <a:rect l="l" t="t" r="r" b="b"/>
                  <a:pathLst>
                    <a:path w="3361" h="3997" extrusionOk="0">
                      <a:moveTo>
                        <a:pt x="0" y="0"/>
                      </a:moveTo>
                      <a:lnTo>
                        <a:pt x="327" y="1925"/>
                      </a:lnTo>
                      <a:cubicBezTo>
                        <a:pt x="709" y="2616"/>
                        <a:pt x="1072" y="3306"/>
                        <a:pt x="1453" y="3996"/>
                      </a:cubicBezTo>
                      <a:lnTo>
                        <a:pt x="3361" y="3033"/>
                      </a:lnTo>
                      <a:cubicBezTo>
                        <a:pt x="2906" y="2053"/>
                        <a:pt x="2180" y="1235"/>
                        <a:pt x="1290" y="636"/>
                      </a:cubicBezTo>
                      <a:cubicBezTo>
                        <a:pt x="890" y="382"/>
                        <a:pt x="454" y="16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9" name="Google Shape;1799;p47"/>
                <p:cNvSpPr/>
                <p:nvPr/>
              </p:nvSpPr>
              <p:spPr>
                <a:xfrm>
                  <a:off x="6052275" y="2924441"/>
                  <a:ext cx="143265" cy="88357"/>
                </a:xfrm>
                <a:custGeom>
                  <a:avLst/>
                  <a:gdLst/>
                  <a:ahLst/>
                  <a:cxnLst/>
                  <a:rect l="l" t="t" r="r" b="b"/>
                  <a:pathLst>
                    <a:path w="1709" h="1054" extrusionOk="0">
                      <a:moveTo>
                        <a:pt x="1" y="0"/>
                      </a:moveTo>
                      <a:lnTo>
                        <a:pt x="1" y="0"/>
                      </a:lnTo>
                      <a:cubicBezTo>
                        <a:pt x="455" y="345"/>
                        <a:pt x="909" y="690"/>
                        <a:pt x="1363" y="1054"/>
                      </a:cubicBezTo>
                      <a:cubicBezTo>
                        <a:pt x="1417" y="945"/>
                        <a:pt x="1454" y="818"/>
                        <a:pt x="1508" y="727"/>
                      </a:cubicBezTo>
                      <a:cubicBezTo>
                        <a:pt x="1563" y="618"/>
                        <a:pt x="1599" y="545"/>
                        <a:pt x="1654" y="436"/>
                      </a:cubicBezTo>
                      <a:cubicBezTo>
                        <a:pt x="1672" y="400"/>
                        <a:pt x="1690" y="363"/>
                        <a:pt x="1708" y="327"/>
                      </a:cubicBezTo>
                      <a:lnTo>
                        <a:pt x="1"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0" name="Google Shape;1800;p47"/>
                <p:cNvSpPr/>
                <p:nvPr/>
              </p:nvSpPr>
              <p:spPr>
                <a:xfrm>
                  <a:off x="6023353" y="2595494"/>
                  <a:ext cx="246796" cy="382265"/>
                </a:xfrm>
                <a:custGeom>
                  <a:avLst/>
                  <a:gdLst/>
                  <a:ahLst/>
                  <a:cxnLst/>
                  <a:rect l="l" t="t" r="r" b="b"/>
                  <a:pathLst>
                    <a:path w="2944" h="4560" extrusionOk="0">
                      <a:moveTo>
                        <a:pt x="2943" y="1"/>
                      </a:moveTo>
                      <a:lnTo>
                        <a:pt x="2943" y="1"/>
                      </a:lnTo>
                      <a:cubicBezTo>
                        <a:pt x="2852" y="55"/>
                        <a:pt x="2743" y="110"/>
                        <a:pt x="2634" y="182"/>
                      </a:cubicBezTo>
                      <a:lnTo>
                        <a:pt x="2598" y="201"/>
                      </a:lnTo>
                      <a:cubicBezTo>
                        <a:pt x="2217" y="419"/>
                        <a:pt x="1871" y="709"/>
                        <a:pt x="1544" y="1018"/>
                      </a:cubicBezTo>
                      <a:cubicBezTo>
                        <a:pt x="981" y="1581"/>
                        <a:pt x="545" y="2253"/>
                        <a:pt x="255" y="2998"/>
                      </a:cubicBezTo>
                      <a:cubicBezTo>
                        <a:pt x="182" y="3179"/>
                        <a:pt x="128" y="3343"/>
                        <a:pt x="73" y="3506"/>
                      </a:cubicBezTo>
                      <a:cubicBezTo>
                        <a:pt x="55" y="3615"/>
                        <a:pt x="19" y="3706"/>
                        <a:pt x="1" y="3779"/>
                      </a:cubicBezTo>
                      <a:cubicBezTo>
                        <a:pt x="673" y="4051"/>
                        <a:pt x="1327" y="4306"/>
                        <a:pt x="1999" y="4560"/>
                      </a:cubicBezTo>
                      <a:cubicBezTo>
                        <a:pt x="2180" y="3979"/>
                        <a:pt x="2362" y="3397"/>
                        <a:pt x="2525" y="2816"/>
                      </a:cubicBezTo>
                      <a:cubicBezTo>
                        <a:pt x="2580" y="2616"/>
                        <a:pt x="2634" y="2435"/>
                        <a:pt x="2707" y="2253"/>
                      </a:cubicBezTo>
                      <a:cubicBezTo>
                        <a:pt x="2725" y="2199"/>
                        <a:pt x="2743" y="2144"/>
                        <a:pt x="2761" y="2071"/>
                      </a:cubicBezTo>
                      <a:cubicBezTo>
                        <a:pt x="2816" y="1399"/>
                        <a:pt x="2889" y="691"/>
                        <a:pt x="29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1" name="Google Shape;1801;p47"/>
                <p:cNvSpPr/>
                <p:nvPr/>
              </p:nvSpPr>
              <p:spPr>
                <a:xfrm>
                  <a:off x="6105590" y="3687289"/>
                  <a:ext cx="233047" cy="82237"/>
                </a:xfrm>
                <a:custGeom>
                  <a:avLst/>
                  <a:gdLst/>
                  <a:ahLst/>
                  <a:cxnLst/>
                  <a:rect l="l" t="t" r="r" b="b"/>
                  <a:pathLst>
                    <a:path w="2780" h="981" extrusionOk="0">
                      <a:moveTo>
                        <a:pt x="0" y="0"/>
                      </a:moveTo>
                      <a:lnTo>
                        <a:pt x="0" y="0"/>
                      </a:lnTo>
                      <a:cubicBezTo>
                        <a:pt x="146" y="55"/>
                        <a:pt x="291" y="109"/>
                        <a:pt x="418" y="164"/>
                      </a:cubicBezTo>
                      <a:cubicBezTo>
                        <a:pt x="1127" y="400"/>
                        <a:pt x="1817" y="654"/>
                        <a:pt x="2507" y="926"/>
                      </a:cubicBezTo>
                      <a:cubicBezTo>
                        <a:pt x="2561" y="926"/>
                        <a:pt x="2616" y="945"/>
                        <a:pt x="2670" y="981"/>
                      </a:cubicBezTo>
                      <a:lnTo>
                        <a:pt x="2779" y="418"/>
                      </a:lnTo>
                      <a:cubicBezTo>
                        <a:pt x="2561" y="382"/>
                        <a:pt x="2307" y="345"/>
                        <a:pt x="2053" y="309"/>
                      </a:cubicBezTo>
                      <a:lnTo>
                        <a:pt x="563" y="91"/>
                      </a:lnTo>
                      <a:lnTo>
                        <a:pt x="0"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2" name="Google Shape;1802;p47"/>
                <p:cNvSpPr/>
                <p:nvPr/>
              </p:nvSpPr>
              <p:spPr>
                <a:xfrm>
                  <a:off x="6085806" y="3177186"/>
                  <a:ext cx="335069" cy="558895"/>
                </a:xfrm>
                <a:custGeom>
                  <a:avLst/>
                  <a:gdLst/>
                  <a:ahLst/>
                  <a:cxnLst/>
                  <a:rect l="l" t="t" r="r" b="b"/>
                  <a:pathLst>
                    <a:path w="3997" h="6667" extrusionOk="0">
                      <a:moveTo>
                        <a:pt x="1744" y="0"/>
                      </a:moveTo>
                      <a:cubicBezTo>
                        <a:pt x="1435" y="727"/>
                        <a:pt x="1145" y="1472"/>
                        <a:pt x="908" y="2216"/>
                      </a:cubicBezTo>
                      <a:cubicBezTo>
                        <a:pt x="491" y="3470"/>
                        <a:pt x="200" y="4741"/>
                        <a:pt x="0" y="6049"/>
                      </a:cubicBezTo>
                      <a:lnTo>
                        <a:pt x="3451" y="6666"/>
                      </a:lnTo>
                      <a:cubicBezTo>
                        <a:pt x="3633" y="4814"/>
                        <a:pt x="3815" y="2979"/>
                        <a:pt x="3996" y="1126"/>
                      </a:cubicBezTo>
                      <a:lnTo>
                        <a:pt x="17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3" name="Google Shape;1803;p47"/>
                <p:cNvSpPr/>
                <p:nvPr/>
              </p:nvSpPr>
              <p:spPr>
                <a:xfrm>
                  <a:off x="6187827" y="2578812"/>
                  <a:ext cx="478166" cy="758745"/>
                </a:xfrm>
                <a:custGeom>
                  <a:avLst/>
                  <a:gdLst/>
                  <a:ahLst/>
                  <a:cxnLst/>
                  <a:rect l="l" t="t" r="r" b="b"/>
                  <a:pathLst>
                    <a:path w="5704" h="9051" extrusionOk="0">
                      <a:moveTo>
                        <a:pt x="1599" y="0"/>
                      </a:moveTo>
                      <a:cubicBezTo>
                        <a:pt x="1381" y="36"/>
                        <a:pt x="1181" y="109"/>
                        <a:pt x="981" y="200"/>
                      </a:cubicBezTo>
                      <a:cubicBezTo>
                        <a:pt x="872" y="254"/>
                        <a:pt x="763" y="309"/>
                        <a:pt x="654" y="381"/>
                      </a:cubicBezTo>
                      <a:lnTo>
                        <a:pt x="636" y="400"/>
                      </a:lnTo>
                      <a:cubicBezTo>
                        <a:pt x="527" y="472"/>
                        <a:pt x="418" y="563"/>
                        <a:pt x="309" y="654"/>
                      </a:cubicBezTo>
                      <a:cubicBezTo>
                        <a:pt x="200" y="781"/>
                        <a:pt x="91" y="908"/>
                        <a:pt x="0" y="1035"/>
                      </a:cubicBezTo>
                      <a:cubicBezTo>
                        <a:pt x="18" y="2270"/>
                        <a:pt x="18" y="3506"/>
                        <a:pt x="37" y="4759"/>
                      </a:cubicBezTo>
                      <a:cubicBezTo>
                        <a:pt x="55" y="5921"/>
                        <a:pt x="55" y="7102"/>
                        <a:pt x="73" y="8264"/>
                      </a:cubicBezTo>
                      <a:cubicBezTo>
                        <a:pt x="672" y="8628"/>
                        <a:pt x="1344" y="8882"/>
                        <a:pt x="2035" y="8991"/>
                      </a:cubicBezTo>
                      <a:cubicBezTo>
                        <a:pt x="2311" y="9031"/>
                        <a:pt x="2589" y="9051"/>
                        <a:pt x="2867" y="9051"/>
                      </a:cubicBezTo>
                      <a:cubicBezTo>
                        <a:pt x="3849" y="9051"/>
                        <a:pt x="4826" y="8804"/>
                        <a:pt x="5704" y="8337"/>
                      </a:cubicBezTo>
                      <a:cubicBezTo>
                        <a:pt x="5649" y="7937"/>
                        <a:pt x="5595" y="7556"/>
                        <a:pt x="5540" y="7175"/>
                      </a:cubicBezTo>
                      <a:cubicBezTo>
                        <a:pt x="5522" y="6975"/>
                        <a:pt x="5486" y="6757"/>
                        <a:pt x="5467" y="6557"/>
                      </a:cubicBezTo>
                      <a:cubicBezTo>
                        <a:pt x="5359" y="5776"/>
                        <a:pt x="5268" y="4995"/>
                        <a:pt x="5159" y="4214"/>
                      </a:cubicBezTo>
                      <a:cubicBezTo>
                        <a:pt x="5068" y="3524"/>
                        <a:pt x="4977" y="2870"/>
                        <a:pt x="4886" y="2198"/>
                      </a:cubicBezTo>
                      <a:cubicBezTo>
                        <a:pt x="4868" y="1998"/>
                        <a:pt x="4832" y="1780"/>
                        <a:pt x="4814" y="1580"/>
                      </a:cubicBezTo>
                      <a:cubicBezTo>
                        <a:pt x="4777" y="1380"/>
                        <a:pt x="4759" y="1199"/>
                        <a:pt x="4723" y="999"/>
                      </a:cubicBezTo>
                      <a:cubicBezTo>
                        <a:pt x="4505" y="763"/>
                        <a:pt x="4251" y="563"/>
                        <a:pt x="3978" y="400"/>
                      </a:cubicBezTo>
                      <a:cubicBezTo>
                        <a:pt x="3887" y="345"/>
                        <a:pt x="3778" y="291"/>
                        <a:pt x="3687" y="254"/>
                      </a:cubicBezTo>
                      <a:lnTo>
                        <a:pt x="3669" y="236"/>
                      </a:lnTo>
                      <a:cubicBezTo>
                        <a:pt x="3433" y="145"/>
                        <a:pt x="3215" y="73"/>
                        <a:pt x="2961" y="36"/>
                      </a:cubicBezTo>
                      <a:cubicBezTo>
                        <a:pt x="2864" y="372"/>
                        <a:pt x="2581" y="536"/>
                        <a:pt x="2296" y="536"/>
                      </a:cubicBezTo>
                      <a:cubicBezTo>
                        <a:pt x="1996" y="536"/>
                        <a:pt x="1692" y="354"/>
                        <a:pt x="15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4" name="Google Shape;1804;p47"/>
                <p:cNvSpPr/>
                <p:nvPr/>
              </p:nvSpPr>
              <p:spPr>
                <a:xfrm>
                  <a:off x="5627511" y="3177186"/>
                  <a:ext cx="1123741" cy="406575"/>
                </a:xfrm>
                <a:custGeom>
                  <a:avLst/>
                  <a:gdLst/>
                  <a:ahLst/>
                  <a:cxnLst/>
                  <a:rect l="l" t="t" r="r" b="b"/>
                  <a:pathLst>
                    <a:path w="13405" h="4850" extrusionOk="0">
                      <a:moveTo>
                        <a:pt x="363" y="0"/>
                      </a:moveTo>
                      <a:lnTo>
                        <a:pt x="0" y="1326"/>
                      </a:lnTo>
                      <a:lnTo>
                        <a:pt x="12769" y="4850"/>
                      </a:lnTo>
                      <a:cubicBezTo>
                        <a:pt x="13060" y="4777"/>
                        <a:pt x="13278" y="4541"/>
                        <a:pt x="13368" y="4269"/>
                      </a:cubicBezTo>
                      <a:cubicBezTo>
                        <a:pt x="13405" y="3996"/>
                        <a:pt x="13314" y="3724"/>
                        <a:pt x="13132" y="3524"/>
                      </a:cubicBezTo>
                      <a:lnTo>
                        <a:pt x="3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5" name="Google Shape;1805;p47"/>
                <p:cNvSpPr/>
                <p:nvPr/>
              </p:nvSpPr>
              <p:spPr>
                <a:xfrm>
                  <a:off x="5567070" y="3179534"/>
                  <a:ext cx="1185692" cy="417976"/>
                </a:xfrm>
                <a:custGeom>
                  <a:avLst/>
                  <a:gdLst/>
                  <a:ahLst/>
                  <a:cxnLst/>
                  <a:rect l="l" t="t" r="r" b="b"/>
                  <a:pathLst>
                    <a:path w="14144" h="4986" extrusionOk="0">
                      <a:moveTo>
                        <a:pt x="886" y="114"/>
                      </a:moveTo>
                      <a:cubicBezTo>
                        <a:pt x="909" y="114"/>
                        <a:pt x="933" y="115"/>
                        <a:pt x="957" y="118"/>
                      </a:cubicBezTo>
                      <a:lnTo>
                        <a:pt x="1030" y="118"/>
                      </a:lnTo>
                      <a:lnTo>
                        <a:pt x="13781" y="3641"/>
                      </a:lnTo>
                      <a:cubicBezTo>
                        <a:pt x="13944" y="3823"/>
                        <a:pt x="14017" y="4077"/>
                        <a:pt x="13999" y="4313"/>
                      </a:cubicBezTo>
                      <a:cubicBezTo>
                        <a:pt x="13908" y="4586"/>
                        <a:pt x="13708" y="4786"/>
                        <a:pt x="13454" y="4858"/>
                      </a:cubicBezTo>
                      <a:lnTo>
                        <a:pt x="703" y="1353"/>
                      </a:lnTo>
                      <a:cubicBezTo>
                        <a:pt x="0" y="1124"/>
                        <a:pt x="198" y="114"/>
                        <a:pt x="886" y="114"/>
                      </a:cubicBezTo>
                      <a:close/>
                      <a:moveTo>
                        <a:pt x="937" y="0"/>
                      </a:moveTo>
                      <a:cubicBezTo>
                        <a:pt x="613" y="0"/>
                        <a:pt x="308" y="209"/>
                        <a:pt x="194" y="535"/>
                      </a:cubicBezTo>
                      <a:cubicBezTo>
                        <a:pt x="85" y="917"/>
                        <a:pt x="303" y="1316"/>
                        <a:pt x="667" y="1462"/>
                      </a:cubicBezTo>
                      <a:lnTo>
                        <a:pt x="13436" y="4985"/>
                      </a:lnTo>
                      <a:lnTo>
                        <a:pt x="13472" y="4985"/>
                      </a:lnTo>
                      <a:cubicBezTo>
                        <a:pt x="13781" y="4895"/>
                        <a:pt x="14017" y="4658"/>
                        <a:pt x="14108" y="4350"/>
                      </a:cubicBezTo>
                      <a:cubicBezTo>
                        <a:pt x="14144" y="4059"/>
                        <a:pt x="14053" y="3768"/>
                        <a:pt x="13871" y="3551"/>
                      </a:cubicBezTo>
                      <a:lnTo>
                        <a:pt x="13853" y="3551"/>
                      </a:lnTo>
                      <a:lnTo>
                        <a:pt x="1048" y="9"/>
                      </a:lnTo>
                      <a:cubicBezTo>
                        <a:pt x="1011" y="3"/>
                        <a:pt x="974" y="0"/>
                        <a:pt x="9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6" name="Google Shape;1806;p47"/>
                <p:cNvSpPr/>
                <p:nvPr/>
              </p:nvSpPr>
              <p:spPr>
                <a:xfrm>
                  <a:off x="6679654" y="3496912"/>
                  <a:ext cx="67064" cy="65555"/>
                </a:xfrm>
                <a:custGeom>
                  <a:avLst/>
                  <a:gdLst/>
                  <a:ahLst/>
                  <a:cxnLst/>
                  <a:rect l="l" t="t" r="r" b="b"/>
                  <a:pathLst>
                    <a:path w="800" h="782" extrusionOk="0">
                      <a:moveTo>
                        <a:pt x="472" y="1"/>
                      </a:moveTo>
                      <a:cubicBezTo>
                        <a:pt x="404" y="1"/>
                        <a:pt x="336" y="19"/>
                        <a:pt x="273" y="55"/>
                      </a:cubicBezTo>
                      <a:cubicBezTo>
                        <a:pt x="55" y="146"/>
                        <a:pt x="0" y="418"/>
                        <a:pt x="127" y="745"/>
                      </a:cubicBezTo>
                      <a:cubicBezTo>
                        <a:pt x="127" y="764"/>
                        <a:pt x="164" y="782"/>
                        <a:pt x="182" y="782"/>
                      </a:cubicBezTo>
                      <a:lnTo>
                        <a:pt x="200" y="764"/>
                      </a:lnTo>
                      <a:cubicBezTo>
                        <a:pt x="236" y="745"/>
                        <a:pt x="236" y="709"/>
                        <a:pt x="236" y="691"/>
                      </a:cubicBezTo>
                      <a:cubicBezTo>
                        <a:pt x="127" y="418"/>
                        <a:pt x="145" y="219"/>
                        <a:pt x="309" y="128"/>
                      </a:cubicBezTo>
                      <a:cubicBezTo>
                        <a:pt x="354" y="110"/>
                        <a:pt x="404" y="101"/>
                        <a:pt x="454" y="101"/>
                      </a:cubicBezTo>
                      <a:cubicBezTo>
                        <a:pt x="504" y="101"/>
                        <a:pt x="554" y="110"/>
                        <a:pt x="599" y="128"/>
                      </a:cubicBezTo>
                      <a:cubicBezTo>
                        <a:pt x="672" y="164"/>
                        <a:pt x="654" y="273"/>
                        <a:pt x="636" y="400"/>
                      </a:cubicBezTo>
                      <a:cubicBezTo>
                        <a:pt x="618" y="473"/>
                        <a:pt x="599" y="527"/>
                        <a:pt x="545" y="546"/>
                      </a:cubicBezTo>
                      <a:cubicBezTo>
                        <a:pt x="518" y="555"/>
                        <a:pt x="495" y="559"/>
                        <a:pt x="472" y="559"/>
                      </a:cubicBezTo>
                      <a:cubicBezTo>
                        <a:pt x="450" y="559"/>
                        <a:pt x="427" y="555"/>
                        <a:pt x="400" y="546"/>
                      </a:cubicBezTo>
                      <a:cubicBezTo>
                        <a:pt x="382" y="546"/>
                        <a:pt x="382" y="509"/>
                        <a:pt x="382" y="491"/>
                      </a:cubicBezTo>
                      <a:cubicBezTo>
                        <a:pt x="382" y="455"/>
                        <a:pt x="400" y="437"/>
                        <a:pt x="436" y="418"/>
                      </a:cubicBezTo>
                      <a:lnTo>
                        <a:pt x="545" y="418"/>
                      </a:lnTo>
                      <a:cubicBezTo>
                        <a:pt x="563" y="418"/>
                        <a:pt x="599" y="400"/>
                        <a:pt x="599" y="382"/>
                      </a:cubicBezTo>
                      <a:cubicBezTo>
                        <a:pt x="618" y="346"/>
                        <a:pt x="599" y="309"/>
                        <a:pt x="563" y="309"/>
                      </a:cubicBezTo>
                      <a:cubicBezTo>
                        <a:pt x="547" y="304"/>
                        <a:pt x="530" y="302"/>
                        <a:pt x="512" y="302"/>
                      </a:cubicBezTo>
                      <a:cubicBezTo>
                        <a:pt x="468" y="302"/>
                        <a:pt x="420" y="315"/>
                        <a:pt x="382" y="328"/>
                      </a:cubicBezTo>
                      <a:cubicBezTo>
                        <a:pt x="327" y="346"/>
                        <a:pt x="273" y="418"/>
                        <a:pt x="273" y="491"/>
                      </a:cubicBezTo>
                      <a:cubicBezTo>
                        <a:pt x="254" y="546"/>
                        <a:pt x="291" y="618"/>
                        <a:pt x="345" y="655"/>
                      </a:cubicBezTo>
                      <a:cubicBezTo>
                        <a:pt x="388" y="676"/>
                        <a:pt x="430" y="685"/>
                        <a:pt x="477" y="685"/>
                      </a:cubicBezTo>
                      <a:cubicBezTo>
                        <a:pt x="509" y="685"/>
                        <a:pt x="544" y="680"/>
                        <a:pt x="581" y="673"/>
                      </a:cubicBezTo>
                      <a:cubicBezTo>
                        <a:pt x="672" y="636"/>
                        <a:pt x="745" y="527"/>
                        <a:pt x="745" y="418"/>
                      </a:cubicBezTo>
                      <a:cubicBezTo>
                        <a:pt x="763" y="309"/>
                        <a:pt x="799" y="128"/>
                        <a:pt x="672" y="55"/>
                      </a:cubicBezTo>
                      <a:cubicBezTo>
                        <a:pt x="609" y="19"/>
                        <a:pt x="540" y="1"/>
                        <a:pt x="4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7" name="Google Shape;1807;p47"/>
                <p:cNvSpPr/>
                <p:nvPr/>
              </p:nvSpPr>
              <p:spPr>
                <a:xfrm>
                  <a:off x="5764488" y="3133008"/>
                  <a:ext cx="843665" cy="485795"/>
                </a:xfrm>
                <a:custGeom>
                  <a:avLst/>
                  <a:gdLst/>
                  <a:ahLst/>
                  <a:cxnLst/>
                  <a:rect l="l" t="t" r="r" b="b"/>
                  <a:pathLst>
                    <a:path w="10064" h="5795" extrusionOk="0">
                      <a:moveTo>
                        <a:pt x="400" y="1"/>
                      </a:moveTo>
                      <a:lnTo>
                        <a:pt x="1" y="763"/>
                      </a:lnTo>
                      <a:lnTo>
                        <a:pt x="9500" y="5795"/>
                      </a:lnTo>
                      <a:cubicBezTo>
                        <a:pt x="9555" y="5795"/>
                        <a:pt x="9918" y="5795"/>
                        <a:pt x="10009" y="5540"/>
                      </a:cubicBezTo>
                      <a:cubicBezTo>
                        <a:pt x="10063" y="5359"/>
                        <a:pt x="10027" y="5159"/>
                        <a:pt x="9900" y="5014"/>
                      </a:cubicBezTo>
                      <a:lnTo>
                        <a:pt x="4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8" name="Google Shape;1808;p47"/>
                <p:cNvSpPr/>
                <p:nvPr/>
              </p:nvSpPr>
              <p:spPr>
                <a:xfrm>
                  <a:off x="5744705" y="3133008"/>
                  <a:ext cx="866467" cy="494932"/>
                </a:xfrm>
                <a:custGeom>
                  <a:avLst/>
                  <a:gdLst/>
                  <a:ahLst/>
                  <a:cxnLst/>
                  <a:rect l="l" t="t" r="r" b="b"/>
                  <a:pathLst>
                    <a:path w="10336" h="5904" extrusionOk="0">
                      <a:moveTo>
                        <a:pt x="577" y="109"/>
                      </a:moveTo>
                      <a:cubicBezTo>
                        <a:pt x="585" y="109"/>
                        <a:pt x="592" y="109"/>
                        <a:pt x="600" y="110"/>
                      </a:cubicBezTo>
                      <a:lnTo>
                        <a:pt x="10081" y="5123"/>
                      </a:lnTo>
                      <a:cubicBezTo>
                        <a:pt x="10172" y="5250"/>
                        <a:pt x="10209" y="5413"/>
                        <a:pt x="10172" y="5577"/>
                      </a:cubicBezTo>
                      <a:cubicBezTo>
                        <a:pt x="10081" y="5777"/>
                        <a:pt x="9809" y="5795"/>
                        <a:pt x="9718" y="5795"/>
                      </a:cubicBezTo>
                      <a:lnTo>
                        <a:pt x="237" y="782"/>
                      </a:lnTo>
                      <a:lnTo>
                        <a:pt x="237" y="800"/>
                      </a:lnTo>
                      <a:cubicBezTo>
                        <a:pt x="23" y="515"/>
                        <a:pt x="228" y="109"/>
                        <a:pt x="577" y="109"/>
                      </a:cubicBezTo>
                      <a:close/>
                      <a:moveTo>
                        <a:pt x="600" y="1"/>
                      </a:moveTo>
                      <a:cubicBezTo>
                        <a:pt x="400" y="1"/>
                        <a:pt x="219" y="91"/>
                        <a:pt x="110" y="255"/>
                      </a:cubicBezTo>
                      <a:cubicBezTo>
                        <a:pt x="1" y="436"/>
                        <a:pt x="19" y="691"/>
                        <a:pt x="146" y="872"/>
                      </a:cubicBezTo>
                      <a:lnTo>
                        <a:pt x="9682" y="5904"/>
                      </a:lnTo>
                      <a:lnTo>
                        <a:pt x="9718" y="5904"/>
                      </a:lnTo>
                      <a:cubicBezTo>
                        <a:pt x="9827" y="5904"/>
                        <a:pt x="10154" y="5886"/>
                        <a:pt x="10281" y="5613"/>
                      </a:cubicBezTo>
                      <a:cubicBezTo>
                        <a:pt x="10336" y="5413"/>
                        <a:pt x="10299" y="5195"/>
                        <a:pt x="10154" y="5032"/>
                      </a:cubicBezTo>
                      <a:lnTo>
                        <a:pt x="6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9" name="Google Shape;1809;p47"/>
                <p:cNvSpPr/>
                <p:nvPr/>
              </p:nvSpPr>
              <p:spPr>
                <a:xfrm>
                  <a:off x="6553239" y="3565065"/>
                  <a:ext cx="53400" cy="41580"/>
                </a:xfrm>
                <a:custGeom>
                  <a:avLst/>
                  <a:gdLst/>
                  <a:ahLst/>
                  <a:cxnLst/>
                  <a:rect l="l" t="t" r="r" b="b"/>
                  <a:pathLst>
                    <a:path w="637" h="496" extrusionOk="0">
                      <a:moveTo>
                        <a:pt x="294" y="0"/>
                      </a:moveTo>
                      <a:cubicBezTo>
                        <a:pt x="275" y="0"/>
                        <a:pt x="256" y="2"/>
                        <a:pt x="237" y="5"/>
                      </a:cubicBezTo>
                      <a:cubicBezTo>
                        <a:pt x="164" y="5"/>
                        <a:pt x="91" y="41"/>
                        <a:pt x="55" y="96"/>
                      </a:cubicBezTo>
                      <a:cubicBezTo>
                        <a:pt x="1" y="205"/>
                        <a:pt x="1" y="332"/>
                        <a:pt x="37" y="441"/>
                      </a:cubicBezTo>
                      <a:cubicBezTo>
                        <a:pt x="44" y="469"/>
                        <a:pt x="67" y="481"/>
                        <a:pt x="90" y="481"/>
                      </a:cubicBezTo>
                      <a:cubicBezTo>
                        <a:pt x="128" y="481"/>
                        <a:pt x="168" y="449"/>
                        <a:pt x="146" y="405"/>
                      </a:cubicBezTo>
                      <a:cubicBezTo>
                        <a:pt x="109" y="332"/>
                        <a:pt x="109" y="241"/>
                        <a:pt x="146" y="168"/>
                      </a:cubicBezTo>
                      <a:cubicBezTo>
                        <a:pt x="164" y="132"/>
                        <a:pt x="200" y="114"/>
                        <a:pt x="237" y="114"/>
                      </a:cubicBezTo>
                      <a:cubicBezTo>
                        <a:pt x="259" y="109"/>
                        <a:pt x="281" y="107"/>
                        <a:pt x="302" y="107"/>
                      </a:cubicBezTo>
                      <a:cubicBezTo>
                        <a:pt x="364" y="107"/>
                        <a:pt x="418" y="128"/>
                        <a:pt x="473" y="168"/>
                      </a:cubicBezTo>
                      <a:cubicBezTo>
                        <a:pt x="509" y="205"/>
                        <a:pt x="491" y="259"/>
                        <a:pt x="473" y="314"/>
                      </a:cubicBezTo>
                      <a:cubicBezTo>
                        <a:pt x="455" y="368"/>
                        <a:pt x="436" y="386"/>
                        <a:pt x="400" y="386"/>
                      </a:cubicBezTo>
                      <a:cubicBezTo>
                        <a:pt x="364" y="386"/>
                        <a:pt x="327" y="368"/>
                        <a:pt x="309" y="350"/>
                      </a:cubicBezTo>
                      <a:cubicBezTo>
                        <a:pt x="291" y="350"/>
                        <a:pt x="291" y="332"/>
                        <a:pt x="291" y="314"/>
                      </a:cubicBezTo>
                      <a:lnTo>
                        <a:pt x="309" y="314"/>
                      </a:lnTo>
                      <a:cubicBezTo>
                        <a:pt x="346" y="314"/>
                        <a:pt x="364" y="314"/>
                        <a:pt x="400" y="332"/>
                      </a:cubicBezTo>
                      <a:cubicBezTo>
                        <a:pt x="407" y="336"/>
                        <a:pt x="414" y="338"/>
                        <a:pt x="420" y="338"/>
                      </a:cubicBezTo>
                      <a:cubicBezTo>
                        <a:pt x="466" y="338"/>
                        <a:pt x="500" y="239"/>
                        <a:pt x="436" y="223"/>
                      </a:cubicBezTo>
                      <a:cubicBezTo>
                        <a:pt x="411" y="210"/>
                        <a:pt x="376" y="197"/>
                        <a:pt x="345" y="197"/>
                      </a:cubicBezTo>
                      <a:cubicBezTo>
                        <a:pt x="332" y="197"/>
                        <a:pt x="320" y="199"/>
                        <a:pt x="309" y="205"/>
                      </a:cubicBezTo>
                      <a:cubicBezTo>
                        <a:pt x="182" y="205"/>
                        <a:pt x="128" y="350"/>
                        <a:pt x="218" y="441"/>
                      </a:cubicBezTo>
                      <a:cubicBezTo>
                        <a:pt x="273" y="477"/>
                        <a:pt x="346" y="495"/>
                        <a:pt x="400" y="495"/>
                      </a:cubicBezTo>
                      <a:cubicBezTo>
                        <a:pt x="491" y="495"/>
                        <a:pt x="545" y="441"/>
                        <a:pt x="582" y="350"/>
                      </a:cubicBezTo>
                      <a:cubicBezTo>
                        <a:pt x="636" y="277"/>
                        <a:pt x="618" y="150"/>
                        <a:pt x="545" y="78"/>
                      </a:cubicBezTo>
                      <a:cubicBezTo>
                        <a:pt x="471" y="33"/>
                        <a:pt x="384"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0" name="Google Shape;1810;p47"/>
                <p:cNvSpPr/>
                <p:nvPr/>
              </p:nvSpPr>
              <p:spPr>
                <a:xfrm>
                  <a:off x="5989822" y="2997707"/>
                  <a:ext cx="347308" cy="432311"/>
                </a:xfrm>
                <a:custGeom>
                  <a:avLst/>
                  <a:gdLst/>
                  <a:ahLst/>
                  <a:cxnLst/>
                  <a:rect l="l" t="t" r="r" b="b"/>
                  <a:pathLst>
                    <a:path w="4143" h="5157" extrusionOk="0">
                      <a:moveTo>
                        <a:pt x="910" y="0"/>
                      </a:moveTo>
                      <a:cubicBezTo>
                        <a:pt x="716" y="0"/>
                        <a:pt x="521" y="68"/>
                        <a:pt x="364" y="198"/>
                      </a:cubicBezTo>
                      <a:cubicBezTo>
                        <a:pt x="110" y="398"/>
                        <a:pt x="1" y="725"/>
                        <a:pt x="110" y="1033"/>
                      </a:cubicBezTo>
                      <a:cubicBezTo>
                        <a:pt x="473" y="2704"/>
                        <a:pt x="1454" y="4157"/>
                        <a:pt x="2835" y="5156"/>
                      </a:cubicBezTo>
                      <a:lnTo>
                        <a:pt x="4142" y="4285"/>
                      </a:lnTo>
                      <a:lnTo>
                        <a:pt x="1436" y="198"/>
                      </a:lnTo>
                      <a:cubicBezTo>
                        <a:pt x="1284" y="64"/>
                        <a:pt x="1097" y="0"/>
                        <a:pt x="91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1" name="Google Shape;1811;p47"/>
                <p:cNvSpPr/>
                <p:nvPr/>
              </p:nvSpPr>
              <p:spPr>
                <a:xfrm>
                  <a:off x="6207610" y="3348199"/>
                  <a:ext cx="204126" cy="176211"/>
                </a:xfrm>
                <a:custGeom>
                  <a:avLst/>
                  <a:gdLst/>
                  <a:ahLst/>
                  <a:cxnLst/>
                  <a:rect l="l" t="t" r="r" b="b"/>
                  <a:pathLst>
                    <a:path w="2435" h="2102" extrusionOk="0">
                      <a:moveTo>
                        <a:pt x="1997" y="0"/>
                      </a:moveTo>
                      <a:cubicBezTo>
                        <a:pt x="1923" y="0"/>
                        <a:pt x="1835" y="10"/>
                        <a:pt x="1726" y="31"/>
                      </a:cubicBezTo>
                      <a:lnTo>
                        <a:pt x="1308" y="104"/>
                      </a:lnTo>
                      <a:lnTo>
                        <a:pt x="73" y="866"/>
                      </a:lnTo>
                      <a:cubicBezTo>
                        <a:pt x="0" y="1066"/>
                        <a:pt x="0" y="1302"/>
                        <a:pt x="109" y="1502"/>
                      </a:cubicBezTo>
                      <a:cubicBezTo>
                        <a:pt x="218" y="1684"/>
                        <a:pt x="418" y="1720"/>
                        <a:pt x="818" y="1811"/>
                      </a:cubicBezTo>
                      <a:cubicBezTo>
                        <a:pt x="1036" y="1865"/>
                        <a:pt x="1399" y="1956"/>
                        <a:pt x="1799" y="2102"/>
                      </a:cubicBezTo>
                      <a:cubicBezTo>
                        <a:pt x="1962" y="1793"/>
                        <a:pt x="2053" y="1430"/>
                        <a:pt x="2053" y="1066"/>
                      </a:cubicBezTo>
                      <a:cubicBezTo>
                        <a:pt x="2053" y="812"/>
                        <a:pt x="1998" y="521"/>
                        <a:pt x="2107" y="467"/>
                      </a:cubicBezTo>
                      <a:cubicBezTo>
                        <a:pt x="2133" y="451"/>
                        <a:pt x="2160" y="445"/>
                        <a:pt x="2188" y="445"/>
                      </a:cubicBezTo>
                      <a:cubicBezTo>
                        <a:pt x="2259" y="445"/>
                        <a:pt x="2333" y="487"/>
                        <a:pt x="2398" y="540"/>
                      </a:cubicBezTo>
                      <a:cubicBezTo>
                        <a:pt x="2434" y="376"/>
                        <a:pt x="2380" y="194"/>
                        <a:pt x="2271" y="85"/>
                      </a:cubicBezTo>
                      <a:cubicBezTo>
                        <a:pt x="2203" y="29"/>
                        <a:pt x="2120" y="0"/>
                        <a:pt x="199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2" name="Google Shape;1812;p47"/>
                <p:cNvSpPr/>
                <p:nvPr/>
              </p:nvSpPr>
              <p:spPr>
                <a:xfrm>
                  <a:off x="6277608" y="2292031"/>
                  <a:ext cx="198090" cy="133038"/>
                </a:xfrm>
                <a:custGeom>
                  <a:avLst/>
                  <a:gdLst/>
                  <a:ahLst/>
                  <a:cxnLst/>
                  <a:rect l="l" t="t" r="r" b="b"/>
                  <a:pathLst>
                    <a:path w="2363" h="1587" extrusionOk="0">
                      <a:moveTo>
                        <a:pt x="1381" y="0"/>
                      </a:moveTo>
                      <a:cubicBezTo>
                        <a:pt x="1046" y="0"/>
                        <a:pt x="733" y="126"/>
                        <a:pt x="491" y="351"/>
                      </a:cubicBezTo>
                      <a:cubicBezTo>
                        <a:pt x="328" y="479"/>
                        <a:pt x="1" y="769"/>
                        <a:pt x="37" y="1151"/>
                      </a:cubicBezTo>
                      <a:cubicBezTo>
                        <a:pt x="55" y="1314"/>
                        <a:pt x="128" y="1459"/>
                        <a:pt x="255" y="1587"/>
                      </a:cubicBezTo>
                      <a:cubicBezTo>
                        <a:pt x="400" y="1441"/>
                        <a:pt x="509" y="1296"/>
                        <a:pt x="582" y="1114"/>
                      </a:cubicBezTo>
                      <a:cubicBezTo>
                        <a:pt x="637" y="1005"/>
                        <a:pt x="655" y="878"/>
                        <a:pt x="727" y="878"/>
                      </a:cubicBezTo>
                      <a:cubicBezTo>
                        <a:pt x="800" y="878"/>
                        <a:pt x="836" y="987"/>
                        <a:pt x="927" y="1042"/>
                      </a:cubicBezTo>
                      <a:cubicBezTo>
                        <a:pt x="977" y="1081"/>
                        <a:pt x="1027" y="1110"/>
                        <a:pt x="1128" y="1110"/>
                      </a:cubicBezTo>
                      <a:cubicBezTo>
                        <a:pt x="1211" y="1110"/>
                        <a:pt x="1328" y="1091"/>
                        <a:pt x="1508" y="1042"/>
                      </a:cubicBezTo>
                      <a:cubicBezTo>
                        <a:pt x="1890" y="914"/>
                        <a:pt x="2344" y="769"/>
                        <a:pt x="2362" y="515"/>
                      </a:cubicBezTo>
                      <a:cubicBezTo>
                        <a:pt x="2362" y="261"/>
                        <a:pt x="1890" y="43"/>
                        <a:pt x="1508" y="6"/>
                      </a:cubicBezTo>
                      <a:cubicBezTo>
                        <a:pt x="1466" y="2"/>
                        <a:pt x="1423" y="0"/>
                        <a:pt x="1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3" name="Google Shape;1813;p47"/>
                <p:cNvSpPr/>
                <p:nvPr/>
              </p:nvSpPr>
              <p:spPr>
                <a:xfrm>
                  <a:off x="7048084" y="2802636"/>
                  <a:ext cx="44262" cy="70082"/>
                </a:xfrm>
                <a:custGeom>
                  <a:avLst/>
                  <a:gdLst/>
                  <a:ahLst/>
                  <a:cxnLst/>
                  <a:rect l="l" t="t" r="r" b="b"/>
                  <a:pathLst>
                    <a:path w="528" h="836" extrusionOk="0">
                      <a:moveTo>
                        <a:pt x="92" y="0"/>
                      </a:moveTo>
                      <a:cubicBezTo>
                        <a:pt x="73" y="0"/>
                        <a:pt x="37" y="18"/>
                        <a:pt x="37" y="55"/>
                      </a:cubicBezTo>
                      <a:cubicBezTo>
                        <a:pt x="1" y="182"/>
                        <a:pt x="19" y="327"/>
                        <a:pt x="73" y="454"/>
                      </a:cubicBezTo>
                      <a:cubicBezTo>
                        <a:pt x="146" y="618"/>
                        <a:pt x="255" y="745"/>
                        <a:pt x="418" y="836"/>
                      </a:cubicBezTo>
                      <a:lnTo>
                        <a:pt x="455" y="836"/>
                      </a:lnTo>
                      <a:cubicBezTo>
                        <a:pt x="509" y="836"/>
                        <a:pt x="527" y="763"/>
                        <a:pt x="473" y="727"/>
                      </a:cubicBezTo>
                      <a:cubicBezTo>
                        <a:pt x="346" y="654"/>
                        <a:pt x="237" y="545"/>
                        <a:pt x="182" y="418"/>
                      </a:cubicBezTo>
                      <a:cubicBezTo>
                        <a:pt x="128" y="309"/>
                        <a:pt x="128" y="182"/>
                        <a:pt x="146" y="73"/>
                      </a:cubicBezTo>
                      <a:cubicBezTo>
                        <a:pt x="146" y="36"/>
                        <a:pt x="128" y="0"/>
                        <a:pt x="92"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4" name="Google Shape;1814;p47"/>
                <p:cNvSpPr/>
                <p:nvPr/>
              </p:nvSpPr>
              <p:spPr>
                <a:xfrm>
                  <a:off x="6953692" y="2266631"/>
                  <a:ext cx="193480" cy="2230800"/>
                </a:xfrm>
                <a:custGeom>
                  <a:avLst/>
                  <a:gdLst/>
                  <a:ahLst/>
                  <a:cxnLst/>
                  <a:rect l="l" t="t" r="r" b="b"/>
                  <a:pathLst>
                    <a:path w="2308" h="26611" extrusionOk="0">
                      <a:moveTo>
                        <a:pt x="1" y="0"/>
                      </a:moveTo>
                      <a:lnTo>
                        <a:pt x="1" y="26610"/>
                      </a:lnTo>
                      <a:lnTo>
                        <a:pt x="2307" y="26610"/>
                      </a:lnTo>
                      <a:lnTo>
                        <a:pt x="23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5" name="Google Shape;1815;p47"/>
                <p:cNvSpPr/>
                <p:nvPr/>
              </p:nvSpPr>
              <p:spPr>
                <a:xfrm>
                  <a:off x="6953692" y="1968198"/>
                  <a:ext cx="191971" cy="324506"/>
                </a:xfrm>
                <a:custGeom>
                  <a:avLst/>
                  <a:gdLst/>
                  <a:ahLst/>
                  <a:cxnLst/>
                  <a:rect l="l" t="t" r="r" b="b"/>
                  <a:pathLst>
                    <a:path w="2290" h="3871" extrusionOk="0">
                      <a:moveTo>
                        <a:pt x="1000" y="0"/>
                      </a:moveTo>
                      <a:cubicBezTo>
                        <a:pt x="818" y="636"/>
                        <a:pt x="636" y="1290"/>
                        <a:pt x="455" y="1926"/>
                      </a:cubicBezTo>
                      <a:cubicBezTo>
                        <a:pt x="309" y="2489"/>
                        <a:pt x="146" y="3016"/>
                        <a:pt x="1" y="3560"/>
                      </a:cubicBezTo>
                      <a:cubicBezTo>
                        <a:pt x="37" y="3669"/>
                        <a:pt x="91" y="3815"/>
                        <a:pt x="200" y="3833"/>
                      </a:cubicBezTo>
                      <a:cubicBezTo>
                        <a:pt x="212" y="3836"/>
                        <a:pt x="222" y="3837"/>
                        <a:pt x="233" y="3837"/>
                      </a:cubicBezTo>
                      <a:cubicBezTo>
                        <a:pt x="358" y="3837"/>
                        <a:pt x="435" y="3651"/>
                        <a:pt x="636" y="3651"/>
                      </a:cubicBezTo>
                      <a:cubicBezTo>
                        <a:pt x="644" y="3651"/>
                        <a:pt x="651" y="3650"/>
                        <a:pt x="658" y="3650"/>
                      </a:cubicBezTo>
                      <a:cubicBezTo>
                        <a:pt x="853" y="3650"/>
                        <a:pt x="945" y="3870"/>
                        <a:pt x="1125" y="3870"/>
                      </a:cubicBezTo>
                      <a:cubicBezTo>
                        <a:pt x="1131" y="3870"/>
                        <a:pt x="1138" y="3870"/>
                        <a:pt x="1145" y="3869"/>
                      </a:cubicBezTo>
                      <a:cubicBezTo>
                        <a:pt x="1326" y="3833"/>
                        <a:pt x="1345" y="3651"/>
                        <a:pt x="1526" y="3633"/>
                      </a:cubicBezTo>
                      <a:cubicBezTo>
                        <a:pt x="1535" y="3632"/>
                        <a:pt x="1543" y="3632"/>
                        <a:pt x="1552" y="3632"/>
                      </a:cubicBezTo>
                      <a:cubicBezTo>
                        <a:pt x="1709" y="3632"/>
                        <a:pt x="1799" y="3780"/>
                        <a:pt x="1971" y="3780"/>
                      </a:cubicBezTo>
                      <a:cubicBezTo>
                        <a:pt x="1980" y="3780"/>
                        <a:pt x="1989" y="3779"/>
                        <a:pt x="1999" y="3778"/>
                      </a:cubicBezTo>
                      <a:cubicBezTo>
                        <a:pt x="2126" y="3742"/>
                        <a:pt x="2235" y="3669"/>
                        <a:pt x="2289" y="3560"/>
                      </a:cubicBezTo>
                      <a:cubicBezTo>
                        <a:pt x="2144" y="3016"/>
                        <a:pt x="1980" y="2471"/>
                        <a:pt x="1817" y="1944"/>
                      </a:cubicBezTo>
                      <a:cubicBezTo>
                        <a:pt x="1599" y="1290"/>
                        <a:pt x="1417" y="636"/>
                        <a:pt x="1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6" name="Google Shape;1816;p47"/>
                <p:cNvSpPr/>
                <p:nvPr/>
              </p:nvSpPr>
              <p:spPr>
                <a:xfrm>
                  <a:off x="6991750" y="1968198"/>
                  <a:ext cx="114260" cy="162966"/>
                </a:xfrm>
                <a:custGeom>
                  <a:avLst/>
                  <a:gdLst/>
                  <a:ahLst/>
                  <a:cxnLst/>
                  <a:rect l="l" t="t" r="r" b="b"/>
                  <a:pathLst>
                    <a:path w="1363" h="1944" extrusionOk="0">
                      <a:moveTo>
                        <a:pt x="564" y="0"/>
                      </a:moveTo>
                      <a:cubicBezTo>
                        <a:pt x="364" y="654"/>
                        <a:pt x="182" y="1308"/>
                        <a:pt x="1" y="1944"/>
                      </a:cubicBezTo>
                      <a:lnTo>
                        <a:pt x="1363" y="1944"/>
                      </a:lnTo>
                      <a:cubicBezTo>
                        <a:pt x="1163" y="1308"/>
                        <a:pt x="963" y="654"/>
                        <a:pt x="7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7" name="Google Shape;1817;p47"/>
                <p:cNvSpPr/>
                <p:nvPr/>
              </p:nvSpPr>
              <p:spPr>
                <a:xfrm>
                  <a:off x="6944554" y="4453155"/>
                  <a:ext cx="210246" cy="150810"/>
                </a:xfrm>
                <a:custGeom>
                  <a:avLst/>
                  <a:gdLst/>
                  <a:ahLst/>
                  <a:cxnLst/>
                  <a:rect l="l" t="t" r="r" b="b"/>
                  <a:pathLst>
                    <a:path w="2508" h="1799" extrusionOk="0">
                      <a:moveTo>
                        <a:pt x="509" y="0"/>
                      </a:moveTo>
                      <a:cubicBezTo>
                        <a:pt x="237" y="0"/>
                        <a:pt x="1" y="236"/>
                        <a:pt x="1" y="527"/>
                      </a:cubicBezTo>
                      <a:lnTo>
                        <a:pt x="1" y="1272"/>
                      </a:lnTo>
                      <a:cubicBezTo>
                        <a:pt x="1" y="1562"/>
                        <a:pt x="237" y="1799"/>
                        <a:pt x="509" y="1799"/>
                      </a:cubicBezTo>
                      <a:lnTo>
                        <a:pt x="1999" y="1799"/>
                      </a:lnTo>
                      <a:cubicBezTo>
                        <a:pt x="2289" y="1799"/>
                        <a:pt x="2507" y="1562"/>
                        <a:pt x="2507" y="1272"/>
                      </a:cubicBezTo>
                      <a:lnTo>
                        <a:pt x="2507" y="527"/>
                      </a:lnTo>
                      <a:cubicBezTo>
                        <a:pt x="2507" y="236"/>
                        <a:pt x="2289" y="0"/>
                        <a:pt x="19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8" name="Google Shape;1818;p47"/>
                <p:cNvSpPr/>
                <p:nvPr/>
              </p:nvSpPr>
              <p:spPr>
                <a:xfrm>
                  <a:off x="6929297" y="4281053"/>
                  <a:ext cx="240676" cy="194989"/>
                </a:xfrm>
                <a:custGeom>
                  <a:avLst/>
                  <a:gdLst/>
                  <a:ahLst/>
                  <a:cxnLst/>
                  <a:rect l="l" t="t" r="r" b="b"/>
                  <a:pathLst>
                    <a:path w="2871" h="2326" extrusionOk="0">
                      <a:moveTo>
                        <a:pt x="1" y="1"/>
                      </a:moveTo>
                      <a:lnTo>
                        <a:pt x="1" y="2326"/>
                      </a:lnTo>
                      <a:lnTo>
                        <a:pt x="2871" y="2326"/>
                      </a:lnTo>
                      <a:lnTo>
                        <a:pt x="28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9" name="Google Shape;1819;p47"/>
                <p:cNvSpPr/>
                <p:nvPr/>
              </p:nvSpPr>
              <p:spPr>
                <a:xfrm>
                  <a:off x="7098381" y="2826947"/>
                  <a:ext cx="121889" cy="169085"/>
                </a:xfrm>
                <a:custGeom>
                  <a:avLst/>
                  <a:gdLst/>
                  <a:ahLst/>
                  <a:cxnLst/>
                  <a:rect l="l" t="t" r="r" b="b"/>
                  <a:pathLst>
                    <a:path w="1454" h="2017" extrusionOk="0">
                      <a:moveTo>
                        <a:pt x="254" y="1"/>
                      </a:moveTo>
                      <a:cubicBezTo>
                        <a:pt x="200" y="73"/>
                        <a:pt x="182" y="164"/>
                        <a:pt x="200" y="255"/>
                      </a:cubicBezTo>
                      <a:cubicBezTo>
                        <a:pt x="218" y="382"/>
                        <a:pt x="327" y="491"/>
                        <a:pt x="454" y="527"/>
                      </a:cubicBezTo>
                      <a:cubicBezTo>
                        <a:pt x="431" y="523"/>
                        <a:pt x="407" y="520"/>
                        <a:pt x="384" y="520"/>
                      </a:cubicBezTo>
                      <a:cubicBezTo>
                        <a:pt x="228" y="520"/>
                        <a:pt x="84" y="624"/>
                        <a:pt x="36" y="782"/>
                      </a:cubicBezTo>
                      <a:cubicBezTo>
                        <a:pt x="36" y="917"/>
                        <a:pt x="194" y="1084"/>
                        <a:pt x="436" y="1091"/>
                      </a:cubicBezTo>
                      <a:lnTo>
                        <a:pt x="436" y="1091"/>
                      </a:lnTo>
                      <a:cubicBezTo>
                        <a:pt x="192" y="1100"/>
                        <a:pt x="17" y="1169"/>
                        <a:pt x="0" y="1254"/>
                      </a:cubicBezTo>
                      <a:cubicBezTo>
                        <a:pt x="0" y="1345"/>
                        <a:pt x="127" y="1417"/>
                        <a:pt x="218" y="1454"/>
                      </a:cubicBezTo>
                      <a:cubicBezTo>
                        <a:pt x="266" y="1473"/>
                        <a:pt x="319" y="1487"/>
                        <a:pt x="371" y="1491"/>
                      </a:cubicBezTo>
                      <a:lnTo>
                        <a:pt x="371" y="1491"/>
                      </a:lnTo>
                      <a:cubicBezTo>
                        <a:pt x="270" y="1531"/>
                        <a:pt x="195" y="1624"/>
                        <a:pt x="182" y="1726"/>
                      </a:cubicBezTo>
                      <a:cubicBezTo>
                        <a:pt x="182" y="1835"/>
                        <a:pt x="218" y="1926"/>
                        <a:pt x="309" y="1981"/>
                      </a:cubicBezTo>
                      <a:lnTo>
                        <a:pt x="854" y="2017"/>
                      </a:lnTo>
                      <a:cubicBezTo>
                        <a:pt x="981" y="1890"/>
                        <a:pt x="1090" y="1744"/>
                        <a:pt x="1144" y="1581"/>
                      </a:cubicBezTo>
                      <a:cubicBezTo>
                        <a:pt x="1453" y="891"/>
                        <a:pt x="1017" y="182"/>
                        <a:pt x="963" y="91"/>
                      </a:cubicBezTo>
                      <a:lnTo>
                        <a:pt x="25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0" name="Google Shape;1820;p47"/>
                <p:cNvSpPr/>
                <p:nvPr/>
              </p:nvSpPr>
              <p:spPr>
                <a:xfrm>
                  <a:off x="7405951" y="2373178"/>
                  <a:ext cx="994308" cy="968488"/>
                </a:xfrm>
                <a:custGeom>
                  <a:avLst/>
                  <a:gdLst/>
                  <a:ahLst/>
                  <a:cxnLst/>
                  <a:rect l="l" t="t" r="r" b="b"/>
                  <a:pathLst>
                    <a:path w="11861" h="11553" extrusionOk="0">
                      <a:moveTo>
                        <a:pt x="3905" y="1"/>
                      </a:moveTo>
                      <a:cubicBezTo>
                        <a:pt x="3197" y="655"/>
                        <a:pt x="2670" y="1472"/>
                        <a:pt x="2361" y="2380"/>
                      </a:cubicBezTo>
                      <a:cubicBezTo>
                        <a:pt x="1580" y="4814"/>
                        <a:pt x="2906" y="6994"/>
                        <a:pt x="1726" y="8047"/>
                      </a:cubicBezTo>
                      <a:cubicBezTo>
                        <a:pt x="1308" y="8429"/>
                        <a:pt x="745" y="8501"/>
                        <a:pt x="636" y="9010"/>
                      </a:cubicBezTo>
                      <a:cubicBezTo>
                        <a:pt x="527" y="9555"/>
                        <a:pt x="1090" y="9900"/>
                        <a:pt x="926" y="10372"/>
                      </a:cubicBezTo>
                      <a:cubicBezTo>
                        <a:pt x="745" y="10863"/>
                        <a:pt x="18" y="10863"/>
                        <a:pt x="0" y="11226"/>
                      </a:cubicBezTo>
                      <a:cubicBezTo>
                        <a:pt x="0" y="11353"/>
                        <a:pt x="73" y="11462"/>
                        <a:pt x="164" y="11553"/>
                      </a:cubicBezTo>
                      <a:lnTo>
                        <a:pt x="8156" y="11553"/>
                      </a:lnTo>
                      <a:cubicBezTo>
                        <a:pt x="8246" y="11389"/>
                        <a:pt x="8337" y="11226"/>
                        <a:pt x="8428" y="11063"/>
                      </a:cubicBezTo>
                      <a:lnTo>
                        <a:pt x="8428" y="11063"/>
                      </a:lnTo>
                      <a:cubicBezTo>
                        <a:pt x="8428" y="11226"/>
                        <a:pt x="8410" y="11389"/>
                        <a:pt x="8410" y="11553"/>
                      </a:cubicBezTo>
                      <a:lnTo>
                        <a:pt x="9264" y="11553"/>
                      </a:lnTo>
                      <a:cubicBezTo>
                        <a:pt x="9264" y="11408"/>
                        <a:pt x="9282" y="11262"/>
                        <a:pt x="9282" y="11117"/>
                      </a:cubicBezTo>
                      <a:cubicBezTo>
                        <a:pt x="9336" y="11262"/>
                        <a:pt x="9391" y="11408"/>
                        <a:pt x="9427" y="11553"/>
                      </a:cubicBezTo>
                      <a:lnTo>
                        <a:pt x="10535" y="11553"/>
                      </a:lnTo>
                      <a:cubicBezTo>
                        <a:pt x="10553" y="11426"/>
                        <a:pt x="10590" y="11299"/>
                        <a:pt x="10608" y="11172"/>
                      </a:cubicBezTo>
                      <a:cubicBezTo>
                        <a:pt x="10644" y="11299"/>
                        <a:pt x="10662" y="11426"/>
                        <a:pt x="10699" y="11553"/>
                      </a:cubicBezTo>
                      <a:lnTo>
                        <a:pt x="11371" y="11553"/>
                      </a:lnTo>
                      <a:cubicBezTo>
                        <a:pt x="11788" y="11063"/>
                        <a:pt x="11861" y="10699"/>
                        <a:pt x="11825" y="10409"/>
                      </a:cubicBezTo>
                      <a:cubicBezTo>
                        <a:pt x="11752" y="9882"/>
                        <a:pt x="11225" y="9791"/>
                        <a:pt x="11134" y="9210"/>
                      </a:cubicBezTo>
                      <a:cubicBezTo>
                        <a:pt x="11044" y="8592"/>
                        <a:pt x="11589" y="8374"/>
                        <a:pt x="11461" y="7884"/>
                      </a:cubicBezTo>
                      <a:cubicBezTo>
                        <a:pt x="11316" y="7285"/>
                        <a:pt x="10481" y="7375"/>
                        <a:pt x="10172" y="6667"/>
                      </a:cubicBezTo>
                      <a:cubicBezTo>
                        <a:pt x="9936" y="6122"/>
                        <a:pt x="10317" y="5795"/>
                        <a:pt x="10099" y="5268"/>
                      </a:cubicBezTo>
                      <a:cubicBezTo>
                        <a:pt x="9808" y="4596"/>
                        <a:pt x="8900" y="4433"/>
                        <a:pt x="8573" y="4342"/>
                      </a:cubicBezTo>
                      <a:cubicBezTo>
                        <a:pt x="7593" y="4088"/>
                        <a:pt x="6285" y="3143"/>
                        <a:pt x="4868" y="110"/>
                      </a:cubicBezTo>
                      <a:lnTo>
                        <a:pt x="39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1" name="Google Shape;1821;p47"/>
                <p:cNvSpPr/>
                <p:nvPr/>
              </p:nvSpPr>
              <p:spPr>
                <a:xfrm>
                  <a:off x="7801794" y="2392375"/>
                  <a:ext cx="628976" cy="955411"/>
                </a:xfrm>
                <a:custGeom>
                  <a:avLst/>
                  <a:gdLst/>
                  <a:ahLst/>
                  <a:cxnLst/>
                  <a:rect l="l" t="t" r="r" b="b"/>
                  <a:pathLst>
                    <a:path w="7503" h="11397" extrusionOk="0">
                      <a:moveTo>
                        <a:pt x="57" y="1"/>
                      </a:moveTo>
                      <a:cubicBezTo>
                        <a:pt x="49" y="1"/>
                        <a:pt x="42" y="3"/>
                        <a:pt x="37" y="8"/>
                      </a:cubicBezTo>
                      <a:cubicBezTo>
                        <a:pt x="1" y="26"/>
                        <a:pt x="1" y="63"/>
                        <a:pt x="19" y="81"/>
                      </a:cubicBezTo>
                      <a:cubicBezTo>
                        <a:pt x="1399" y="2460"/>
                        <a:pt x="2780" y="3822"/>
                        <a:pt x="4124" y="4168"/>
                      </a:cubicBezTo>
                      <a:lnTo>
                        <a:pt x="4196" y="4186"/>
                      </a:lnTo>
                      <a:cubicBezTo>
                        <a:pt x="4578" y="4295"/>
                        <a:pt x="5359" y="4476"/>
                        <a:pt x="5613" y="5058"/>
                      </a:cubicBezTo>
                      <a:cubicBezTo>
                        <a:pt x="5686" y="5275"/>
                        <a:pt x="5704" y="5493"/>
                        <a:pt x="5631" y="5711"/>
                      </a:cubicBezTo>
                      <a:cubicBezTo>
                        <a:pt x="5577" y="5966"/>
                        <a:pt x="5595" y="6238"/>
                        <a:pt x="5686" y="6474"/>
                      </a:cubicBezTo>
                      <a:cubicBezTo>
                        <a:pt x="5849" y="6783"/>
                        <a:pt x="6104" y="7019"/>
                        <a:pt x="6431" y="7146"/>
                      </a:cubicBezTo>
                      <a:cubicBezTo>
                        <a:pt x="6685" y="7292"/>
                        <a:pt x="6903" y="7401"/>
                        <a:pt x="6976" y="7673"/>
                      </a:cubicBezTo>
                      <a:cubicBezTo>
                        <a:pt x="7012" y="7873"/>
                        <a:pt x="6957" y="8091"/>
                        <a:pt x="6830" y="8236"/>
                      </a:cubicBezTo>
                      <a:cubicBezTo>
                        <a:pt x="6685" y="8472"/>
                        <a:pt x="6612" y="8727"/>
                        <a:pt x="6649" y="8999"/>
                      </a:cubicBezTo>
                      <a:cubicBezTo>
                        <a:pt x="6703" y="9253"/>
                        <a:pt x="6830" y="9471"/>
                        <a:pt x="7012" y="9653"/>
                      </a:cubicBezTo>
                      <a:cubicBezTo>
                        <a:pt x="7175" y="9798"/>
                        <a:pt x="7284" y="9998"/>
                        <a:pt x="7339" y="10198"/>
                      </a:cubicBezTo>
                      <a:cubicBezTo>
                        <a:pt x="7375" y="10543"/>
                        <a:pt x="7230" y="10906"/>
                        <a:pt x="6885" y="11288"/>
                      </a:cubicBezTo>
                      <a:cubicBezTo>
                        <a:pt x="6848" y="11306"/>
                        <a:pt x="6848" y="11360"/>
                        <a:pt x="6885" y="11378"/>
                      </a:cubicBezTo>
                      <a:cubicBezTo>
                        <a:pt x="6885" y="11378"/>
                        <a:pt x="6903" y="11397"/>
                        <a:pt x="6921" y="11397"/>
                      </a:cubicBezTo>
                      <a:cubicBezTo>
                        <a:pt x="6939" y="11378"/>
                        <a:pt x="6957" y="11378"/>
                        <a:pt x="6976" y="11342"/>
                      </a:cubicBezTo>
                      <a:cubicBezTo>
                        <a:pt x="7339" y="10924"/>
                        <a:pt x="7502" y="10543"/>
                        <a:pt x="7448" y="10161"/>
                      </a:cubicBezTo>
                      <a:cubicBezTo>
                        <a:pt x="7393" y="9925"/>
                        <a:pt x="7266" y="9726"/>
                        <a:pt x="7084" y="9562"/>
                      </a:cubicBezTo>
                      <a:cubicBezTo>
                        <a:pt x="6921" y="9399"/>
                        <a:pt x="6794" y="9199"/>
                        <a:pt x="6758" y="8963"/>
                      </a:cubicBezTo>
                      <a:cubicBezTo>
                        <a:pt x="6721" y="8727"/>
                        <a:pt x="6794" y="8472"/>
                        <a:pt x="6921" y="8272"/>
                      </a:cubicBezTo>
                      <a:cubicBezTo>
                        <a:pt x="7066" y="8091"/>
                        <a:pt x="7121" y="7855"/>
                        <a:pt x="7084" y="7637"/>
                      </a:cubicBezTo>
                      <a:cubicBezTo>
                        <a:pt x="6994" y="7310"/>
                        <a:pt x="6739" y="7183"/>
                        <a:pt x="6467" y="7037"/>
                      </a:cubicBezTo>
                      <a:cubicBezTo>
                        <a:pt x="6176" y="6910"/>
                        <a:pt x="5940" y="6692"/>
                        <a:pt x="5795" y="6420"/>
                      </a:cubicBezTo>
                      <a:cubicBezTo>
                        <a:pt x="5704" y="6202"/>
                        <a:pt x="5686" y="5966"/>
                        <a:pt x="5759" y="5730"/>
                      </a:cubicBezTo>
                      <a:cubicBezTo>
                        <a:pt x="5813" y="5493"/>
                        <a:pt x="5795" y="5239"/>
                        <a:pt x="5704" y="5021"/>
                      </a:cubicBezTo>
                      <a:cubicBezTo>
                        <a:pt x="5432" y="4385"/>
                        <a:pt x="4614" y="4186"/>
                        <a:pt x="4233" y="4077"/>
                      </a:cubicBezTo>
                      <a:lnTo>
                        <a:pt x="4142" y="4059"/>
                      </a:lnTo>
                      <a:cubicBezTo>
                        <a:pt x="2834" y="3732"/>
                        <a:pt x="1472" y="2369"/>
                        <a:pt x="110" y="26"/>
                      </a:cubicBezTo>
                      <a:cubicBezTo>
                        <a:pt x="97" y="13"/>
                        <a:pt x="75" y="1"/>
                        <a:pt x="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2" name="Google Shape;1822;p47"/>
                <p:cNvSpPr/>
                <p:nvPr/>
              </p:nvSpPr>
              <p:spPr>
                <a:xfrm>
                  <a:off x="7564305" y="2619804"/>
                  <a:ext cx="408084" cy="643814"/>
                </a:xfrm>
                <a:custGeom>
                  <a:avLst/>
                  <a:gdLst/>
                  <a:ahLst/>
                  <a:cxnLst/>
                  <a:rect l="l" t="t" r="r" b="b"/>
                  <a:pathLst>
                    <a:path w="4868" h="7680" extrusionOk="0">
                      <a:moveTo>
                        <a:pt x="2509" y="1"/>
                      </a:moveTo>
                      <a:cubicBezTo>
                        <a:pt x="1555" y="1"/>
                        <a:pt x="656" y="363"/>
                        <a:pt x="0" y="1055"/>
                      </a:cubicBezTo>
                      <a:cubicBezTo>
                        <a:pt x="254" y="3053"/>
                        <a:pt x="527" y="5069"/>
                        <a:pt x="799" y="7085"/>
                      </a:cubicBezTo>
                      <a:cubicBezTo>
                        <a:pt x="1533" y="7479"/>
                        <a:pt x="2342" y="7679"/>
                        <a:pt x="3157" y="7679"/>
                      </a:cubicBezTo>
                      <a:cubicBezTo>
                        <a:pt x="3732" y="7679"/>
                        <a:pt x="4311" y="7579"/>
                        <a:pt x="4868" y="7376"/>
                      </a:cubicBezTo>
                      <a:lnTo>
                        <a:pt x="4178" y="528"/>
                      </a:lnTo>
                      <a:cubicBezTo>
                        <a:pt x="3706" y="219"/>
                        <a:pt x="3142" y="38"/>
                        <a:pt x="2579" y="1"/>
                      </a:cubicBezTo>
                      <a:cubicBezTo>
                        <a:pt x="2556" y="1"/>
                        <a:pt x="2533" y="1"/>
                        <a:pt x="250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3" name="Google Shape;1823;p47"/>
                <p:cNvSpPr/>
                <p:nvPr/>
              </p:nvSpPr>
              <p:spPr>
                <a:xfrm>
                  <a:off x="7751580" y="3238047"/>
                  <a:ext cx="277226" cy="603073"/>
                </a:xfrm>
                <a:custGeom>
                  <a:avLst/>
                  <a:gdLst/>
                  <a:ahLst/>
                  <a:cxnLst/>
                  <a:rect l="l" t="t" r="r" b="b"/>
                  <a:pathLst>
                    <a:path w="3307" h="7194" extrusionOk="0">
                      <a:moveTo>
                        <a:pt x="2634" y="1"/>
                      </a:moveTo>
                      <a:lnTo>
                        <a:pt x="582" y="146"/>
                      </a:lnTo>
                      <a:lnTo>
                        <a:pt x="0" y="201"/>
                      </a:lnTo>
                      <a:lnTo>
                        <a:pt x="273" y="3888"/>
                      </a:lnTo>
                      <a:lnTo>
                        <a:pt x="364" y="5196"/>
                      </a:lnTo>
                      <a:lnTo>
                        <a:pt x="418" y="5940"/>
                      </a:lnTo>
                      <a:lnTo>
                        <a:pt x="491" y="6830"/>
                      </a:lnTo>
                      <a:lnTo>
                        <a:pt x="509" y="7139"/>
                      </a:lnTo>
                      <a:lnTo>
                        <a:pt x="509" y="7194"/>
                      </a:lnTo>
                      <a:lnTo>
                        <a:pt x="1708" y="7121"/>
                      </a:lnTo>
                      <a:lnTo>
                        <a:pt x="3306" y="6994"/>
                      </a:lnTo>
                      <a:lnTo>
                        <a:pt x="3270" y="6503"/>
                      </a:lnTo>
                      <a:lnTo>
                        <a:pt x="3106" y="4215"/>
                      </a:lnTo>
                      <a:lnTo>
                        <a:pt x="3034" y="3179"/>
                      </a:lnTo>
                      <a:lnTo>
                        <a:pt x="2888" y="1363"/>
                      </a:lnTo>
                      <a:cubicBezTo>
                        <a:pt x="2816" y="909"/>
                        <a:pt x="2725" y="455"/>
                        <a:pt x="263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4" name="Google Shape;1824;p47"/>
                <p:cNvSpPr/>
                <p:nvPr/>
              </p:nvSpPr>
              <p:spPr>
                <a:xfrm>
                  <a:off x="7367893" y="2668593"/>
                  <a:ext cx="263478" cy="430970"/>
                </a:xfrm>
                <a:custGeom>
                  <a:avLst/>
                  <a:gdLst/>
                  <a:ahLst/>
                  <a:cxnLst/>
                  <a:rect l="l" t="t" r="r" b="b"/>
                  <a:pathLst>
                    <a:path w="3143" h="5141" extrusionOk="0">
                      <a:moveTo>
                        <a:pt x="2870" y="1"/>
                      </a:moveTo>
                      <a:cubicBezTo>
                        <a:pt x="2561" y="219"/>
                        <a:pt x="2289" y="491"/>
                        <a:pt x="2053" y="782"/>
                      </a:cubicBezTo>
                      <a:cubicBezTo>
                        <a:pt x="1925" y="927"/>
                        <a:pt x="1798" y="1090"/>
                        <a:pt x="1689" y="1254"/>
                      </a:cubicBezTo>
                      <a:cubicBezTo>
                        <a:pt x="1689" y="1254"/>
                        <a:pt x="1508" y="1508"/>
                        <a:pt x="1072" y="2271"/>
                      </a:cubicBezTo>
                      <a:cubicBezTo>
                        <a:pt x="963" y="2453"/>
                        <a:pt x="836" y="2689"/>
                        <a:pt x="690" y="2961"/>
                      </a:cubicBezTo>
                      <a:cubicBezTo>
                        <a:pt x="636" y="3052"/>
                        <a:pt x="581" y="3143"/>
                        <a:pt x="527" y="3234"/>
                      </a:cubicBezTo>
                      <a:lnTo>
                        <a:pt x="291" y="3688"/>
                      </a:lnTo>
                      <a:cubicBezTo>
                        <a:pt x="200" y="3888"/>
                        <a:pt x="91" y="4087"/>
                        <a:pt x="0" y="4269"/>
                      </a:cubicBezTo>
                      <a:lnTo>
                        <a:pt x="1290" y="5141"/>
                      </a:lnTo>
                      <a:cubicBezTo>
                        <a:pt x="1326" y="5123"/>
                        <a:pt x="1326" y="5086"/>
                        <a:pt x="1344" y="5068"/>
                      </a:cubicBezTo>
                      <a:cubicBezTo>
                        <a:pt x="1435" y="4923"/>
                        <a:pt x="1526" y="4778"/>
                        <a:pt x="1617" y="4632"/>
                      </a:cubicBezTo>
                      <a:cubicBezTo>
                        <a:pt x="1671" y="4542"/>
                        <a:pt x="1744" y="4469"/>
                        <a:pt x="1798" y="4378"/>
                      </a:cubicBezTo>
                      <a:cubicBezTo>
                        <a:pt x="1871" y="4269"/>
                        <a:pt x="1962" y="4124"/>
                        <a:pt x="2016" y="4033"/>
                      </a:cubicBezTo>
                      <a:cubicBezTo>
                        <a:pt x="2071" y="3960"/>
                        <a:pt x="2125" y="3870"/>
                        <a:pt x="2180" y="3779"/>
                      </a:cubicBezTo>
                      <a:cubicBezTo>
                        <a:pt x="2289" y="3633"/>
                        <a:pt x="2379" y="3488"/>
                        <a:pt x="2470" y="3325"/>
                      </a:cubicBezTo>
                      <a:cubicBezTo>
                        <a:pt x="2507" y="3270"/>
                        <a:pt x="2543" y="3216"/>
                        <a:pt x="2579" y="3161"/>
                      </a:cubicBezTo>
                      <a:lnTo>
                        <a:pt x="2852" y="2762"/>
                      </a:lnTo>
                      <a:cubicBezTo>
                        <a:pt x="2943" y="2598"/>
                        <a:pt x="3033" y="2453"/>
                        <a:pt x="3142" y="2307"/>
                      </a:cubicBezTo>
                      <a:lnTo>
                        <a:pt x="3124" y="2289"/>
                      </a:lnTo>
                      <a:cubicBezTo>
                        <a:pt x="2706" y="1599"/>
                        <a:pt x="2616" y="764"/>
                        <a:pt x="287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5" name="Google Shape;1825;p47"/>
                <p:cNvSpPr/>
                <p:nvPr/>
              </p:nvSpPr>
              <p:spPr>
                <a:xfrm>
                  <a:off x="7777483" y="3856289"/>
                  <a:ext cx="249730" cy="595444"/>
                </a:xfrm>
                <a:custGeom>
                  <a:avLst/>
                  <a:gdLst/>
                  <a:ahLst/>
                  <a:cxnLst/>
                  <a:rect l="l" t="t" r="r" b="b"/>
                  <a:pathLst>
                    <a:path w="2979" h="7103" extrusionOk="0">
                      <a:moveTo>
                        <a:pt x="182" y="0"/>
                      </a:moveTo>
                      <a:lnTo>
                        <a:pt x="182" y="109"/>
                      </a:lnTo>
                      <a:lnTo>
                        <a:pt x="164" y="563"/>
                      </a:lnTo>
                      <a:lnTo>
                        <a:pt x="0" y="7030"/>
                      </a:lnTo>
                      <a:lnTo>
                        <a:pt x="2797" y="7102"/>
                      </a:lnTo>
                      <a:lnTo>
                        <a:pt x="2852" y="5522"/>
                      </a:lnTo>
                      <a:lnTo>
                        <a:pt x="2852" y="5086"/>
                      </a:lnTo>
                      <a:lnTo>
                        <a:pt x="2852" y="4995"/>
                      </a:lnTo>
                      <a:lnTo>
                        <a:pt x="2870" y="4577"/>
                      </a:lnTo>
                      <a:lnTo>
                        <a:pt x="2870" y="4450"/>
                      </a:lnTo>
                      <a:lnTo>
                        <a:pt x="2888" y="4033"/>
                      </a:lnTo>
                      <a:lnTo>
                        <a:pt x="2888" y="3905"/>
                      </a:lnTo>
                      <a:lnTo>
                        <a:pt x="2888" y="3506"/>
                      </a:lnTo>
                      <a:lnTo>
                        <a:pt x="2888" y="3397"/>
                      </a:lnTo>
                      <a:lnTo>
                        <a:pt x="2906" y="2997"/>
                      </a:lnTo>
                      <a:lnTo>
                        <a:pt x="2906" y="2870"/>
                      </a:lnTo>
                      <a:lnTo>
                        <a:pt x="2924" y="2434"/>
                      </a:lnTo>
                      <a:cubicBezTo>
                        <a:pt x="2906" y="2416"/>
                        <a:pt x="2906" y="2380"/>
                        <a:pt x="2924" y="2361"/>
                      </a:cubicBezTo>
                      <a:lnTo>
                        <a:pt x="2924" y="1889"/>
                      </a:lnTo>
                      <a:lnTo>
                        <a:pt x="2924" y="1835"/>
                      </a:lnTo>
                      <a:lnTo>
                        <a:pt x="2961" y="781"/>
                      </a:lnTo>
                      <a:lnTo>
                        <a:pt x="2979" y="73"/>
                      </a:lnTo>
                      <a:lnTo>
                        <a:pt x="182"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6" name="Google Shape;1826;p47"/>
                <p:cNvSpPr/>
                <p:nvPr/>
              </p:nvSpPr>
              <p:spPr>
                <a:xfrm>
                  <a:off x="7789638" y="3755610"/>
                  <a:ext cx="248304" cy="237407"/>
                </a:xfrm>
                <a:custGeom>
                  <a:avLst/>
                  <a:gdLst/>
                  <a:ahLst/>
                  <a:cxnLst/>
                  <a:rect l="l" t="t" r="r" b="b"/>
                  <a:pathLst>
                    <a:path w="2962" h="2832" extrusionOk="0">
                      <a:moveTo>
                        <a:pt x="1517" y="0"/>
                      </a:moveTo>
                      <a:cubicBezTo>
                        <a:pt x="1154" y="0"/>
                        <a:pt x="794" y="129"/>
                        <a:pt x="509" y="384"/>
                      </a:cubicBezTo>
                      <a:cubicBezTo>
                        <a:pt x="236" y="620"/>
                        <a:pt x="73" y="929"/>
                        <a:pt x="19" y="1274"/>
                      </a:cubicBezTo>
                      <a:cubicBezTo>
                        <a:pt x="0" y="1401"/>
                        <a:pt x="0" y="1510"/>
                        <a:pt x="19" y="1637"/>
                      </a:cubicBezTo>
                      <a:cubicBezTo>
                        <a:pt x="37" y="1746"/>
                        <a:pt x="73" y="1855"/>
                        <a:pt x="109" y="1964"/>
                      </a:cubicBezTo>
                      <a:cubicBezTo>
                        <a:pt x="128" y="1982"/>
                        <a:pt x="128" y="2019"/>
                        <a:pt x="146" y="2037"/>
                      </a:cubicBezTo>
                      <a:cubicBezTo>
                        <a:pt x="398" y="2541"/>
                        <a:pt x="902" y="2832"/>
                        <a:pt x="1431" y="2832"/>
                      </a:cubicBezTo>
                      <a:cubicBezTo>
                        <a:pt x="1627" y="2832"/>
                        <a:pt x="1825" y="2792"/>
                        <a:pt x="2017" y="2709"/>
                      </a:cubicBezTo>
                      <a:cubicBezTo>
                        <a:pt x="2543" y="2509"/>
                        <a:pt x="2888" y="2037"/>
                        <a:pt x="2961" y="1492"/>
                      </a:cubicBezTo>
                      <a:lnTo>
                        <a:pt x="2961" y="1292"/>
                      </a:lnTo>
                      <a:cubicBezTo>
                        <a:pt x="2961" y="1292"/>
                        <a:pt x="2961" y="1292"/>
                        <a:pt x="2961" y="1274"/>
                      </a:cubicBezTo>
                      <a:cubicBezTo>
                        <a:pt x="2943" y="1129"/>
                        <a:pt x="2907" y="983"/>
                        <a:pt x="2852" y="856"/>
                      </a:cubicBezTo>
                      <a:cubicBezTo>
                        <a:pt x="2834" y="802"/>
                        <a:pt x="2798" y="729"/>
                        <a:pt x="2779" y="674"/>
                      </a:cubicBezTo>
                      <a:cubicBezTo>
                        <a:pt x="2689" y="547"/>
                        <a:pt x="2580" y="402"/>
                        <a:pt x="2452" y="311"/>
                      </a:cubicBezTo>
                      <a:cubicBezTo>
                        <a:pt x="2416" y="275"/>
                        <a:pt x="2380" y="257"/>
                        <a:pt x="2343" y="239"/>
                      </a:cubicBezTo>
                      <a:cubicBezTo>
                        <a:pt x="2088" y="79"/>
                        <a:pt x="1802" y="0"/>
                        <a:pt x="151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7" name="Google Shape;1827;p47"/>
                <p:cNvSpPr/>
                <p:nvPr/>
              </p:nvSpPr>
              <p:spPr>
                <a:xfrm>
                  <a:off x="7967776" y="3863918"/>
                  <a:ext cx="54909" cy="36550"/>
                </a:xfrm>
                <a:custGeom>
                  <a:avLst/>
                  <a:gdLst/>
                  <a:ahLst/>
                  <a:cxnLst/>
                  <a:rect l="l" t="t" r="r" b="b"/>
                  <a:pathLst>
                    <a:path w="655" h="436" extrusionOk="0">
                      <a:moveTo>
                        <a:pt x="55" y="0"/>
                      </a:moveTo>
                      <a:cubicBezTo>
                        <a:pt x="37" y="0"/>
                        <a:pt x="37" y="18"/>
                        <a:pt x="19" y="18"/>
                      </a:cubicBezTo>
                      <a:cubicBezTo>
                        <a:pt x="1" y="200"/>
                        <a:pt x="91" y="363"/>
                        <a:pt x="255" y="418"/>
                      </a:cubicBezTo>
                      <a:cubicBezTo>
                        <a:pt x="291" y="436"/>
                        <a:pt x="327" y="436"/>
                        <a:pt x="364" y="436"/>
                      </a:cubicBezTo>
                      <a:cubicBezTo>
                        <a:pt x="473" y="436"/>
                        <a:pt x="564" y="400"/>
                        <a:pt x="636" y="309"/>
                      </a:cubicBezTo>
                      <a:cubicBezTo>
                        <a:pt x="654" y="309"/>
                        <a:pt x="654" y="291"/>
                        <a:pt x="636" y="272"/>
                      </a:cubicBezTo>
                      <a:lnTo>
                        <a:pt x="600" y="272"/>
                      </a:lnTo>
                      <a:cubicBezTo>
                        <a:pt x="533" y="340"/>
                        <a:pt x="455" y="377"/>
                        <a:pt x="368" y="377"/>
                      </a:cubicBezTo>
                      <a:cubicBezTo>
                        <a:pt x="337" y="377"/>
                        <a:pt x="306" y="373"/>
                        <a:pt x="273" y="363"/>
                      </a:cubicBezTo>
                      <a:cubicBezTo>
                        <a:pt x="146" y="309"/>
                        <a:pt x="55" y="182"/>
                        <a:pt x="91" y="36"/>
                      </a:cubicBezTo>
                      <a:cubicBezTo>
                        <a:pt x="91" y="18"/>
                        <a:pt x="73" y="0"/>
                        <a:pt x="55"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8" name="Google Shape;1828;p47"/>
                <p:cNvSpPr/>
                <p:nvPr/>
              </p:nvSpPr>
              <p:spPr>
                <a:xfrm>
                  <a:off x="7789638" y="3862325"/>
                  <a:ext cx="27496" cy="24478"/>
                </a:xfrm>
                <a:custGeom>
                  <a:avLst/>
                  <a:gdLst/>
                  <a:ahLst/>
                  <a:cxnLst/>
                  <a:rect l="l" t="t" r="r" b="b"/>
                  <a:pathLst>
                    <a:path w="328" h="292" extrusionOk="0">
                      <a:moveTo>
                        <a:pt x="19" y="1"/>
                      </a:moveTo>
                      <a:cubicBezTo>
                        <a:pt x="0" y="19"/>
                        <a:pt x="0" y="37"/>
                        <a:pt x="19" y="55"/>
                      </a:cubicBezTo>
                      <a:lnTo>
                        <a:pt x="273" y="291"/>
                      </a:lnTo>
                      <a:lnTo>
                        <a:pt x="309" y="291"/>
                      </a:lnTo>
                      <a:cubicBezTo>
                        <a:pt x="327" y="273"/>
                        <a:pt x="327" y="255"/>
                        <a:pt x="309" y="255"/>
                      </a:cubicBezTo>
                      <a:lnTo>
                        <a:pt x="55" y="1"/>
                      </a:ln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9" name="Google Shape;1829;p47"/>
                <p:cNvSpPr/>
                <p:nvPr/>
              </p:nvSpPr>
              <p:spPr>
                <a:xfrm>
                  <a:off x="7679989" y="2460025"/>
                  <a:ext cx="123398" cy="208988"/>
                </a:xfrm>
                <a:custGeom>
                  <a:avLst/>
                  <a:gdLst/>
                  <a:ahLst/>
                  <a:cxnLst/>
                  <a:rect l="l" t="t" r="r" b="b"/>
                  <a:pathLst>
                    <a:path w="1472" h="2493" extrusionOk="0">
                      <a:moveTo>
                        <a:pt x="782" y="0"/>
                      </a:moveTo>
                      <a:lnTo>
                        <a:pt x="128" y="255"/>
                      </a:lnTo>
                      <a:cubicBezTo>
                        <a:pt x="128" y="309"/>
                        <a:pt x="128" y="364"/>
                        <a:pt x="128" y="436"/>
                      </a:cubicBezTo>
                      <a:cubicBezTo>
                        <a:pt x="110" y="600"/>
                        <a:pt x="73" y="836"/>
                        <a:pt x="73" y="1054"/>
                      </a:cubicBezTo>
                      <a:lnTo>
                        <a:pt x="73" y="1217"/>
                      </a:lnTo>
                      <a:cubicBezTo>
                        <a:pt x="73" y="1381"/>
                        <a:pt x="55" y="1526"/>
                        <a:pt x="55" y="1635"/>
                      </a:cubicBezTo>
                      <a:lnTo>
                        <a:pt x="55" y="1653"/>
                      </a:lnTo>
                      <a:lnTo>
                        <a:pt x="55" y="1780"/>
                      </a:lnTo>
                      <a:cubicBezTo>
                        <a:pt x="55" y="1835"/>
                        <a:pt x="55" y="1889"/>
                        <a:pt x="37" y="1926"/>
                      </a:cubicBezTo>
                      <a:cubicBezTo>
                        <a:pt x="1" y="2089"/>
                        <a:pt x="37" y="2253"/>
                        <a:pt x="146" y="2380"/>
                      </a:cubicBezTo>
                      <a:cubicBezTo>
                        <a:pt x="221" y="2454"/>
                        <a:pt x="336" y="2493"/>
                        <a:pt x="477" y="2493"/>
                      </a:cubicBezTo>
                      <a:cubicBezTo>
                        <a:pt x="748" y="2493"/>
                        <a:pt x="1114" y="2351"/>
                        <a:pt x="1472" y="2053"/>
                      </a:cubicBezTo>
                      <a:cubicBezTo>
                        <a:pt x="1454" y="1962"/>
                        <a:pt x="1436" y="1889"/>
                        <a:pt x="1399" y="1817"/>
                      </a:cubicBezTo>
                      <a:cubicBezTo>
                        <a:pt x="1308" y="1508"/>
                        <a:pt x="1199" y="1181"/>
                        <a:pt x="1090" y="872"/>
                      </a:cubicBezTo>
                      <a:cubicBezTo>
                        <a:pt x="1018" y="654"/>
                        <a:pt x="945" y="418"/>
                        <a:pt x="872" y="182"/>
                      </a:cubicBezTo>
                      <a:cubicBezTo>
                        <a:pt x="872" y="182"/>
                        <a:pt x="854" y="164"/>
                        <a:pt x="854" y="164"/>
                      </a:cubicBezTo>
                      <a:cubicBezTo>
                        <a:pt x="836" y="127"/>
                        <a:pt x="818" y="73"/>
                        <a:pt x="782" y="37"/>
                      </a:cubicBezTo>
                      <a:cubicBezTo>
                        <a:pt x="782" y="18"/>
                        <a:pt x="782" y="0"/>
                        <a:pt x="78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0" name="Google Shape;1830;p47"/>
                <p:cNvSpPr/>
                <p:nvPr/>
              </p:nvSpPr>
              <p:spPr>
                <a:xfrm>
                  <a:off x="7684600" y="2523568"/>
                  <a:ext cx="88357" cy="92800"/>
                </a:xfrm>
                <a:custGeom>
                  <a:avLst/>
                  <a:gdLst/>
                  <a:ahLst/>
                  <a:cxnLst/>
                  <a:rect l="l" t="t" r="r" b="b"/>
                  <a:pathLst>
                    <a:path w="1054" h="1107" extrusionOk="0">
                      <a:moveTo>
                        <a:pt x="633" y="1"/>
                      </a:moveTo>
                      <a:cubicBezTo>
                        <a:pt x="604" y="1"/>
                        <a:pt x="574" y="2"/>
                        <a:pt x="545" y="5"/>
                      </a:cubicBezTo>
                      <a:cubicBezTo>
                        <a:pt x="345" y="41"/>
                        <a:pt x="145" y="132"/>
                        <a:pt x="36" y="296"/>
                      </a:cubicBezTo>
                      <a:lnTo>
                        <a:pt x="36" y="459"/>
                      </a:lnTo>
                      <a:cubicBezTo>
                        <a:pt x="18" y="623"/>
                        <a:pt x="0" y="768"/>
                        <a:pt x="0" y="877"/>
                      </a:cubicBezTo>
                      <a:lnTo>
                        <a:pt x="0" y="895"/>
                      </a:lnTo>
                      <a:cubicBezTo>
                        <a:pt x="36" y="986"/>
                        <a:pt x="109" y="1059"/>
                        <a:pt x="200" y="1095"/>
                      </a:cubicBezTo>
                      <a:cubicBezTo>
                        <a:pt x="222" y="1103"/>
                        <a:pt x="244" y="1107"/>
                        <a:pt x="266" y="1107"/>
                      </a:cubicBezTo>
                      <a:cubicBezTo>
                        <a:pt x="389" y="1107"/>
                        <a:pt x="507" y="993"/>
                        <a:pt x="599" y="931"/>
                      </a:cubicBezTo>
                      <a:cubicBezTo>
                        <a:pt x="836" y="714"/>
                        <a:pt x="999" y="441"/>
                        <a:pt x="1054" y="132"/>
                      </a:cubicBezTo>
                      <a:cubicBezTo>
                        <a:pt x="932" y="41"/>
                        <a:pt x="785" y="1"/>
                        <a:pt x="633"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1" name="Google Shape;1831;p47"/>
                <p:cNvSpPr/>
                <p:nvPr/>
              </p:nvSpPr>
              <p:spPr>
                <a:xfrm>
                  <a:off x="7634302" y="2349789"/>
                  <a:ext cx="170594" cy="214689"/>
                </a:xfrm>
                <a:custGeom>
                  <a:avLst/>
                  <a:gdLst/>
                  <a:ahLst/>
                  <a:cxnLst/>
                  <a:rect l="l" t="t" r="r" b="b"/>
                  <a:pathLst>
                    <a:path w="2035" h="2561" extrusionOk="0">
                      <a:moveTo>
                        <a:pt x="1107" y="1"/>
                      </a:moveTo>
                      <a:cubicBezTo>
                        <a:pt x="855" y="1"/>
                        <a:pt x="611" y="108"/>
                        <a:pt x="437" y="298"/>
                      </a:cubicBezTo>
                      <a:cubicBezTo>
                        <a:pt x="237" y="498"/>
                        <a:pt x="110" y="752"/>
                        <a:pt x="55" y="1025"/>
                      </a:cubicBezTo>
                      <a:lnTo>
                        <a:pt x="37" y="1134"/>
                      </a:lnTo>
                      <a:cubicBezTo>
                        <a:pt x="19" y="1243"/>
                        <a:pt x="1" y="1352"/>
                        <a:pt x="19" y="1461"/>
                      </a:cubicBezTo>
                      <a:cubicBezTo>
                        <a:pt x="37" y="2024"/>
                        <a:pt x="364" y="2496"/>
                        <a:pt x="818" y="2550"/>
                      </a:cubicBezTo>
                      <a:cubicBezTo>
                        <a:pt x="860" y="2557"/>
                        <a:pt x="903" y="2561"/>
                        <a:pt x="945" y="2561"/>
                      </a:cubicBezTo>
                      <a:cubicBezTo>
                        <a:pt x="1442" y="2561"/>
                        <a:pt x="1898" y="2079"/>
                        <a:pt x="1999" y="1442"/>
                      </a:cubicBezTo>
                      <a:cubicBezTo>
                        <a:pt x="1999" y="1370"/>
                        <a:pt x="2017" y="1315"/>
                        <a:pt x="2017" y="1243"/>
                      </a:cubicBezTo>
                      <a:cubicBezTo>
                        <a:pt x="2035" y="643"/>
                        <a:pt x="1726" y="116"/>
                        <a:pt x="1272" y="7"/>
                      </a:cubicBezTo>
                      <a:lnTo>
                        <a:pt x="1218" y="7"/>
                      </a:lnTo>
                      <a:cubicBezTo>
                        <a:pt x="1181" y="3"/>
                        <a:pt x="1144" y="1"/>
                        <a:pt x="110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2" name="Google Shape;1832;p47"/>
                <p:cNvSpPr/>
                <p:nvPr/>
              </p:nvSpPr>
              <p:spPr>
                <a:xfrm>
                  <a:off x="7734814" y="2473689"/>
                  <a:ext cx="42753" cy="42753"/>
                </a:xfrm>
                <a:custGeom>
                  <a:avLst/>
                  <a:gdLst/>
                  <a:ahLst/>
                  <a:cxnLst/>
                  <a:rect l="l" t="t" r="r" b="b"/>
                  <a:pathLst>
                    <a:path w="510" h="510" extrusionOk="0">
                      <a:moveTo>
                        <a:pt x="255" y="1"/>
                      </a:moveTo>
                      <a:cubicBezTo>
                        <a:pt x="109" y="1"/>
                        <a:pt x="0" y="110"/>
                        <a:pt x="0" y="255"/>
                      </a:cubicBezTo>
                      <a:cubicBezTo>
                        <a:pt x="0" y="382"/>
                        <a:pt x="109" y="509"/>
                        <a:pt x="255" y="509"/>
                      </a:cubicBezTo>
                      <a:cubicBezTo>
                        <a:pt x="400" y="509"/>
                        <a:pt x="509" y="382"/>
                        <a:pt x="509" y="255"/>
                      </a:cubicBezTo>
                      <a:cubicBezTo>
                        <a:pt x="509" y="110"/>
                        <a:pt x="400" y="1"/>
                        <a:pt x="255"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3" name="Google Shape;1833;p47"/>
                <p:cNvSpPr/>
                <p:nvPr/>
              </p:nvSpPr>
              <p:spPr>
                <a:xfrm>
                  <a:off x="7638913" y="2464552"/>
                  <a:ext cx="50298" cy="43172"/>
                </a:xfrm>
                <a:custGeom>
                  <a:avLst/>
                  <a:gdLst/>
                  <a:ahLst/>
                  <a:cxnLst/>
                  <a:rect l="l" t="t" r="r" b="b"/>
                  <a:pathLst>
                    <a:path w="600" h="515" extrusionOk="0">
                      <a:moveTo>
                        <a:pt x="254" y="1"/>
                      </a:moveTo>
                      <a:cubicBezTo>
                        <a:pt x="109" y="1"/>
                        <a:pt x="0" y="110"/>
                        <a:pt x="0" y="255"/>
                      </a:cubicBezTo>
                      <a:cubicBezTo>
                        <a:pt x="0" y="414"/>
                        <a:pt x="123" y="515"/>
                        <a:pt x="253" y="515"/>
                      </a:cubicBezTo>
                      <a:cubicBezTo>
                        <a:pt x="317" y="515"/>
                        <a:pt x="382" y="490"/>
                        <a:pt x="436" y="437"/>
                      </a:cubicBezTo>
                      <a:cubicBezTo>
                        <a:pt x="600" y="273"/>
                        <a:pt x="491" y="1"/>
                        <a:pt x="254"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4" name="Google Shape;1834;p47"/>
                <p:cNvSpPr/>
                <p:nvPr/>
              </p:nvSpPr>
              <p:spPr>
                <a:xfrm>
                  <a:off x="7722156" y="2428170"/>
                  <a:ext cx="21880" cy="27329"/>
                </a:xfrm>
                <a:custGeom>
                  <a:avLst/>
                  <a:gdLst/>
                  <a:ahLst/>
                  <a:cxnLst/>
                  <a:rect l="l" t="t" r="r" b="b"/>
                  <a:pathLst>
                    <a:path w="261" h="326" extrusionOk="0">
                      <a:moveTo>
                        <a:pt x="67" y="1"/>
                      </a:moveTo>
                      <a:cubicBezTo>
                        <a:pt x="32" y="1"/>
                        <a:pt x="0" y="41"/>
                        <a:pt x="24" y="90"/>
                      </a:cubicBezTo>
                      <a:lnTo>
                        <a:pt x="151" y="289"/>
                      </a:lnTo>
                      <a:cubicBezTo>
                        <a:pt x="151" y="308"/>
                        <a:pt x="170" y="326"/>
                        <a:pt x="188" y="326"/>
                      </a:cubicBezTo>
                      <a:cubicBezTo>
                        <a:pt x="206" y="326"/>
                        <a:pt x="206" y="308"/>
                        <a:pt x="224" y="308"/>
                      </a:cubicBezTo>
                      <a:cubicBezTo>
                        <a:pt x="242" y="289"/>
                        <a:pt x="260" y="253"/>
                        <a:pt x="242" y="235"/>
                      </a:cubicBezTo>
                      <a:lnTo>
                        <a:pt x="115" y="35"/>
                      </a:lnTo>
                      <a:cubicBezTo>
                        <a:pt x="103" y="11"/>
                        <a:pt x="85" y="1"/>
                        <a:pt x="6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5" name="Google Shape;1835;p47"/>
                <p:cNvSpPr/>
                <p:nvPr/>
              </p:nvSpPr>
              <p:spPr>
                <a:xfrm>
                  <a:off x="7739341" y="2425907"/>
                  <a:ext cx="19952" cy="28083"/>
                </a:xfrm>
                <a:custGeom>
                  <a:avLst/>
                  <a:gdLst/>
                  <a:ahLst/>
                  <a:cxnLst/>
                  <a:rect l="l" t="t" r="r" b="b"/>
                  <a:pathLst>
                    <a:path w="238" h="335" extrusionOk="0">
                      <a:moveTo>
                        <a:pt x="66" y="1"/>
                      </a:moveTo>
                      <a:cubicBezTo>
                        <a:pt x="57" y="1"/>
                        <a:pt x="47" y="3"/>
                        <a:pt x="37" y="8"/>
                      </a:cubicBezTo>
                      <a:cubicBezTo>
                        <a:pt x="19" y="26"/>
                        <a:pt x="1" y="62"/>
                        <a:pt x="19" y="80"/>
                      </a:cubicBezTo>
                      <a:lnTo>
                        <a:pt x="110" y="298"/>
                      </a:lnTo>
                      <a:cubicBezTo>
                        <a:pt x="128" y="316"/>
                        <a:pt x="146" y="335"/>
                        <a:pt x="164" y="335"/>
                      </a:cubicBezTo>
                      <a:lnTo>
                        <a:pt x="183" y="316"/>
                      </a:lnTo>
                      <a:cubicBezTo>
                        <a:pt x="219" y="316"/>
                        <a:pt x="237" y="280"/>
                        <a:pt x="219" y="244"/>
                      </a:cubicBezTo>
                      <a:lnTo>
                        <a:pt x="128" y="44"/>
                      </a:lnTo>
                      <a:cubicBezTo>
                        <a:pt x="115" y="17"/>
                        <a:pt x="92" y="1"/>
                        <a:pt x="66"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6" name="Google Shape;1836;p47"/>
                <p:cNvSpPr/>
                <p:nvPr/>
              </p:nvSpPr>
              <p:spPr>
                <a:xfrm>
                  <a:off x="7728694" y="2466061"/>
                  <a:ext cx="13832" cy="20538"/>
                </a:xfrm>
                <a:custGeom>
                  <a:avLst/>
                  <a:gdLst/>
                  <a:ahLst/>
                  <a:cxnLst/>
                  <a:rect l="l" t="t" r="r" b="b"/>
                  <a:pathLst>
                    <a:path w="165" h="245" extrusionOk="0">
                      <a:moveTo>
                        <a:pt x="110" y="1"/>
                      </a:moveTo>
                      <a:cubicBezTo>
                        <a:pt x="92" y="1"/>
                        <a:pt x="55" y="19"/>
                        <a:pt x="37" y="37"/>
                      </a:cubicBezTo>
                      <a:lnTo>
                        <a:pt x="1" y="164"/>
                      </a:lnTo>
                      <a:cubicBezTo>
                        <a:pt x="1" y="201"/>
                        <a:pt x="19" y="237"/>
                        <a:pt x="55" y="237"/>
                      </a:cubicBezTo>
                      <a:cubicBezTo>
                        <a:pt x="60" y="242"/>
                        <a:pt x="66" y="244"/>
                        <a:pt x="73" y="244"/>
                      </a:cubicBezTo>
                      <a:cubicBezTo>
                        <a:pt x="90" y="244"/>
                        <a:pt x="110" y="227"/>
                        <a:pt x="110" y="201"/>
                      </a:cubicBezTo>
                      <a:lnTo>
                        <a:pt x="146" y="74"/>
                      </a:lnTo>
                      <a:cubicBezTo>
                        <a:pt x="164" y="37"/>
                        <a:pt x="146" y="19"/>
                        <a:pt x="110"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7" name="Google Shape;1837;p47"/>
                <p:cNvSpPr/>
                <p:nvPr/>
              </p:nvSpPr>
              <p:spPr>
                <a:xfrm>
                  <a:off x="7746969" y="2467989"/>
                  <a:ext cx="9221" cy="21041"/>
                </a:xfrm>
                <a:custGeom>
                  <a:avLst/>
                  <a:gdLst/>
                  <a:ahLst/>
                  <a:cxnLst/>
                  <a:rect l="l" t="t" r="r" b="b"/>
                  <a:pathLst>
                    <a:path w="110" h="251" extrusionOk="0">
                      <a:moveTo>
                        <a:pt x="55" y="1"/>
                      </a:moveTo>
                      <a:cubicBezTo>
                        <a:pt x="28" y="1"/>
                        <a:pt x="1" y="23"/>
                        <a:pt x="1" y="69"/>
                      </a:cubicBezTo>
                      <a:lnTo>
                        <a:pt x="1" y="178"/>
                      </a:lnTo>
                      <a:cubicBezTo>
                        <a:pt x="1" y="214"/>
                        <a:pt x="19" y="232"/>
                        <a:pt x="55" y="232"/>
                      </a:cubicBezTo>
                      <a:lnTo>
                        <a:pt x="55" y="250"/>
                      </a:lnTo>
                      <a:cubicBezTo>
                        <a:pt x="92" y="250"/>
                        <a:pt x="110" y="214"/>
                        <a:pt x="110" y="178"/>
                      </a:cubicBezTo>
                      <a:lnTo>
                        <a:pt x="110" y="69"/>
                      </a:lnTo>
                      <a:cubicBezTo>
                        <a:pt x="110" y="23"/>
                        <a:pt x="83" y="1"/>
                        <a:pt x="5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8" name="Google Shape;1838;p47"/>
                <p:cNvSpPr/>
                <p:nvPr/>
              </p:nvSpPr>
              <p:spPr>
                <a:xfrm>
                  <a:off x="7718048" y="2441750"/>
                  <a:ext cx="50382" cy="32023"/>
                </a:xfrm>
                <a:custGeom>
                  <a:avLst/>
                  <a:gdLst/>
                  <a:ahLst/>
                  <a:cxnLst/>
                  <a:rect l="l" t="t" r="r" b="b"/>
                  <a:pathLst>
                    <a:path w="601" h="382" extrusionOk="0">
                      <a:moveTo>
                        <a:pt x="273" y="0"/>
                      </a:moveTo>
                      <a:cubicBezTo>
                        <a:pt x="128" y="18"/>
                        <a:pt x="1" y="109"/>
                        <a:pt x="1" y="200"/>
                      </a:cubicBezTo>
                      <a:cubicBezTo>
                        <a:pt x="1" y="255"/>
                        <a:pt x="55" y="291"/>
                        <a:pt x="110" y="327"/>
                      </a:cubicBezTo>
                      <a:cubicBezTo>
                        <a:pt x="164" y="345"/>
                        <a:pt x="200" y="364"/>
                        <a:pt x="255" y="382"/>
                      </a:cubicBezTo>
                      <a:lnTo>
                        <a:pt x="328" y="382"/>
                      </a:lnTo>
                      <a:cubicBezTo>
                        <a:pt x="418" y="382"/>
                        <a:pt x="564" y="364"/>
                        <a:pt x="600" y="291"/>
                      </a:cubicBezTo>
                      <a:cubicBezTo>
                        <a:pt x="600" y="218"/>
                        <a:pt x="582" y="146"/>
                        <a:pt x="546" y="109"/>
                      </a:cubicBezTo>
                      <a:cubicBezTo>
                        <a:pt x="491" y="55"/>
                        <a:pt x="455" y="18"/>
                        <a:pt x="3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9" name="Google Shape;1839;p47"/>
                <p:cNvSpPr/>
                <p:nvPr/>
              </p:nvSpPr>
              <p:spPr>
                <a:xfrm>
                  <a:off x="7718048" y="2441750"/>
                  <a:ext cx="32107" cy="32023"/>
                </a:xfrm>
                <a:custGeom>
                  <a:avLst/>
                  <a:gdLst/>
                  <a:ahLst/>
                  <a:cxnLst/>
                  <a:rect l="l" t="t" r="r" b="b"/>
                  <a:pathLst>
                    <a:path w="383" h="382" extrusionOk="0">
                      <a:moveTo>
                        <a:pt x="273" y="0"/>
                      </a:moveTo>
                      <a:cubicBezTo>
                        <a:pt x="128" y="18"/>
                        <a:pt x="1" y="109"/>
                        <a:pt x="1" y="200"/>
                      </a:cubicBezTo>
                      <a:cubicBezTo>
                        <a:pt x="1" y="255"/>
                        <a:pt x="55" y="291"/>
                        <a:pt x="110" y="327"/>
                      </a:cubicBezTo>
                      <a:cubicBezTo>
                        <a:pt x="164" y="345"/>
                        <a:pt x="200" y="364"/>
                        <a:pt x="255" y="382"/>
                      </a:cubicBezTo>
                      <a:lnTo>
                        <a:pt x="328" y="382"/>
                      </a:lnTo>
                      <a:cubicBezTo>
                        <a:pt x="364" y="327"/>
                        <a:pt x="382" y="255"/>
                        <a:pt x="382" y="182"/>
                      </a:cubicBezTo>
                      <a:cubicBezTo>
                        <a:pt x="382" y="109"/>
                        <a:pt x="364" y="55"/>
                        <a:pt x="309"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0" name="Google Shape;1840;p47"/>
                <p:cNvSpPr/>
                <p:nvPr/>
              </p:nvSpPr>
              <p:spPr>
                <a:xfrm>
                  <a:off x="7638242" y="2421547"/>
                  <a:ext cx="22047" cy="26323"/>
                </a:xfrm>
                <a:custGeom>
                  <a:avLst/>
                  <a:gdLst/>
                  <a:ahLst/>
                  <a:cxnLst/>
                  <a:rect l="l" t="t" r="r" b="b"/>
                  <a:pathLst>
                    <a:path w="263" h="314" extrusionOk="0">
                      <a:moveTo>
                        <a:pt x="90" y="1"/>
                      </a:moveTo>
                      <a:cubicBezTo>
                        <a:pt x="48" y="1"/>
                        <a:pt x="1" y="39"/>
                        <a:pt x="26" y="78"/>
                      </a:cubicBezTo>
                      <a:lnTo>
                        <a:pt x="153" y="296"/>
                      </a:lnTo>
                      <a:cubicBezTo>
                        <a:pt x="172" y="314"/>
                        <a:pt x="190" y="314"/>
                        <a:pt x="208" y="314"/>
                      </a:cubicBezTo>
                      <a:lnTo>
                        <a:pt x="226" y="314"/>
                      </a:lnTo>
                      <a:cubicBezTo>
                        <a:pt x="262" y="296"/>
                        <a:pt x="262" y="259"/>
                        <a:pt x="244" y="223"/>
                      </a:cubicBezTo>
                      <a:lnTo>
                        <a:pt x="135" y="23"/>
                      </a:lnTo>
                      <a:cubicBezTo>
                        <a:pt x="125" y="7"/>
                        <a:pt x="108" y="1"/>
                        <a:pt x="90"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1" name="Google Shape;1841;p47"/>
                <p:cNvSpPr/>
                <p:nvPr/>
              </p:nvSpPr>
              <p:spPr>
                <a:xfrm>
                  <a:off x="7657188" y="2419787"/>
                  <a:ext cx="18359" cy="26574"/>
                </a:xfrm>
                <a:custGeom>
                  <a:avLst/>
                  <a:gdLst/>
                  <a:ahLst/>
                  <a:cxnLst/>
                  <a:rect l="l" t="t" r="r" b="b"/>
                  <a:pathLst>
                    <a:path w="219" h="317" extrusionOk="0">
                      <a:moveTo>
                        <a:pt x="67" y="0"/>
                      </a:moveTo>
                      <a:cubicBezTo>
                        <a:pt x="58" y="0"/>
                        <a:pt x="47" y="3"/>
                        <a:pt x="36" y="8"/>
                      </a:cubicBezTo>
                      <a:cubicBezTo>
                        <a:pt x="18" y="8"/>
                        <a:pt x="0" y="44"/>
                        <a:pt x="18" y="81"/>
                      </a:cubicBezTo>
                      <a:lnTo>
                        <a:pt x="109" y="280"/>
                      </a:lnTo>
                      <a:cubicBezTo>
                        <a:pt x="109" y="317"/>
                        <a:pt x="127" y="317"/>
                        <a:pt x="164" y="317"/>
                      </a:cubicBezTo>
                      <a:lnTo>
                        <a:pt x="182" y="317"/>
                      </a:lnTo>
                      <a:cubicBezTo>
                        <a:pt x="200" y="299"/>
                        <a:pt x="218" y="262"/>
                        <a:pt x="218" y="244"/>
                      </a:cubicBezTo>
                      <a:lnTo>
                        <a:pt x="109" y="26"/>
                      </a:lnTo>
                      <a:cubicBezTo>
                        <a:pt x="109" y="13"/>
                        <a:pt x="91" y="0"/>
                        <a:pt x="6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2" name="Google Shape;1842;p47"/>
                <p:cNvSpPr/>
                <p:nvPr/>
              </p:nvSpPr>
              <p:spPr>
                <a:xfrm>
                  <a:off x="7644949" y="2459438"/>
                  <a:ext cx="13832" cy="20455"/>
                </a:xfrm>
                <a:custGeom>
                  <a:avLst/>
                  <a:gdLst/>
                  <a:ahLst/>
                  <a:cxnLst/>
                  <a:rect l="l" t="t" r="r" b="b"/>
                  <a:pathLst>
                    <a:path w="165" h="244" extrusionOk="0">
                      <a:moveTo>
                        <a:pt x="92" y="0"/>
                      </a:moveTo>
                      <a:cubicBezTo>
                        <a:pt x="73" y="0"/>
                        <a:pt x="50" y="17"/>
                        <a:pt x="37" y="44"/>
                      </a:cubicBezTo>
                      <a:lnTo>
                        <a:pt x="1" y="171"/>
                      </a:lnTo>
                      <a:cubicBezTo>
                        <a:pt x="1" y="189"/>
                        <a:pt x="19" y="225"/>
                        <a:pt x="55" y="243"/>
                      </a:cubicBezTo>
                      <a:cubicBezTo>
                        <a:pt x="92" y="243"/>
                        <a:pt x="110" y="225"/>
                        <a:pt x="110" y="189"/>
                      </a:cubicBezTo>
                      <a:lnTo>
                        <a:pt x="146" y="80"/>
                      </a:lnTo>
                      <a:cubicBezTo>
                        <a:pt x="164" y="44"/>
                        <a:pt x="146" y="7"/>
                        <a:pt x="110" y="7"/>
                      </a:cubicBezTo>
                      <a:cubicBezTo>
                        <a:pt x="105" y="2"/>
                        <a:pt x="99" y="0"/>
                        <a:pt x="9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3" name="Google Shape;1843;p47"/>
                <p:cNvSpPr/>
                <p:nvPr/>
              </p:nvSpPr>
              <p:spPr>
                <a:xfrm>
                  <a:off x="7663224" y="2461534"/>
                  <a:ext cx="9221" cy="19868"/>
                </a:xfrm>
                <a:custGeom>
                  <a:avLst/>
                  <a:gdLst/>
                  <a:ahLst/>
                  <a:cxnLst/>
                  <a:rect l="l" t="t" r="r" b="b"/>
                  <a:pathLst>
                    <a:path w="110" h="237" extrusionOk="0">
                      <a:moveTo>
                        <a:pt x="55" y="0"/>
                      </a:moveTo>
                      <a:cubicBezTo>
                        <a:pt x="19" y="0"/>
                        <a:pt x="1" y="19"/>
                        <a:pt x="1" y="55"/>
                      </a:cubicBezTo>
                      <a:lnTo>
                        <a:pt x="1" y="182"/>
                      </a:lnTo>
                      <a:cubicBezTo>
                        <a:pt x="1" y="218"/>
                        <a:pt x="37" y="237"/>
                        <a:pt x="55" y="237"/>
                      </a:cubicBezTo>
                      <a:cubicBezTo>
                        <a:pt x="92" y="237"/>
                        <a:pt x="110" y="200"/>
                        <a:pt x="110" y="182"/>
                      </a:cubicBezTo>
                      <a:lnTo>
                        <a:pt x="110" y="55"/>
                      </a:lnTo>
                      <a:cubicBezTo>
                        <a:pt x="110" y="19"/>
                        <a:pt x="92" y="0"/>
                        <a:pt x="5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4" name="Google Shape;1844;p47"/>
                <p:cNvSpPr/>
                <p:nvPr/>
              </p:nvSpPr>
              <p:spPr>
                <a:xfrm>
                  <a:off x="7635811" y="2434541"/>
                  <a:ext cx="50382" cy="32191"/>
                </a:xfrm>
                <a:custGeom>
                  <a:avLst/>
                  <a:gdLst/>
                  <a:ahLst/>
                  <a:cxnLst/>
                  <a:rect l="l" t="t" r="r" b="b"/>
                  <a:pathLst>
                    <a:path w="601" h="384" extrusionOk="0">
                      <a:moveTo>
                        <a:pt x="337" y="0"/>
                      </a:moveTo>
                      <a:cubicBezTo>
                        <a:pt x="323" y="0"/>
                        <a:pt x="310" y="5"/>
                        <a:pt x="291" y="14"/>
                      </a:cubicBezTo>
                      <a:lnTo>
                        <a:pt x="273" y="14"/>
                      </a:lnTo>
                      <a:cubicBezTo>
                        <a:pt x="128" y="14"/>
                        <a:pt x="1" y="123"/>
                        <a:pt x="1" y="195"/>
                      </a:cubicBezTo>
                      <a:cubicBezTo>
                        <a:pt x="1" y="250"/>
                        <a:pt x="55" y="286"/>
                        <a:pt x="110" y="322"/>
                      </a:cubicBezTo>
                      <a:cubicBezTo>
                        <a:pt x="146" y="359"/>
                        <a:pt x="201" y="359"/>
                        <a:pt x="255" y="377"/>
                      </a:cubicBezTo>
                      <a:lnTo>
                        <a:pt x="310" y="377"/>
                      </a:lnTo>
                      <a:cubicBezTo>
                        <a:pt x="334" y="381"/>
                        <a:pt x="360" y="383"/>
                        <a:pt x="385" y="383"/>
                      </a:cubicBezTo>
                      <a:cubicBezTo>
                        <a:pt x="471" y="383"/>
                        <a:pt x="554" y="357"/>
                        <a:pt x="582" y="286"/>
                      </a:cubicBezTo>
                      <a:cubicBezTo>
                        <a:pt x="600" y="232"/>
                        <a:pt x="582" y="159"/>
                        <a:pt x="528" y="123"/>
                      </a:cubicBezTo>
                      <a:cubicBezTo>
                        <a:pt x="491" y="68"/>
                        <a:pt x="437" y="32"/>
                        <a:pt x="382" y="14"/>
                      </a:cubicBezTo>
                      <a:cubicBezTo>
                        <a:pt x="364" y="5"/>
                        <a:pt x="350" y="0"/>
                        <a:pt x="3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5" name="Google Shape;1845;p47"/>
                <p:cNvSpPr/>
                <p:nvPr/>
              </p:nvSpPr>
              <p:spPr>
                <a:xfrm>
                  <a:off x="7635811" y="2435631"/>
                  <a:ext cx="32107" cy="30514"/>
                </a:xfrm>
                <a:custGeom>
                  <a:avLst/>
                  <a:gdLst/>
                  <a:ahLst/>
                  <a:cxnLst/>
                  <a:rect l="l" t="t" r="r" b="b"/>
                  <a:pathLst>
                    <a:path w="383" h="364" extrusionOk="0">
                      <a:moveTo>
                        <a:pt x="273" y="1"/>
                      </a:moveTo>
                      <a:cubicBezTo>
                        <a:pt x="128" y="1"/>
                        <a:pt x="1" y="110"/>
                        <a:pt x="1" y="182"/>
                      </a:cubicBezTo>
                      <a:cubicBezTo>
                        <a:pt x="1" y="237"/>
                        <a:pt x="37" y="273"/>
                        <a:pt x="110" y="309"/>
                      </a:cubicBezTo>
                      <a:cubicBezTo>
                        <a:pt x="146" y="346"/>
                        <a:pt x="201" y="346"/>
                        <a:pt x="255" y="364"/>
                      </a:cubicBezTo>
                      <a:lnTo>
                        <a:pt x="310" y="364"/>
                      </a:lnTo>
                      <a:cubicBezTo>
                        <a:pt x="346" y="309"/>
                        <a:pt x="382" y="255"/>
                        <a:pt x="382" y="182"/>
                      </a:cubicBezTo>
                      <a:cubicBezTo>
                        <a:pt x="382" y="110"/>
                        <a:pt x="346" y="37"/>
                        <a:pt x="29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6" name="Google Shape;1846;p47"/>
                <p:cNvSpPr/>
                <p:nvPr/>
              </p:nvSpPr>
              <p:spPr>
                <a:xfrm>
                  <a:off x="7670852" y="2502611"/>
                  <a:ext cx="47280" cy="27496"/>
                </a:xfrm>
                <a:custGeom>
                  <a:avLst/>
                  <a:gdLst/>
                  <a:ahLst/>
                  <a:cxnLst/>
                  <a:rect l="l" t="t" r="r" b="b"/>
                  <a:pathLst>
                    <a:path w="564" h="328" extrusionOk="0">
                      <a:moveTo>
                        <a:pt x="1" y="1"/>
                      </a:moveTo>
                      <a:cubicBezTo>
                        <a:pt x="1" y="182"/>
                        <a:pt x="146" y="328"/>
                        <a:pt x="328" y="328"/>
                      </a:cubicBezTo>
                      <a:cubicBezTo>
                        <a:pt x="418" y="328"/>
                        <a:pt x="509" y="273"/>
                        <a:pt x="564" y="182"/>
                      </a:cubicBezTo>
                      <a:cubicBezTo>
                        <a:pt x="455" y="182"/>
                        <a:pt x="346" y="164"/>
                        <a:pt x="237" y="128"/>
                      </a:cubicBezTo>
                      <a:cubicBezTo>
                        <a:pt x="164" y="92"/>
                        <a:pt x="73" y="55"/>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7" name="Google Shape;1847;p47"/>
                <p:cNvSpPr/>
                <p:nvPr/>
              </p:nvSpPr>
              <p:spPr>
                <a:xfrm>
                  <a:off x="7448537" y="3195461"/>
                  <a:ext cx="402049" cy="627384"/>
                </a:xfrm>
                <a:custGeom>
                  <a:avLst/>
                  <a:gdLst/>
                  <a:ahLst/>
                  <a:cxnLst/>
                  <a:rect l="l" t="t" r="r" b="b"/>
                  <a:pathLst>
                    <a:path w="4796" h="7484" extrusionOk="0">
                      <a:moveTo>
                        <a:pt x="2271" y="0"/>
                      </a:moveTo>
                      <a:cubicBezTo>
                        <a:pt x="2090" y="418"/>
                        <a:pt x="1908" y="836"/>
                        <a:pt x="1726" y="1254"/>
                      </a:cubicBezTo>
                      <a:lnTo>
                        <a:pt x="1163" y="2997"/>
                      </a:lnTo>
                      <a:lnTo>
                        <a:pt x="854" y="3996"/>
                      </a:lnTo>
                      <a:lnTo>
                        <a:pt x="146" y="6176"/>
                      </a:lnTo>
                      <a:lnTo>
                        <a:pt x="1" y="6648"/>
                      </a:lnTo>
                      <a:lnTo>
                        <a:pt x="1545" y="7139"/>
                      </a:lnTo>
                      <a:lnTo>
                        <a:pt x="2671" y="7484"/>
                      </a:lnTo>
                      <a:lnTo>
                        <a:pt x="2689" y="7447"/>
                      </a:lnTo>
                      <a:lnTo>
                        <a:pt x="2798" y="7139"/>
                      </a:lnTo>
                      <a:lnTo>
                        <a:pt x="3052" y="6285"/>
                      </a:lnTo>
                      <a:lnTo>
                        <a:pt x="3288" y="5576"/>
                      </a:lnTo>
                      <a:lnTo>
                        <a:pt x="3688" y="4323"/>
                      </a:lnTo>
                      <a:lnTo>
                        <a:pt x="4796" y="799"/>
                      </a:lnTo>
                      <a:lnTo>
                        <a:pt x="4251" y="618"/>
                      </a:lnTo>
                      <a:lnTo>
                        <a:pt x="2271"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8" name="Google Shape;1848;p47"/>
                <p:cNvSpPr/>
                <p:nvPr/>
              </p:nvSpPr>
              <p:spPr>
                <a:xfrm>
                  <a:off x="7206437" y="3799956"/>
                  <a:ext cx="441700" cy="672065"/>
                </a:xfrm>
                <a:custGeom>
                  <a:avLst/>
                  <a:gdLst/>
                  <a:ahLst/>
                  <a:cxnLst/>
                  <a:rect l="l" t="t" r="r" b="b"/>
                  <a:pathLst>
                    <a:path w="5269" h="8017" extrusionOk="0">
                      <a:moveTo>
                        <a:pt x="2671" y="0"/>
                      </a:moveTo>
                      <a:lnTo>
                        <a:pt x="2380" y="781"/>
                      </a:lnTo>
                      <a:lnTo>
                        <a:pt x="2053" y="1780"/>
                      </a:lnTo>
                      <a:lnTo>
                        <a:pt x="2035" y="1817"/>
                      </a:lnTo>
                      <a:lnTo>
                        <a:pt x="1872" y="2271"/>
                      </a:lnTo>
                      <a:cubicBezTo>
                        <a:pt x="1872" y="2307"/>
                        <a:pt x="1872" y="2325"/>
                        <a:pt x="1853" y="2343"/>
                      </a:cubicBezTo>
                      <a:lnTo>
                        <a:pt x="1726" y="2743"/>
                      </a:lnTo>
                      <a:lnTo>
                        <a:pt x="1672" y="2870"/>
                      </a:lnTo>
                      <a:lnTo>
                        <a:pt x="1545" y="3251"/>
                      </a:lnTo>
                      <a:lnTo>
                        <a:pt x="1508" y="3360"/>
                      </a:lnTo>
                      <a:lnTo>
                        <a:pt x="1381" y="3742"/>
                      </a:lnTo>
                      <a:lnTo>
                        <a:pt x="1345" y="3851"/>
                      </a:lnTo>
                      <a:lnTo>
                        <a:pt x="1218" y="4269"/>
                      </a:lnTo>
                      <a:lnTo>
                        <a:pt x="1181" y="4378"/>
                      </a:lnTo>
                      <a:lnTo>
                        <a:pt x="1054" y="4759"/>
                      </a:lnTo>
                      <a:lnTo>
                        <a:pt x="1018" y="4868"/>
                      </a:lnTo>
                      <a:lnTo>
                        <a:pt x="873" y="5268"/>
                      </a:lnTo>
                      <a:cubicBezTo>
                        <a:pt x="709" y="5758"/>
                        <a:pt x="546" y="6267"/>
                        <a:pt x="364" y="6775"/>
                      </a:cubicBezTo>
                      <a:cubicBezTo>
                        <a:pt x="1" y="7320"/>
                        <a:pt x="37" y="7593"/>
                        <a:pt x="110" y="7720"/>
                      </a:cubicBezTo>
                      <a:cubicBezTo>
                        <a:pt x="226" y="7941"/>
                        <a:pt x="559" y="8016"/>
                        <a:pt x="961" y="8016"/>
                      </a:cubicBezTo>
                      <a:cubicBezTo>
                        <a:pt x="1749" y="8016"/>
                        <a:pt x="2806" y="7725"/>
                        <a:pt x="3034" y="7665"/>
                      </a:cubicBezTo>
                      <a:lnTo>
                        <a:pt x="5087" y="1526"/>
                      </a:lnTo>
                      <a:lnTo>
                        <a:pt x="5232" y="1108"/>
                      </a:lnTo>
                      <a:lnTo>
                        <a:pt x="5268" y="999"/>
                      </a:lnTo>
                      <a:lnTo>
                        <a:pt x="2671"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9" name="Google Shape;1849;p47"/>
                <p:cNvSpPr/>
                <p:nvPr/>
              </p:nvSpPr>
              <p:spPr>
                <a:xfrm>
                  <a:off x="7422633" y="3702546"/>
                  <a:ext cx="254424" cy="242856"/>
                </a:xfrm>
                <a:custGeom>
                  <a:avLst/>
                  <a:gdLst/>
                  <a:ahLst/>
                  <a:cxnLst/>
                  <a:rect l="l" t="t" r="r" b="b"/>
                  <a:pathLst>
                    <a:path w="3035" h="2897" extrusionOk="0">
                      <a:moveTo>
                        <a:pt x="1435" y="0"/>
                      </a:moveTo>
                      <a:cubicBezTo>
                        <a:pt x="1327" y="0"/>
                        <a:pt x="1217" y="12"/>
                        <a:pt x="1109" y="36"/>
                      </a:cubicBezTo>
                      <a:cubicBezTo>
                        <a:pt x="1073" y="54"/>
                        <a:pt x="1036" y="54"/>
                        <a:pt x="1000" y="72"/>
                      </a:cubicBezTo>
                      <a:cubicBezTo>
                        <a:pt x="836" y="127"/>
                        <a:pt x="691" y="200"/>
                        <a:pt x="564" y="308"/>
                      </a:cubicBezTo>
                      <a:cubicBezTo>
                        <a:pt x="510" y="345"/>
                        <a:pt x="455" y="399"/>
                        <a:pt x="419" y="436"/>
                      </a:cubicBezTo>
                      <a:cubicBezTo>
                        <a:pt x="328" y="563"/>
                        <a:pt x="255" y="672"/>
                        <a:pt x="201" y="799"/>
                      </a:cubicBezTo>
                      <a:cubicBezTo>
                        <a:pt x="201" y="817"/>
                        <a:pt x="201" y="817"/>
                        <a:pt x="201" y="835"/>
                      </a:cubicBezTo>
                      <a:lnTo>
                        <a:pt x="128" y="999"/>
                      </a:lnTo>
                      <a:cubicBezTo>
                        <a:pt x="1" y="1544"/>
                        <a:pt x="164" y="2125"/>
                        <a:pt x="582" y="2488"/>
                      </a:cubicBezTo>
                      <a:cubicBezTo>
                        <a:pt x="864" y="2761"/>
                        <a:pt x="1227" y="2897"/>
                        <a:pt x="1590" y="2897"/>
                      </a:cubicBezTo>
                      <a:cubicBezTo>
                        <a:pt x="1954" y="2897"/>
                        <a:pt x="2317" y="2761"/>
                        <a:pt x="2598" y="2488"/>
                      </a:cubicBezTo>
                      <a:cubicBezTo>
                        <a:pt x="2598" y="2470"/>
                        <a:pt x="2616" y="2452"/>
                        <a:pt x="2635" y="2452"/>
                      </a:cubicBezTo>
                      <a:cubicBezTo>
                        <a:pt x="2798" y="2270"/>
                        <a:pt x="2907" y="2052"/>
                        <a:pt x="2962" y="1834"/>
                      </a:cubicBezTo>
                      <a:cubicBezTo>
                        <a:pt x="3034" y="1489"/>
                        <a:pt x="2962" y="1126"/>
                        <a:pt x="2798" y="817"/>
                      </a:cubicBezTo>
                      <a:cubicBezTo>
                        <a:pt x="2707" y="654"/>
                        <a:pt x="2598" y="526"/>
                        <a:pt x="2471" y="399"/>
                      </a:cubicBezTo>
                      <a:cubicBezTo>
                        <a:pt x="2188" y="145"/>
                        <a:pt x="1817" y="0"/>
                        <a:pt x="143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0" name="Google Shape;1850;p47"/>
                <p:cNvSpPr/>
                <p:nvPr/>
              </p:nvSpPr>
              <p:spPr>
                <a:xfrm>
                  <a:off x="7422633" y="3830386"/>
                  <a:ext cx="56418" cy="27496"/>
                </a:xfrm>
                <a:custGeom>
                  <a:avLst/>
                  <a:gdLst/>
                  <a:ahLst/>
                  <a:cxnLst/>
                  <a:rect l="l" t="t" r="r" b="b"/>
                  <a:pathLst>
                    <a:path w="673" h="328" extrusionOk="0">
                      <a:moveTo>
                        <a:pt x="655" y="0"/>
                      </a:moveTo>
                      <a:cubicBezTo>
                        <a:pt x="637" y="0"/>
                        <a:pt x="619" y="0"/>
                        <a:pt x="619" y="19"/>
                      </a:cubicBezTo>
                      <a:cubicBezTo>
                        <a:pt x="582" y="164"/>
                        <a:pt x="455" y="255"/>
                        <a:pt x="310" y="255"/>
                      </a:cubicBezTo>
                      <a:cubicBezTo>
                        <a:pt x="201" y="255"/>
                        <a:pt x="92" y="182"/>
                        <a:pt x="55" y="73"/>
                      </a:cubicBezTo>
                      <a:cubicBezTo>
                        <a:pt x="37" y="55"/>
                        <a:pt x="19" y="55"/>
                        <a:pt x="19" y="55"/>
                      </a:cubicBezTo>
                      <a:cubicBezTo>
                        <a:pt x="1" y="55"/>
                        <a:pt x="1" y="73"/>
                        <a:pt x="1" y="91"/>
                      </a:cubicBezTo>
                      <a:cubicBezTo>
                        <a:pt x="55" y="218"/>
                        <a:pt x="183" y="309"/>
                        <a:pt x="328" y="327"/>
                      </a:cubicBezTo>
                      <a:cubicBezTo>
                        <a:pt x="491" y="309"/>
                        <a:pt x="637" y="200"/>
                        <a:pt x="673" y="37"/>
                      </a:cubicBezTo>
                      <a:cubicBezTo>
                        <a:pt x="673" y="19"/>
                        <a:pt x="673" y="0"/>
                        <a:pt x="655"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1" name="Google Shape;1851;p47"/>
                <p:cNvSpPr/>
                <p:nvPr/>
              </p:nvSpPr>
              <p:spPr>
                <a:xfrm>
                  <a:off x="7616028" y="3889066"/>
                  <a:ext cx="32107" cy="16012"/>
                </a:xfrm>
                <a:custGeom>
                  <a:avLst/>
                  <a:gdLst/>
                  <a:ahLst/>
                  <a:cxnLst/>
                  <a:rect l="l" t="t" r="r" b="b"/>
                  <a:pathLst>
                    <a:path w="383" h="191" extrusionOk="0">
                      <a:moveTo>
                        <a:pt x="359" y="1"/>
                      </a:moveTo>
                      <a:cubicBezTo>
                        <a:pt x="356" y="1"/>
                        <a:pt x="352" y="3"/>
                        <a:pt x="346" y="9"/>
                      </a:cubicBezTo>
                      <a:lnTo>
                        <a:pt x="19" y="136"/>
                      </a:lnTo>
                      <a:cubicBezTo>
                        <a:pt x="1" y="154"/>
                        <a:pt x="1" y="190"/>
                        <a:pt x="37" y="190"/>
                      </a:cubicBezTo>
                      <a:lnTo>
                        <a:pt x="364" y="45"/>
                      </a:lnTo>
                      <a:cubicBezTo>
                        <a:pt x="382" y="45"/>
                        <a:pt x="382" y="27"/>
                        <a:pt x="382" y="9"/>
                      </a:cubicBezTo>
                      <a:cubicBezTo>
                        <a:pt x="370" y="9"/>
                        <a:pt x="366" y="1"/>
                        <a:pt x="359"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2" name="Google Shape;1852;p47"/>
                <p:cNvSpPr/>
                <p:nvPr/>
              </p:nvSpPr>
              <p:spPr>
                <a:xfrm>
                  <a:off x="7713521" y="4403276"/>
                  <a:ext cx="578678" cy="200689"/>
                </a:xfrm>
                <a:custGeom>
                  <a:avLst/>
                  <a:gdLst/>
                  <a:ahLst/>
                  <a:cxnLst/>
                  <a:rect l="l" t="t" r="r" b="b"/>
                  <a:pathLst>
                    <a:path w="6903" h="2394" extrusionOk="0">
                      <a:moveTo>
                        <a:pt x="3703" y="0"/>
                      </a:moveTo>
                      <a:cubicBezTo>
                        <a:pt x="3669" y="0"/>
                        <a:pt x="3633" y="5"/>
                        <a:pt x="3597" y="14"/>
                      </a:cubicBezTo>
                      <a:lnTo>
                        <a:pt x="727" y="14"/>
                      </a:lnTo>
                      <a:cubicBezTo>
                        <a:pt x="727" y="50"/>
                        <a:pt x="727" y="105"/>
                        <a:pt x="709" y="159"/>
                      </a:cubicBezTo>
                      <a:cubicBezTo>
                        <a:pt x="672" y="505"/>
                        <a:pt x="563" y="831"/>
                        <a:pt x="418" y="1140"/>
                      </a:cubicBezTo>
                      <a:cubicBezTo>
                        <a:pt x="418" y="1158"/>
                        <a:pt x="382" y="1177"/>
                        <a:pt x="382" y="1195"/>
                      </a:cubicBezTo>
                      <a:cubicBezTo>
                        <a:pt x="363" y="1213"/>
                        <a:pt x="345" y="1231"/>
                        <a:pt x="327" y="1267"/>
                      </a:cubicBezTo>
                      <a:cubicBezTo>
                        <a:pt x="309" y="1286"/>
                        <a:pt x="254" y="1340"/>
                        <a:pt x="218" y="1376"/>
                      </a:cubicBezTo>
                      <a:cubicBezTo>
                        <a:pt x="127" y="1449"/>
                        <a:pt x="55" y="1540"/>
                        <a:pt x="0" y="1667"/>
                      </a:cubicBezTo>
                      <a:cubicBezTo>
                        <a:pt x="0" y="1685"/>
                        <a:pt x="0" y="1703"/>
                        <a:pt x="0" y="1740"/>
                      </a:cubicBezTo>
                      <a:cubicBezTo>
                        <a:pt x="18" y="1830"/>
                        <a:pt x="73" y="1939"/>
                        <a:pt x="145" y="2012"/>
                      </a:cubicBezTo>
                      <a:lnTo>
                        <a:pt x="6775" y="2394"/>
                      </a:lnTo>
                      <a:cubicBezTo>
                        <a:pt x="6830" y="2266"/>
                        <a:pt x="6848" y="2139"/>
                        <a:pt x="6884" y="1994"/>
                      </a:cubicBezTo>
                      <a:cubicBezTo>
                        <a:pt x="6902" y="1849"/>
                        <a:pt x="6884" y="1685"/>
                        <a:pt x="6848" y="1540"/>
                      </a:cubicBezTo>
                      <a:lnTo>
                        <a:pt x="6848" y="1522"/>
                      </a:lnTo>
                      <a:cubicBezTo>
                        <a:pt x="6557" y="1249"/>
                        <a:pt x="6230" y="1013"/>
                        <a:pt x="5885" y="795"/>
                      </a:cubicBezTo>
                      <a:cubicBezTo>
                        <a:pt x="5231" y="414"/>
                        <a:pt x="4541" y="141"/>
                        <a:pt x="3796" y="14"/>
                      </a:cubicBezTo>
                      <a:cubicBezTo>
                        <a:pt x="3769" y="5"/>
                        <a:pt x="3737" y="0"/>
                        <a:pt x="3703"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3" name="Google Shape;1853;p47"/>
                <p:cNvSpPr/>
                <p:nvPr/>
              </p:nvSpPr>
              <p:spPr>
                <a:xfrm>
                  <a:off x="7713521" y="4399085"/>
                  <a:ext cx="578678" cy="204881"/>
                </a:xfrm>
                <a:custGeom>
                  <a:avLst/>
                  <a:gdLst/>
                  <a:ahLst/>
                  <a:cxnLst/>
                  <a:rect l="l" t="t" r="r" b="b"/>
                  <a:pathLst>
                    <a:path w="6903" h="2444" extrusionOk="0">
                      <a:moveTo>
                        <a:pt x="861" y="1"/>
                      </a:moveTo>
                      <a:cubicBezTo>
                        <a:pt x="818" y="1"/>
                        <a:pt x="772" y="10"/>
                        <a:pt x="727" y="28"/>
                      </a:cubicBezTo>
                      <a:cubicBezTo>
                        <a:pt x="436" y="155"/>
                        <a:pt x="400" y="718"/>
                        <a:pt x="400" y="1154"/>
                      </a:cubicBezTo>
                      <a:cubicBezTo>
                        <a:pt x="400" y="1190"/>
                        <a:pt x="382" y="1190"/>
                        <a:pt x="363" y="1227"/>
                      </a:cubicBezTo>
                      <a:cubicBezTo>
                        <a:pt x="363" y="1245"/>
                        <a:pt x="345" y="1263"/>
                        <a:pt x="327" y="1281"/>
                      </a:cubicBezTo>
                      <a:cubicBezTo>
                        <a:pt x="309" y="1299"/>
                        <a:pt x="236" y="1372"/>
                        <a:pt x="218" y="1408"/>
                      </a:cubicBezTo>
                      <a:cubicBezTo>
                        <a:pt x="109" y="1481"/>
                        <a:pt x="37" y="1572"/>
                        <a:pt x="0" y="1681"/>
                      </a:cubicBezTo>
                      <a:cubicBezTo>
                        <a:pt x="0" y="1717"/>
                        <a:pt x="0" y="1753"/>
                        <a:pt x="0" y="1790"/>
                      </a:cubicBezTo>
                      <a:cubicBezTo>
                        <a:pt x="18" y="1880"/>
                        <a:pt x="73" y="1989"/>
                        <a:pt x="145" y="2062"/>
                      </a:cubicBezTo>
                      <a:lnTo>
                        <a:pt x="6775" y="2444"/>
                      </a:lnTo>
                      <a:cubicBezTo>
                        <a:pt x="6830" y="2316"/>
                        <a:pt x="6848" y="2189"/>
                        <a:pt x="6884" y="2044"/>
                      </a:cubicBezTo>
                      <a:cubicBezTo>
                        <a:pt x="6902" y="1899"/>
                        <a:pt x="6884" y="1735"/>
                        <a:pt x="6848" y="1590"/>
                      </a:cubicBezTo>
                      <a:lnTo>
                        <a:pt x="6848" y="1572"/>
                      </a:lnTo>
                      <a:cubicBezTo>
                        <a:pt x="6757" y="1445"/>
                        <a:pt x="6648" y="1317"/>
                        <a:pt x="6521" y="1208"/>
                      </a:cubicBezTo>
                      <a:cubicBezTo>
                        <a:pt x="6339" y="1045"/>
                        <a:pt x="6121" y="881"/>
                        <a:pt x="5903" y="754"/>
                      </a:cubicBezTo>
                      <a:cubicBezTo>
                        <a:pt x="5395" y="482"/>
                        <a:pt x="4868" y="282"/>
                        <a:pt x="4305" y="173"/>
                      </a:cubicBezTo>
                      <a:cubicBezTo>
                        <a:pt x="3625" y="709"/>
                        <a:pt x="3152" y="869"/>
                        <a:pt x="2819" y="869"/>
                      </a:cubicBezTo>
                      <a:cubicBezTo>
                        <a:pt x="2689" y="869"/>
                        <a:pt x="2580" y="844"/>
                        <a:pt x="2489" y="809"/>
                      </a:cubicBezTo>
                      <a:cubicBezTo>
                        <a:pt x="2162" y="682"/>
                        <a:pt x="1144" y="82"/>
                        <a:pt x="981" y="28"/>
                      </a:cubicBezTo>
                      <a:cubicBezTo>
                        <a:pt x="945" y="10"/>
                        <a:pt x="904"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4" name="Google Shape;1854;p47"/>
                <p:cNvSpPr/>
                <p:nvPr/>
              </p:nvSpPr>
              <p:spPr>
                <a:xfrm>
                  <a:off x="7702875" y="4558193"/>
                  <a:ext cx="598462" cy="45771"/>
                </a:xfrm>
                <a:custGeom>
                  <a:avLst/>
                  <a:gdLst/>
                  <a:ahLst/>
                  <a:cxnLst/>
                  <a:rect l="l" t="t" r="r" b="b"/>
                  <a:pathLst>
                    <a:path w="7139" h="546" extrusionOk="0">
                      <a:moveTo>
                        <a:pt x="127" y="1"/>
                      </a:moveTo>
                      <a:cubicBezTo>
                        <a:pt x="55" y="1"/>
                        <a:pt x="0" y="73"/>
                        <a:pt x="0" y="146"/>
                      </a:cubicBezTo>
                      <a:lnTo>
                        <a:pt x="0" y="400"/>
                      </a:lnTo>
                      <a:cubicBezTo>
                        <a:pt x="0" y="473"/>
                        <a:pt x="55" y="546"/>
                        <a:pt x="127" y="546"/>
                      </a:cubicBezTo>
                      <a:lnTo>
                        <a:pt x="6993" y="546"/>
                      </a:lnTo>
                      <a:cubicBezTo>
                        <a:pt x="7084" y="546"/>
                        <a:pt x="7138" y="473"/>
                        <a:pt x="7138" y="400"/>
                      </a:cubicBezTo>
                      <a:lnTo>
                        <a:pt x="7138" y="146"/>
                      </a:lnTo>
                      <a:cubicBezTo>
                        <a:pt x="7138" y="73"/>
                        <a:pt x="7084" y="1"/>
                        <a:pt x="69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5" name="Google Shape;1855;p47"/>
                <p:cNvSpPr/>
                <p:nvPr/>
              </p:nvSpPr>
              <p:spPr>
                <a:xfrm>
                  <a:off x="6961320" y="4403276"/>
                  <a:ext cx="578678" cy="200689"/>
                </a:xfrm>
                <a:custGeom>
                  <a:avLst/>
                  <a:gdLst/>
                  <a:ahLst/>
                  <a:cxnLst/>
                  <a:rect l="l" t="t" r="r" b="b"/>
                  <a:pathLst>
                    <a:path w="6903" h="2394" extrusionOk="0">
                      <a:moveTo>
                        <a:pt x="3206" y="0"/>
                      </a:moveTo>
                      <a:cubicBezTo>
                        <a:pt x="3174" y="0"/>
                        <a:pt x="3143" y="5"/>
                        <a:pt x="3106" y="14"/>
                      </a:cubicBezTo>
                      <a:cubicBezTo>
                        <a:pt x="2380" y="141"/>
                        <a:pt x="1671" y="414"/>
                        <a:pt x="1036" y="795"/>
                      </a:cubicBezTo>
                      <a:cubicBezTo>
                        <a:pt x="672" y="995"/>
                        <a:pt x="345" y="1249"/>
                        <a:pt x="37" y="1522"/>
                      </a:cubicBezTo>
                      <a:lnTo>
                        <a:pt x="37" y="1540"/>
                      </a:lnTo>
                      <a:cubicBezTo>
                        <a:pt x="0" y="1685"/>
                        <a:pt x="0" y="1849"/>
                        <a:pt x="19" y="1994"/>
                      </a:cubicBezTo>
                      <a:cubicBezTo>
                        <a:pt x="37" y="2139"/>
                        <a:pt x="73" y="2266"/>
                        <a:pt x="128" y="2394"/>
                      </a:cubicBezTo>
                      <a:lnTo>
                        <a:pt x="6757" y="2012"/>
                      </a:lnTo>
                      <a:cubicBezTo>
                        <a:pt x="6848" y="1939"/>
                        <a:pt x="6884" y="1830"/>
                        <a:pt x="6903" y="1740"/>
                      </a:cubicBezTo>
                      <a:cubicBezTo>
                        <a:pt x="6903" y="1703"/>
                        <a:pt x="6903" y="1685"/>
                        <a:pt x="6903" y="1667"/>
                      </a:cubicBezTo>
                      <a:cubicBezTo>
                        <a:pt x="6866" y="1540"/>
                        <a:pt x="6794" y="1449"/>
                        <a:pt x="6685" y="1376"/>
                      </a:cubicBezTo>
                      <a:cubicBezTo>
                        <a:pt x="6648" y="1340"/>
                        <a:pt x="6594" y="1286"/>
                        <a:pt x="6576" y="1249"/>
                      </a:cubicBezTo>
                      <a:cubicBezTo>
                        <a:pt x="6557" y="1231"/>
                        <a:pt x="6539" y="1213"/>
                        <a:pt x="6539" y="1195"/>
                      </a:cubicBezTo>
                      <a:cubicBezTo>
                        <a:pt x="6521" y="1177"/>
                        <a:pt x="6503" y="1158"/>
                        <a:pt x="6503" y="1140"/>
                      </a:cubicBezTo>
                      <a:cubicBezTo>
                        <a:pt x="6339" y="831"/>
                        <a:pt x="6230" y="486"/>
                        <a:pt x="6194" y="159"/>
                      </a:cubicBezTo>
                      <a:cubicBezTo>
                        <a:pt x="6194" y="105"/>
                        <a:pt x="6176" y="50"/>
                        <a:pt x="6176" y="14"/>
                      </a:cubicBezTo>
                      <a:lnTo>
                        <a:pt x="3306" y="14"/>
                      </a:lnTo>
                      <a:cubicBezTo>
                        <a:pt x="3270" y="5"/>
                        <a:pt x="3238" y="0"/>
                        <a:pt x="320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6" name="Google Shape;1856;p47"/>
                <p:cNvSpPr/>
                <p:nvPr/>
              </p:nvSpPr>
              <p:spPr>
                <a:xfrm>
                  <a:off x="6961320" y="4399085"/>
                  <a:ext cx="578678" cy="204881"/>
                </a:xfrm>
                <a:custGeom>
                  <a:avLst/>
                  <a:gdLst/>
                  <a:ahLst/>
                  <a:cxnLst/>
                  <a:rect l="l" t="t" r="r" b="b"/>
                  <a:pathLst>
                    <a:path w="6903" h="2444" extrusionOk="0">
                      <a:moveTo>
                        <a:pt x="6037" y="1"/>
                      </a:moveTo>
                      <a:cubicBezTo>
                        <a:pt x="5994" y="1"/>
                        <a:pt x="5949" y="10"/>
                        <a:pt x="5904" y="28"/>
                      </a:cubicBezTo>
                      <a:cubicBezTo>
                        <a:pt x="5740" y="82"/>
                        <a:pt x="4687" y="700"/>
                        <a:pt x="4414" y="809"/>
                      </a:cubicBezTo>
                      <a:cubicBezTo>
                        <a:pt x="4321" y="850"/>
                        <a:pt x="4211" y="877"/>
                        <a:pt x="4079" y="877"/>
                      </a:cubicBezTo>
                      <a:cubicBezTo>
                        <a:pt x="3746" y="877"/>
                        <a:pt x="3275" y="707"/>
                        <a:pt x="2598" y="173"/>
                      </a:cubicBezTo>
                      <a:cubicBezTo>
                        <a:pt x="2035" y="300"/>
                        <a:pt x="1490" y="500"/>
                        <a:pt x="981" y="772"/>
                      </a:cubicBezTo>
                      <a:cubicBezTo>
                        <a:pt x="763" y="881"/>
                        <a:pt x="563" y="1045"/>
                        <a:pt x="364" y="1227"/>
                      </a:cubicBezTo>
                      <a:cubicBezTo>
                        <a:pt x="255" y="1336"/>
                        <a:pt x="146" y="1445"/>
                        <a:pt x="37" y="1572"/>
                      </a:cubicBezTo>
                      <a:lnTo>
                        <a:pt x="37" y="1590"/>
                      </a:lnTo>
                      <a:cubicBezTo>
                        <a:pt x="0" y="1735"/>
                        <a:pt x="0" y="1899"/>
                        <a:pt x="19" y="2044"/>
                      </a:cubicBezTo>
                      <a:cubicBezTo>
                        <a:pt x="37" y="2189"/>
                        <a:pt x="73" y="2316"/>
                        <a:pt x="128" y="2444"/>
                      </a:cubicBezTo>
                      <a:lnTo>
                        <a:pt x="6757" y="2062"/>
                      </a:lnTo>
                      <a:cubicBezTo>
                        <a:pt x="6848" y="1989"/>
                        <a:pt x="6884" y="1880"/>
                        <a:pt x="6903" y="1790"/>
                      </a:cubicBezTo>
                      <a:cubicBezTo>
                        <a:pt x="6903" y="1753"/>
                        <a:pt x="6903" y="1717"/>
                        <a:pt x="6884" y="1699"/>
                      </a:cubicBezTo>
                      <a:cubicBezTo>
                        <a:pt x="6848" y="1572"/>
                        <a:pt x="6775" y="1481"/>
                        <a:pt x="6685" y="1408"/>
                      </a:cubicBezTo>
                      <a:cubicBezTo>
                        <a:pt x="6648" y="1372"/>
                        <a:pt x="6594" y="1317"/>
                        <a:pt x="6576" y="1281"/>
                      </a:cubicBezTo>
                      <a:cubicBezTo>
                        <a:pt x="6557" y="1263"/>
                        <a:pt x="6539" y="1245"/>
                        <a:pt x="6521" y="1227"/>
                      </a:cubicBezTo>
                      <a:cubicBezTo>
                        <a:pt x="6521" y="1208"/>
                        <a:pt x="6503" y="1190"/>
                        <a:pt x="6485" y="1172"/>
                      </a:cubicBezTo>
                      <a:cubicBezTo>
                        <a:pt x="6503" y="718"/>
                        <a:pt x="6467" y="155"/>
                        <a:pt x="6158" y="28"/>
                      </a:cubicBezTo>
                      <a:cubicBezTo>
                        <a:pt x="6122" y="10"/>
                        <a:pt x="6081" y="1"/>
                        <a:pt x="60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7" name="Google Shape;1857;p47"/>
                <p:cNvSpPr/>
                <p:nvPr/>
              </p:nvSpPr>
              <p:spPr>
                <a:xfrm>
                  <a:off x="6950674" y="4558193"/>
                  <a:ext cx="599971" cy="45771"/>
                </a:xfrm>
                <a:custGeom>
                  <a:avLst/>
                  <a:gdLst/>
                  <a:ahLst/>
                  <a:cxnLst/>
                  <a:rect l="l" t="t" r="r" b="b"/>
                  <a:pathLst>
                    <a:path w="7157" h="546" extrusionOk="0">
                      <a:moveTo>
                        <a:pt x="146" y="1"/>
                      </a:moveTo>
                      <a:cubicBezTo>
                        <a:pt x="73" y="1"/>
                        <a:pt x="0" y="73"/>
                        <a:pt x="0" y="146"/>
                      </a:cubicBezTo>
                      <a:lnTo>
                        <a:pt x="0" y="400"/>
                      </a:lnTo>
                      <a:cubicBezTo>
                        <a:pt x="0" y="473"/>
                        <a:pt x="73" y="546"/>
                        <a:pt x="146" y="546"/>
                      </a:cubicBezTo>
                      <a:lnTo>
                        <a:pt x="7011" y="546"/>
                      </a:lnTo>
                      <a:cubicBezTo>
                        <a:pt x="7084" y="546"/>
                        <a:pt x="7157" y="473"/>
                        <a:pt x="7157" y="400"/>
                      </a:cubicBezTo>
                      <a:lnTo>
                        <a:pt x="7157" y="146"/>
                      </a:lnTo>
                      <a:cubicBezTo>
                        <a:pt x="7157" y="73"/>
                        <a:pt x="7084" y="1"/>
                        <a:pt x="70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8" name="Google Shape;1858;p47"/>
                <p:cNvSpPr/>
                <p:nvPr/>
              </p:nvSpPr>
              <p:spPr>
                <a:xfrm>
                  <a:off x="7885539" y="2660964"/>
                  <a:ext cx="280244" cy="400540"/>
                </a:xfrm>
                <a:custGeom>
                  <a:avLst/>
                  <a:gdLst/>
                  <a:ahLst/>
                  <a:cxnLst/>
                  <a:rect l="l" t="t" r="r" b="b"/>
                  <a:pathLst>
                    <a:path w="3343" h="4778" extrusionOk="0">
                      <a:moveTo>
                        <a:pt x="291" y="1"/>
                      </a:moveTo>
                      <a:lnTo>
                        <a:pt x="291" y="1"/>
                      </a:lnTo>
                      <a:cubicBezTo>
                        <a:pt x="309" y="364"/>
                        <a:pt x="309" y="727"/>
                        <a:pt x="255" y="1091"/>
                      </a:cubicBezTo>
                      <a:cubicBezTo>
                        <a:pt x="200" y="1454"/>
                        <a:pt x="128" y="1817"/>
                        <a:pt x="1" y="2162"/>
                      </a:cubicBezTo>
                      <a:cubicBezTo>
                        <a:pt x="128" y="2308"/>
                        <a:pt x="237" y="2435"/>
                        <a:pt x="346" y="2580"/>
                      </a:cubicBezTo>
                      <a:lnTo>
                        <a:pt x="655" y="2962"/>
                      </a:lnTo>
                      <a:cubicBezTo>
                        <a:pt x="691" y="3016"/>
                        <a:pt x="727" y="3052"/>
                        <a:pt x="782" y="3107"/>
                      </a:cubicBezTo>
                      <a:cubicBezTo>
                        <a:pt x="891" y="3252"/>
                        <a:pt x="1000" y="3379"/>
                        <a:pt x="1127" y="3525"/>
                      </a:cubicBezTo>
                      <a:cubicBezTo>
                        <a:pt x="1181" y="3615"/>
                        <a:pt x="1254" y="3688"/>
                        <a:pt x="1327" y="3761"/>
                      </a:cubicBezTo>
                      <a:cubicBezTo>
                        <a:pt x="1381" y="3852"/>
                        <a:pt x="1490" y="3979"/>
                        <a:pt x="1581" y="4088"/>
                      </a:cubicBezTo>
                      <a:cubicBezTo>
                        <a:pt x="1635" y="4160"/>
                        <a:pt x="1708" y="4233"/>
                        <a:pt x="1763" y="4306"/>
                      </a:cubicBezTo>
                      <a:cubicBezTo>
                        <a:pt x="1872" y="4451"/>
                        <a:pt x="1999" y="4578"/>
                        <a:pt x="2089" y="4705"/>
                      </a:cubicBezTo>
                      <a:cubicBezTo>
                        <a:pt x="2108" y="4723"/>
                        <a:pt x="2126" y="4760"/>
                        <a:pt x="2162" y="4778"/>
                      </a:cubicBezTo>
                      <a:lnTo>
                        <a:pt x="3343" y="3761"/>
                      </a:lnTo>
                      <a:cubicBezTo>
                        <a:pt x="3234" y="3579"/>
                        <a:pt x="3125" y="3397"/>
                        <a:pt x="2980" y="3216"/>
                      </a:cubicBezTo>
                      <a:lnTo>
                        <a:pt x="2689" y="2798"/>
                      </a:lnTo>
                      <a:cubicBezTo>
                        <a:pt x="2634" y="2725"/>
                        <a:pt x="2580" y="2635"/>
                        <a:pt x="2507" y="2544"/>
                      </a:cubicBezTo>
                      <a:cubicBezTo>
                        <a:pt x="2344" y="2289"/>
                        <a:pt x="2180" y="2071"/>
                        <a:pt x="2053" y="1890"/>
                      </a:cubicBezTo>
                      <a:cubicBezTo>
                        <a:pt x="1526" y="1200"/>
                        <a:pt x="1308" y="964"/>
                        <a:pt x="1308" y="964"/>
                      </a:cubicBezTo>
                      <a:cubicBezTo>
                        <a:pt x="1199" y="818"/>
                        <a:pt x="1054" y="673"/>
                        <a:pt x="909" y="528"/>
                      </a:cubicBezTo>
                      <a:cubicBezTo>
                        <a:pt x="709" y="346"/>
                        <a:pt x="509" y="164"/>
                        <a:pt x="29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9" name="Google Shape;1859;p47"/>
                <p:cNvSpPr/>
                <p:nvPr/>
              </p:nvSpPr>
              <p:spPr>
                <a:xfrm>
                  <a:off x="7753089" y="3262441"/>
                  <a:ext cx="319811" cy="1047624"/>
                </a:xfrm>
                <a:custGeom>
                  <a:avLst/>
                  <a:gdLst/>
                  <a:ahLst/>
                  <a:cxnLst/>
                  <a:rect l="l" t="t" r="r" b="b"/>
                  <a:pathLst>
                    <a:path w="3815" h="12497" extrusionOk="0">
                      <a:moveTo>
                        <a:pt x="2670" y="0"/>
                      </a:moveTo>
                      <a:lnTo>
                        <a:pt x="200" y="1599"/>
                      </a:lnTo>
                      <a:cubicBezTo>
                        <a:pt x="128" y="5213"/>
                        <a:pt x="55" y="8846"/>
                        <a:pt x="0" y="12497"/>
                      </a:cubicBezTo>
                      <a:lnTo>
                        <a:pt x="3361" y="12333"/>
                      </a:lnTo>
                      <a:cubicBezTo>
                        <a:pt x="3815" y="8210"/>
                        <a:pt x="3579" y="4051"/>
                        <a:pt x="26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0" name="Google Shape;1860;p47"/>
                <p:cNvSpPr/>
                <p:nvPr/>
              </p:nvSpPr>
              <p:spPr>
                <a:xfrm>
                  <a:off x="7250615" y="3215245"/>
                  <a:ext cx="729405" cy="1120723"/>
                </a:xfrm>
                <a:custGeom>
                  <a:avLst/>
                  <a:gdLst/>
                  <a:ahLst/>
                  <a:cxnLst/>
                  <a:rect l="l" t="t" r="r" b="b"/>
                  <a:pathLst>
                    <a:path w="8701" h="13369" extrusionOk="0">
                      <a:moveTo>
                        <a:pt x="4360" y="0"/>
                      </a:moveTo>
                      <a:lnTo>
                        <a:pt x="0" y="12315"/>
                      </a:lnTo>
                      <a:lnTo>
                        <a:pt x="3379" y="13369"/>
                      </a:lnTo>
                      <a:lnTo>
                        <a:pt x="6703" y="2307"/>
                      </a:lnTo>
                      <a:lnTo>
                        <a:pt x="8701" y="709"/>
                      </a:lnTo>
                      <a:cubicBezTo>
                        <a:pt x="8664" y="509"/>
                        <a:pt x="8628" y="291"/>
                        <a:pt x="8592" y="73"/>
                      </a:cubicBezTo>
                      <a:lnTo>
                        <a:pt x="43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1" name="Google Shape;1861;p47"/>
                <p:cNvSpPr/>
                <p:nvPr/>
              </p:nvSpPr>
              <p:spPr>
                <a:xfrm>
                  <a:off x="7584089" y="2612260"/>
                  <a:ext cx="432479" cy="710878"/>
                </a:xfrm>
                <a:custGeom>
                  <a:avLst/>
                  <a:gdLst/>
                  <a:ahLst/>
                  <a:cxnLst/>
                  <a:rect l="l" t="t" r="r" b="b"/>
                  <a:pathLst>
                    <a:path w="5159" h="8480" extrusionOk="0">
                      <a:moveTo>
                        <a:pt x="2561" y="1"/>
                      </a:moveTo>
                      <a:lnTo>
                        <a:pt x="1036" y="146"/>
                      </a:lnTo>
                      <a:lnTo>
                        <a:pt x="0" y="3833"/>
                      </a:lnTo>
                      <a:lnTo>
                        <a:pt x="182" y="7629"/>
                      </a:lnTo>
                      <a:cubicBezTo>
                        <a:pt x="380" y="7767"/>
                        <a:pt x="1359" y="8480"/>
                        <a:pt x="2667" y="8480"/>
                      </a:cubicBezTo>
                      <a:cubicBezTo>
                        <a:pt x="2918" y="8480"/>
                        <a:pt x="3180" y="8453"/>
                        <a:pt x="3451" y="8392"/>
                      </a:cubicBezTo>
                      <a:cubicBezTo>
                        <a:pt x="4087" y="8247"/>
                        <a:pt x="4668" y="7956"/>
                        <a:pt x="5159" y="7520"/>
                      </a:cubicBezTo>
                      <a:lnTo>
                        <a:pt x="4341" y="3325"/>
                      </a:lnTo>
                      <a:lnTo>
                        <a:pt x="25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2" name="Google Shape;1862;p47"/>
                <p:cNvSpPr/>
                <p:nvPr/>
              </p:nvSpPr>
              <p:spPr>
                <a:xfrm>
                  <a:off x="7664733" y="2566572"/>
                  <a:ext cx="150894" cy="76201"/>
                </a:xfrm>
                <a:custGeom>
                  <a:avLst/>
                  <a:gdLst/>
                  <a:ahLst/>
                  <a:cxnLst/>
                  <a:rect l="l" t="t" r="r" b="b"/>
                  <a:pathLst>
                    <a:path w="1800" h="909" extrusionOk="0">
                      <a:moveTo>
                        <a:pt x="1726" y="1"/>
                      </a:moveTo>
                      <a:lnTo>
                        <a:pt x="1" y="201"/>
                      </a:lnTo>
                      <a:lnTo>
                        <a:pt x="1" y="909"/>
                      </a:lnTo>
                      <a:lnTo>
                        <a:pt x="1799" y="691"/>
                      </a:lnTo>
                      <a:lnTo>
                        <a:pt x="17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3" name="Google Shape;1863;p47"/>
                <p:cNvSpPr/>
                <p:nvPr/>
              </p:nvSpPr>
              <p:spPr>
                <a:xfrm>
                  <a:off x="7159241" y="2703634"/>
                  <a:ext cx="335069" cy="438263"/>
                </a:xfrm>
                <a:custGeom>
                  <a:avLst/>
                  <a:gdLst/>
                  <a:ahLst/>
                  <a:cxnLst/>
                  <a:rect l="l" t="t" r="r" b="b"/>
                  <a:pathLst>
                    <a:path w="3997" h="5228" extrusionOk="0">
                      <a:moveTo>
                        <a:pt x="1345" y="0"/>
                      </a:moveTo>
                      <a:lnTo>
                        <a:pt x="1" y="818"/>
                      </a:lnTo>
                      <a:cubicBezTo>
                        <a:pt x="309" y="2489"/>
                        <a:pt x="1236" y="3978"/>
                        <a:pt x="2580" y="5032"/>
                      </a:cubicBezTo>
                      <a:cubicBezTo>
                        <a:pt x="2722" y="5163"/>
                        <a:pt x="2902" y="5228"/>
                        <a:pt x="3087" y="5228"/>
                      </a:cubicBezTo>
                      <a:cubicBezTo>
                        <a:pt x="3211" y="5228"/>
                        <a:pt x="3335" y="5199"/>
                        <a:pt x="3452" y="5141"/>
                      </a:cubicBezTo>
                      <a:cubicBezTo>
                        <a:pt x="3815" y="4977"/>
                        <a:pt x="3997" y="4578"/>
                        <a:pt x="3906" y="4196"/>
                      </a:cubicBezTo>
                      <a:lnTo>
                        <a:pt x="1345"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4" name="Google Shape;1864;p47"/>
                <p:cNvSpPr/>
                <p:nvPr/>
              </p:nvSpPr>
              <p:spPr>
                <a:xfrm>
                  <a:off x="7611501" y="2326736"/>
                  <a:ext cx="210162" cy="163804"/>
                </a:xfrm>
                <a:custGeom>
                  <a:avLst/>
                  <a:gdLst/>
                  <a:ahLst/>
                  <a:cxnLst/>
                  <a:rect l="l" t="t" r="r" b="b"/>
                  <a:pathLst>
                    <a:path w="2507" h="1954" extrusionOk="0">
                      <a:moveTo>
                        <a:pt x="789" y="1"/>
                      </a:moveTo>
                      <a:cubicBezTo>
                        <a:pt x="565" y="1"/>
                        <a:pt x="358" y="44"/>
                        <a:pt x="200" y="192"/>
                      </a:cubicBezTo>
                      <a:cubicBezTo>
                        <a:pt x="73" y="319"/>
                        <a:pt x="0" y="500"/>
                        <a:pt x="0" y="664"/>
                      </a:cubicBezTo>
                      <a:cubicBezTo>
                        <a:pt x="310" y="959"/>
                        <a:pt x="524" y="1038"/>
                        <a:pt x="681" y="1038"/>
                      </a:cubicBezTo>
                      <a:cubicBezTo>
                        <a:pt x="717" y="1038"/>
                        <a:pt x="751" y="1034"/>
                        <a:pt x="781" y="1027"/>
                      </a:cubicBezTo>
                      <a:cubicBezTo>
                        <a:pt x="908" y="1009"/>
                        <a:pt x="1036" y="991"/>
                        <a:pt x="1181" y="991"/>
                      </a:cubicBezTo>
                      <a:cubicBezTo>
                        <a:pt x="1290" y="991"/>
                        <a:pt x="1399" y="1009"/>
                        <a:pt x="1508" y="1064"/>
                      </a:cubicBezTo>
                      <a:cubicBezTo>
                        <a:pt x="1708" y="1191"/>
                        <a:pt x="1871" y="1372"/>
                        <a:pt x="1980" y="1590"/>
                      </a:cubicBezTo>
                      <a:cubicBezTo>
                        <a:pt x="2125" y="1826"/>
                        <a:pt x="2144" y="1954"/>
                        <a:pt x="2216" y="1954"/>
                      </a:cubicBezTo>
                      <a:cubicBezTo>
                        <a:pt x="2271" y="1954"/>
                        <a:pt x="2343" y="1772"/>
                        <a:pt x="2398" y="1645"/>
                      </a:cubicBezTo>
                      <a:cubicBezTo>
                        <a:pt x="2470" y="1481"/>
                        <a:pt x="2507" y="1318"/>
                        <a:pt x="2507" y="1136"/>
                      </a:cubicBezTo>
                      <a:cubicBezTo>
                        <a:pt x="2507" y="809"/>
                        <a:pt x="2361" y="519"/>
                        <a:pt x="2125" y="301"/>
                      </a:cubicBezTo>
                      <a:cubicBezTo>
                        <a:pt x="1871" y="174"/>
                        <a:pt x="1580" y="101"/>
                        <a:pt x="1290" y="46"/>
                      </a:cubicBezTo>
                      <a:cubicBezTo>
                        <a:pt x="1122" y="23"/>
                        <a:pt x="951"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5" name="Google Shape;1865;p47"/>
                <p:cNvSpPr/>
                <p:nvPr/>
              </p:nvSpPr>
              <p:spPr>
                <a:xfrm>
                  <a:off x="7775890" y="2443175"/>
                  <a:ext cx="48454" cy="41161"/>
                </a:xfrm>
                <a:custGeom>
                  <a:avLst/>
                  <a:gdLst/>
                  <a:ahLst/>
                  <a:cxnLst/>
                  <a:rect l="l" t="t" r="r" b="b"/>
                  <a:pathLst>
                    <a:path w="578" h="491" extrusionOk="0">
                      <a:moveTo>
                        <a:pt x="277" y="1"/>
                      </a:moveTo>
                      <a:cubicBezTo>
                        <a:pt x="270" y="1"/>
                        <a:pt x="263" y="1"/>
                        <a:pt x="255" y="1"/>
                      </a:cubicBezTo>
                      <a:cubicBezTo>
                        <a:pt x="110" y="1"/>
                        <a:pt x="1" y="129"/>
                        <a:pt x="19" y="274"/>
                      </a:cubicBezTo>
                      <a:cubicBezTo>
                        <a:pt x="42" y="411"/>
                        <a:pt x="150" y="490"/>
                        <a:pt x="259" y="490"/>
                      </a:cubicBezTo>
                      <a:cubicBezTo>
                        <a:pt x="324" y="490"/>
                        <a:pt x="389" y="462"/>
                        <a:pt x="437" y="401"/>
                      </a:cubicBezTo>
                      <a:cubicBezTo>
                        <a:pt x="577" y="243"/>
                        <a:pt x="480" y="1"/>
                        <a:pt x="27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6" name="Google Shape;1866;p47"/>
                <p:cNvSpPr/>
                <p:nvPr/>
              </p:nvSpPr>
              <p:spPr>
                <a:xfrm>
                  <a:off x="7745460" y="3337049"/>
                  <a:ext cx="13832" cy="143182"/>
                </a:xfrm>
                <a:custGeom>
                  <a:avLst/>
                  <a:gdLst/>
                  <a:ahLst/>
                  <a:cxnLst/>
                  <a:rect l="l" t="t" r="r" b="b"/>
                  <a:pathLst>
                    <a:path w="165" h="1708" extrusionOk="0">
                      <a:moveTo>
                        <a:pt x="146" y="0"/>
                      </a:moveTo>
                      <a:cubicBezTo>
                        <a:pt x="128" y="0"/>
                        <a:pt x="110" y="0"/>
                        <a:pt x="110" y="19"/>
                      </a:cubicBezTo>
                      <a:lnTo>
                        <a:pt x="1" y="1672"/>
                      </a:lnTo>
                      <a:cubicBezTo>
                        <a:pt x="1" y="1690"/>
                        <a:pt x="1" y="1708"/>
                        <a:pt x="19" y="1708"/>
                      </a:cubicBezTo>
                      <a:cubicBezTo>
                        <a:pt x="37" y="1708"/>
                        <a:pt x="55" y="1690"/>
                        <a:pt x="55" y="1690"/>
                      </a:cubicBezTo>
                      <a:lnTo>
                        <a:pt x="164" y="19"/>
                      </a:lnTo>
                      <a:cubicBezTo>
                        <a:pt x="164" y="19"/>
                        <a:pt x="146" y="0"/>
                        <a:pt x="1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7" name="Google Shape;1867;p47"/>
                <p:cNvSpPr/>
                <p:nvPr/>
              </p:nvSpPr>
              <p:spPr>
                <a:xfrm>
                  <a:off x="7745460" y="3480565"/>
                  <a:ext cx="39652" cy="28586"/>
                </a:xfrm>
                <a:custGeom>
                  <a:avLst/>
                  <a:gdLst/>
                  <a:ahLst/>
                  <a:cxnLst/>
                  <a:rect l="l" t="t" r="r" b="b"/>
                  <a:pathLst>
                    <a:path w="473" h="341" extrusionOk="0">
                      <a:moveTo>
                        <a:pt x="26" y="0"/>
                      </a:moveTo>
                      <a:cubicBezTo>
                        <a:pt x="19" y="0"/>
                        <a:pt x="10" y="5"/>
                        <a:pt x="1" y="14"/>
                      </a:cubicBezTo>
                      <a:cubicBezTo>
                        <a:pt x="1" y="14"/>
                        <a:pt x="1" y="32"/>
                        <a:pt x="1" y="50"/>
                      </a:cubicBezTo>
                      <a:lnTo>
                        <a:pt x="437" y="341"/>
                      </a:lnTo>
                      <a:lnTo>
                        <a:pt x="473" y="341"/>
                      </a:lnTo>
                      <a:cubicBezTo>
                        <a:pt x="473" y="323"/>
                        <a:pt x="473" y="305"/>
                        <a:pt x="473" y="305"/>
                      </a:cubicBezTo>
                      <a:lnTo>
                        <a:pt x="37" y="14"/>
                      </a:lnTo>
                      <a:cubicBezTo>
                        <a:pt x="37" y="5"/>
                        <a:pt x="32"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8" name="Google Shape;1868;p47"/>
                <p:cNvSpPr/>
                <p:nvPr/>
              </p:nvSpPr>
              <p:spPr>
                <a:xfrm>
                  <a:off x="7766753" y="3504541"/>
                  <a:ext cx="18359" cy="56418"/>
                </a:xfrm>
                <a:custGeom>
                  <a:avLst/>
                  <a:gdLst/>
                  <a:ahLst/>
                  <a:cxnLst/>
                  <a:rect l="l" t="t" r="r" b="b"/>
                  <a:pathLst>
                    <a:path w="219" h="673" extrusionOk="0">
                      <a:moveTo>
                        <a:pt x="201" y="0"/>
                      </a:moveTo>
                      <a:cubicBezTo>
                        <a:pt x="183" y="0"/>
                        <a:pt x="164" y="0"/>
                        <a:pt x="164" y="19"/>
                      </a:cubicBezTo>
                      <a:lnTo>
                        <a:pt x="1" y="636"/>
                      </a:lnTo>
                      <a:cubicBezTo>
                        <a:pt x="1" y="654"/>
                        <a:pt x="19" y="673"/>
                        <a:pt x="37" y="673"/>
                      </a:cubicBezTo>
                      <a:cubicBezTo>
                        <a:pt x="37" y="673"/>
                        <a:pt x="55" y="654"/>
                        <a:pt x="55" y="654"/>
                      </a:cubicBezTo>
                      <a:lnTo>
                        <a:pt x="219" y="37"/>
                      </a:lnTo>
                      <a:cubicBezTo>
                        <a:pt x="219" y="19"/>
                        <a:pt x="219"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9" name="Google Shape;1869;p47"/>
                <p:cNvSpPr/>
                <p:nvPr/>
              </p:nvSpPr>
              <p:spPr>
                <a:xfrm>
                  <a:off x="7797267" y="3346187"/>
                  <a:ext cx="16766" cy="124907"/>
                </a:xfrm>
                <a:custGeom>
                  <a:avLst/>
                  <a:gdLst/>
                  <a:ahLst/>
                  <a:cxnLst/>
                  <a:rect l="l" t="t" r="r" b="b"/>
                  <a:pathLst>
                    <a:path w="200" h="1490" extrusionOk="0">
                      <a:moveTo>
                        <a:pt x="182" y="0"/>
                      </a:moveTo>
                      <a:cubicBezTo>
                        <a:pt x="164" y="0"/>
                        <a:pt x="145" y="19"/>
                        <a:pt x="145" y="37"/>
                      </a:cubicBezTo>
                      <a:lnTo>
                        <a:pt x="0" y="1454"/>
                      </a:lnTo>
                      <a:cubicBezTo>
                        <a:pt x="0" y="1472"/>
                        <a:pt x="18" y="1490"/>
                        <a:pt x="37" y="1490"/>
                      </a:cubicBezTo>
                      <a:cubicBezTo>
                        <a:pt x="55" y="1490"/>
                        <a:pt x="55" y="1472"/>
                        <a:pt x="55" y="1472"/>
                      </a:cubicBezTo>
                      <a:lnTo>
                        <a:pt x="200" y="37"/>
                      </a:lnTo>
                      <a:cubicBezTo>
                        <a:pt x="200" y="19"/>
                        <a:pt x="200" y="0"/>
                        <a:pt x="1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0" name="Google Shape;1870;p47"/>
                <p:cNvSpPr/>
                <p:nvPr/>
              </p:nvSpPr>
              <p:spPr>
                <a:xfrm>
                  <a:off x="7757615" y="4250623"/>
                  <a:ext cx="272699" cy="12239"/>
                </a:xfrm>
                <a:custGeom>
                  <a:avLst/>
                  <a:gdLst/>
                  <a:ahLst/>
                  <a:cxnLst/>
                  <a:rect l="l" t="t" r="r" b="b"/>
                  <a:pathLst>
                    <a:path w="3253" h="146" extrusionOk="0">
                      <a:moveTo>
                        <a:pt x="3234" y="1"/>
                      </a:moveTo>
                      <a:lnTo>
                        <a:pt x="37" y="91"/>
                      </a:lnTo>
                      <a:cubicBezTo>
                        <a:pt x="19" y="91"/>
                        <a:pt x="1" y="91"/>
                        <a:pt x="1" y="110"/>
                      </a:cubicBezTo>
                      <a:cubicBezTo>
                        <a:pt x="1" y="128"/>
                        <a:pt x="19" y="146"/>
                        <a:pt x="37" y="146"/>
                      </a:cubicBezTo>
                      <a:lnTo>
                        <a:pt x="3234" y="73"/>
                      </a:lnTo>
                      <a:cubicBezTo>
                        <a:pt x="3252" y="73"/>
                        <a:pt x="3252" y="55"/>
                        <a:pt x="3252" y="37"/>
                      </a:cubicBezTo>
                      <a:cubicBezTo>
                        <a:pt x="3252" y="19"/>
                        <a:pt x="3252" y="1"/>
                        <a:pt x="3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1" name="Google Shape;1871;p47"/>
                <p:cNvSpPr/>
                <p:nvPr/>
              </p:nvSpPr>
              <p:spPr>
                <a:xfrm>
                  <a:off x="7281045" y="4206445"/>
                  <a:ext cx="255933" cy="89950"/>
                </a:xfrm>
                <a:custGeom>
                  <a:avLst/>
                  <a:gdLst/>
                  <a:ahLst/>
                  <a:cxnLst/>
                  <a:rect l="l" t="t" r="r" b="b"/>
                  <a:pathLst>
                    <a:path w="3053" h="1073" extrusionOk="0">
                      <a:moveTo>
                        <a:pt x="37" y="1"/>
                      </a:moveTo>
                      <a:cubicBezTo>
                        <a:pt x="37" y="1"/>
                        <a:pt x="19" y="1"/>
                        <a:pt x="19" y="19"/>
                      </a:cubicBezTo>
                      <a:cubicBezTo>
                        <a:pt x="1" y="37"/>
                        <a:pt x="19" y="55"/>
                        <a:pt x="19" y="55"/>
                      </a:cubicBezTo>
                      <a:lnTo>
                        <a:pt x="3016" y="1072"/>
                      </a:lnTo>
                      <a:cubicBezTo>
                        <a:pt x="3034" y="1072"/>
                        <a:pt x="3034" y="1072"/>
                        <a:pt x="3052" y="1054"/>
                      </a:cubicBezTo>
                      <a:cubicBezTo>
                        <a:pt x="3052" y="1036"/>
                        <a:pt x="3052" y="1018"/>
                        <a:pt x="3034" y="1018"/>
                      </a:cubicBezTo>
                      <a:lnTo>
                        <a:pt x="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2" name="Google Shape;1872;p47"/>
                <p:cNvSpPr/>
                <p:nvPr/>
              </p:nvSpPr>
              <p:spPr>
                <a:xfrm>
                  <a:off x="7648050" y="2805654"/>
                  <a:ext cx="140164" cy="228437"/>
                </a:xfrm>
                <a:custGeom>
                  <a:avLst/>
                  <a:gdLst/>
                  <a:ahLst/>
                  <a:cxnLst/>
                  <a:rect l="l" t="t" r="r" b="b"/>
                  <a:pathLst>
                    <a:path w="1672" h="2725" extrusionOk="0">
                      <a:moveTo>
                        <a:pt x="236" y="0"/>
                      </a:moveTo>
                      <a:cubicBezTo>
                        <a:pt x="109" y="0"/>
                        <a:pt x="0" y="109"/>
                        <a:pt x="0" y="237"/>
                      </a:cubicBezTo>
                      <a:lnTo>
                        <a:pt x="0" y="2489"/>
                      </a:lnTo>
                      <a:cubicBezTo>
                        <a:pt x="0" y="2616"/>
                        <a:pt x="109" y="2725"/>
                        <a:pt x="236" y="2725"/>
                      </a:cubicBezTo>
                      <a:lnTo>
                        <a:pt x="1417" y="2725"/>
                      </a:lnTo>
                      <a:cubicBezTo>
                        <a:pt x="1562" y="2725"/>
                        <a:pt x="1671" y="2616"/>
                        <a:pt x="1671" y="2489"/>
                      </a:cubicBezTo>
                      <a:lnTo>
                        <a:pt x="1671" y="237"/>
                      </a:lnTo>
                      <a:cubicBezTo>
                        <a:pt x="1671" y="109"/>
                        <a:pt x="1562" y="0"/>
                        <a:pt x="1417" y="0"/>
                      </a:cubicBez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3" name="Google Shape;1873;p47"/>
                <p:cNvSpPr/>
                <p:nvPr/>
              </p:nvSpPr>
              <p:spPr>
                <a:xfrm>
                  <a:off x="7666325" y="2823929"/>
                  <a:ext cx="30514" cy="29005"/>
                </a:xfrm>
                <a:custGeom>
                  <a:avLst/>
                  <a:gdLst/>
                  <a:ahLst/>
                  <a:cxnLst/>
                  <a:rect l="l" t="t" r="r" b="b"/>
                  <a:pathLst>
                    <a:path w="364" h="346" extrusionOk="0">
                      <a:moveTo>
                        <a:pt x="182" y="0"/>
                      </a:moveTo>
                      <a:cubicBezTo>
                        <a:pt x="91" y="0"/>
                        <a:pt x="0" y="73"/>
                        <a:pt x="0" y="164"/>
                      </a:cubicBezTo>
                      <a:cubicBezTo>
                        <a:pt x="0" y="273"/>
                        <a:pt x="91" y="345"/>
                        <a:pt x="182" y="345"/>
                      </a:cubicBezTo>
                      <a:cubicBezTo>
                        <a:pt x="291" y="345"/>
                        <a:pt x="363" y="273"/>
                        <a:pt x="363" y="164"/>
                      </a:cubicBezTo>
                      <a:cubicBezTo>
                        <a:pt x="363" y="73"/>
                        <a:pt x="291" y="0"/>
                        <a:pt x="1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4" name="Google Shape;1874;p47"/>
                <p:cNvSpPr/>
                <p:nvPr/>
              </p:nvSpPr>
              <p:spPr>
                <a:xfrm>
                  <a:off x="7718048" y="2892418"/>
                  <a:ext cx="473640" cy="208401"/>
                </a:xfrm>
                <a:custGeom>
                  <a:avLst/>
                  <a:gdLst/>
                  <a:ahLst/>
                  <a:cxnLst/>
                  <a:rect l="l" t="t" r="r" b="b"/>
                  <a:pathLst>
                    <a:path w="5650" h="2486" extrusionOk="0">
                      <a:moveTo>
                        <a:pt x="273" y="1"/>
                      </a:moveTo>
                      <a:lnTo>
                        <a:pt x="1" y="1545"/>
                      </a:lnTo>
                      <a:cubicBezTo>
                        <a:pt x="1066" y="2163"/>
                        <a:pt x="2275" y="2486"/>
                        <a:pt x="3495" y="2486"/>
                      </a:cubicBezTo>
                      <a:cubicBezTo>
                        <a:pt x="3960" y="2486"/>
                        <a:pt x="4426" y="2439"/>
                        <a:pt x="4887" y="2344"/>
                      </a:cubicBezTo>
                      <a:cubicBezTo>
                        <a:pt x="5195" y="2307"/>
                        <a:pt x="5450" y="2071"/>
                        <a:pt x="5522" y="1763"/>
                      </a:cubicBezTo>
                      <a:cubicBezTo>
                        <a:pt x="5650" y="1381"/>
                        <a:pt x="5468" y="963"/>
                        <a:pt x="5105" y="800"/>
                      </a:cubicBezTo>
                      <a:lnTo>
                        <a:pt x="273"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5" name="Google Shape;1875;p47"/>
                <p:cNvSpPr/>
                <p:nvPr/>
              </p:nvSpPr>
              <p:spPr>
                <a:xfrm>
                  <a:off x="7757615" y="2612260"/>
                  <a:ext cx="450838" cy="508932"/>
                </a:xfrm>
                <a:custGeom>
                  <a:avLst/>
                  <a:gdLst/>
                  <a:ahLst/>
                  <a:cxnLst/>
                  <a:rect l="l" t="t" r="r" b="b"/>
                  <a:pathLst>
                    <a:path w="5378" h="6071" extrusionOk="0">
                      <a:moveTo>
                        <a:pt x="691" y="1"/>
                      </a:moveTo>
                      <a:lnTo>
                        <a:pt x="1" y="182"/>
                      </a:lnTo>
                      <a:cubicBezTo>
                        <a:pt x="746" y="1327"/>
                        <a:pt x="1490" y="2471"/>
                        <a:pt x="2235" y="3615"/>
                      </a:cubicBezTo>
                      <a:lnTo>
                        <a:pt x="219" y="3252"/>
                      </a:lnTo>
                      <a:cubicBezTo>
                        <a:pt x="146" y="3978"/>
                        <a:pt x="74" y="4687"/>
                        <a:pt x="1" y="5413"/>
                      </a:cubicBezTo>
                      <a:lnTo>
                        <a:pt x="2362" y="5867"/>
                      </a:lnTo>
                      <a:cubicBezTo>
                        <a:pt x="2814" y="6009"/>
                        <a:pt x="3238" y="6071"/>
                        <a:pt x="3615" y="6071"/>
                      </a:cubicBezTo>
                      <a:cubicBezTo>
                        <a:pt x="4449" y="6071"/>
                        <a:pt x="5051" y="5766"/>
                        <a:pt x="5214" y="5341"/>
                      </a:cubicBezTo>
                      <a:cubicBezTo>
                        <a:pt x="5250" y="5268"/>
                        <a:pt x="5377" y="4887"/>
                        <a:pt x="4996" y="4287"/>
                      </a:cubicBezTo>
                      <a:cubicBezTo>
                        <a:pt x="4397" y="2870"/>
                        <a:pt x="3434" y="1654"/>
                        <a:pt x="2181" y="782"/>
                      </a:cubicBezTo>
                      <a:cubicBezTo>
                        <a:pt x="1708" y="455"/>
                        <a:pt x="1200" y="200"/>
                        <a:pt x="6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6" name="Google Shape;1876;p47"/>
                <p:cNvSpPr/>
                <p:nvPr/>
              </p:nvSpPr>
              <p:spPr>
                <a:xfrm>
                  <a:off x="7772872" y="2889400"/>
                  <a:ext cx="193480" cy="35125"/>
                </a:xfrm>
                <a:custGeom>
                  <a:avLst/>
                  <a:gdLst/>
                  <a:ahLst/>
                  <a:cxnLst/>
                  <a:rect l="l" t="t" r="r" b="b"/>
                  <a:pathLst>
                    <a:path w="2308" h="419" extrusionOk="0">
                      <a:moveTo>
                        <a:pt x="37" y="0"/>
                      </a:moveTo>
                      <a:cubicBezTo>
                        <a:pt x="19" y="0"/>
                        <a:pt x="1" y="19"/>
                        <a:pt x="1" y="37"/>
                      </a:cubicBezTo>
                      <a:cubicBezTo>
                        <a:pt x="1" y="37"/>
                        <a:pt x="19" y="55"/>
                        <a:pt x="37" y="55"/>
                      </a:cubicBezTo>
                      <a:lnTo>
                        <a:pt x="2271" y="418"/>
                      </a:lnTo>
                      <a:cubicBezTo>
                        <a:pt x="2289" y="418"/>
                        <a:pt x="2289" y="400"/>
                        <a:pt x="2289" y="382"/>
                      </a:cubicBezTo>
                      <a:cubicBezTo>
                        <a:pt x="2307" y="364"/>
                        <a:pt x="2289" y="364"/>
                        <a:pt x="2271" y="345"/>
                      </a:cubicBezTo>
                      <a:lnTo>
                        <a:pt x="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7" name="Google Shape;1877;p47"/>
                <p:cNvSpPr/>
                <p:nvPr/>
              </p:nvSpPr>
              <p:spPr>
                <a:xfrm>
                  <a:off x="7960147" y="2915303"/>
                  <a:ext cx="54909" cy="9221"/>
                </a:xfrm>
                <a:custGeom>
                  <a:avLst/>
                  <a:gdLst/>
                  <a:ahLst/>
                  <a:cxnLst/>
                  <a:rect l="l" t="t" r="r" b="b"/>
                  <a:pathLst>
                    <a:path w="655" h="110" extrusionOk="0">
                      <a:moveTo>
                        <a:pt x="618" y="0"/>
                      </a:moveTo>
                      <a:lnTo>
                        <a:pt x="37" y="36"/>
                      </a:lnTo>
                      <a:cubicBezTo>
                        <a:pt x="19" y="36"/>
                        <a:pt x="1" y="55"/>
                        <a:pt x="1" y="73"/>
                      </a:cubicBezTo>
                      <a:cubicBezTo>
                        <a:pt x="1" y="91"/>
                        <a:pt x="19" y="109"/>
                        <a:pt x="37" y="109"/>
                      </a:cubicBezTo>
                      <a:lnTo>
                        <a:pt x="636" y="55"/>
                      </a:lnTo>
                      <a:cubicBezTo>
                        <a:pt x="636" y="55"/>
                        <a:pt x="655" y="55"/>
                        <a:pt x="655" y="36"/>
                      </a:cubicBezTo>
                      <a:cubicBezTo>
                        <a:pt x="655" y="18"/>
                        <a:pt x="636" y="0"/>
                        <a:pt x="6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8" name="Google Shape;1878;p47"/>
                <p:cNvSpPr/>
                <p:nvPr/>
              </p:nvSpPr>
              <p:spPr>
                <a:xfrm>
                  <a:off x="7884030" y="2765416"/>
                  <a:ext cx="82321" cy="159109"/>
                </a:xfrm>
                <a:custGeom>
                  <a:avLst/>
                  <a:gdLst/>
                  <a:ahLst/>
                  <a:cxnLst/>
                  <a:rect l="l" t="t" r="r" b="b"/>
                  <a:pathLst>
                    <a:path w="982" h="1898" extrusionOk="0">
                      <a:moveTo>
                        <a:pt x="36" y="0"/>
                      </a:moveTo>
                      <a:cubicBezTo>
                        <a:pt x="31" y="0"/>
                        <a:pt x="25" y="2"/>
                        <a:pt x="19" y="8"/>
                      </a:cubicBezTo>
                      <a:cubicBezTo>
                        <a:pt x="1" y="8"/>
                        <a:pt x="1" y="26"/>
                        <a:pt x="19" y="44"/>
                      </a:cubicBezTo>
                      <a:lnTo>
                        <a:pt x="927" y="1879"/>
                      </a:lnTo>
                      <a:cubicBezTo>
                        <a:pt x="927" y="1879"/>
                        <a:pt x="927" y="1897"/>
                        <a:pt x="945" y="1897"/>
                      </a:cubicBezTo>
                      <a:lnTo>
                        <a:pt x="963" y="1879"/>
                      </a:lnTo>
                      <a:cubicBezTo>
                        <a:pt x="981" y="1879"/>
                        <a:pt x="981" y="1861"/>
                        <a:pt x="981" y="1843"/>
                      </a:cubicBezTo>
                      <a:lnTo>
                        <a:pt x="55" y="8"/>
                      </a:lnTo>
                      <a:cubicBezTo>
                        <a:pt x="55" y="8"/>
                        <a:pt x="47" y="0"/>
                        <a:pt x="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9" name="Google Shape;1879;p47"/>
                <p:cNvSpPr/>
                <p:nvPr/>
              </p:nvSpPr>
              <p:spPr>
                <a:xfrm>
                  <a:off x="7756107" y="3044736"/>
                  <a:ext cx="237658" cy="70082"/>
                </a:xfrm>
                <a:custGeom>
                  <a:avLst/>
                  <a:gdLst/>
                  <a:ahLst/>
                  <a:cxnLst/>
                  <a:rect l="l" t="t" r="r" b="b"/>
                  <a:pathLst>
                    <a:path w="2835" h="836" extrusionOk="0">
                      <a:moveTo>
                        <a:pt x="19" y="0"/>
                      </a:moveTo>
                      <a:cubicBezTo>
                        <a:pt x="1" y="18"/>
                        <a:pt x="1" y="36"/>
                        <a:pt x="19" y="55"/>
                      </a:cubicBezTo>
                      <a:cubicBezTo>
                        <a:pt x="564" y="363"/>
                        <a:pt x="1145" y="599"/>
                        <a:pt x="1763" y="727"/>
                      </a:cubicBezTo>
                      <a:cubicBezTo>
                        <a:pt x="2090" y="799"/>
                        <a:pt x="2453" y="836"/>
                        <a:pt x="2798" y="836"/>
                      </a:cubicBezTo>
                      <a:cubicBezTo>
                        <a:pt x="2816" y="836"/>
                        <a:pt x="2816" y="836"/>
                        <a:pt x="2834" y="817"/>
                      </a:cubicBezTo>
                      <a:cubicBezTo>
                        <a:pt x="2834" y="799"/>
                        <a:pt x="2816" y="799"/>
                        <a:pt x="2798" y="799"/>
                      </a:cubicBezTo>
                      <a:cubicBezTo>
                        <a:pt x="2453" y="781"/>
                        <a:pt x="2108" y="763"/>
                        <a:pt x="1781" y="690"/>
                      </a:cubicBezTo>
                      <a:cubicBezTo>
                        <a:pt x="1163" y="563"/>
                        <a:pt x="582" y="327"/>
                        <a:pt x="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0" name="Google Shape;1880;p47"/>
                <p:cNvSpPr/>
                <p:nvPr/>
              </p:nvSpPr>
              <p:spPr>
                <a:xfrm>
                  <a:off x="7634302" y="2829126"/>
                  <a:ext cx="158439" cy="192809"/>
                </a:xfrm>
                <a:custGeom>
                  <a:avLst/>
                  <a:gdLst/>
                  <a:ahLst/>
                  <a:cxnLst/>
                  <a:rect l="l" t="t" r="r" b="b"/>
                  <a:pathLst>
                    <a:path w="1890" h="2300" extrusionOk="0">
                      <a:moveTo>
                        <a:pt x="1829" y="1"/>
                      </a:moveTo>
                      <a:cubicBezTo>
                        <a:pt x="1706" y="1"/>
                        <a:pt x="1427" y="174"/>
                        <a:pt x="982" y="556"/>
                      </a:cubicBezTo>
                      <a:lnTo>
                        <a:pt x="55" y="392"/>
                      </a:lnTo>
                      <a:cubicBezTo>
                        <a:pt x="19" y="647"/>
                        <a:pt x="1" y="901"/>
                        <a:pt x="1" y="1155"/>
                      </a:cubicBezTo>
                      <a:cubicBezTo>
                        <a:pt x="1" y="1482"/>
                        <a:pt x="19" y="1791"/>
                        <a:pt x="73" y="2100"/>
                      </a:cubicBezTo>
                      <a:lnTo>
                        <a:pt x="1000" y="2300"/>
                      </a:lnTo>
                      <a:lnTo>
                        <a:pt x="1599" y="810"/>
                      </a:lnTo>
                      <a:lnTo>
                        <a:pt x="1872" y="211"/>
                      </a:lnTo>
                      <a:cubicBezTo>
                        <a:pt x="1890" y="102"/>
                        <a:pt x="1890" y="47"/>
                        <a:pt x="1872" y="11"/>
                      </a:cubicBezTo>
                      <a:cubicBezTo>
                        <a:pt x="1860" y="4"/>
                        <a:pt x="1846" y="1"/>
                        <a:pt x="182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1" name="Google Shape;1881;p47"/>
                <p:cNvSpPr/>
                <p:nvPr/>
              </p:nvSpPr>
              <p:spPr>
                <a:xfrm>
                  <a:off x="7815542" y="4471430"/>
                  <a:ext cx="36634" cy="36634"/>
                </a:xfrm>
                <a:custGeom>
                  <a:avLst/>
                  <a:gdLst/>
                  <a:ahLst/>
                  <a:cxnLst/>
                  <a:rect l="l" t="t" r="r" b="b"/>
                  <a:pathLst>
                    <a:path w="437" h="437" extrusionOk="0">
                      <a:moveTo>
                        <a:pt x="218" y="0"/>
                      </a:moveTo>
                      <a:cubicBezTo>
                        <a:pt x="91" y="0"/>
                        <a:pt x="0" y="109"/>
                        <a:pt x="0" y="218"/>
                      </a:cubicBezTo>
                      <a:cubicBezTo>
                        <a:pt x="0" y="345"/>
                        <a:pt x="91" y="436"/>
                        <a:pt x="218" y="436"/>
                      </a:cubicBezTo>
                      <a:cubicBezTo>
                        <a:pt x="327" y="436"/>
                        <a:pt x="436" y="345"/>
                        <a:pt x="436" y="218"/>
                      </a:cubicBezTo>
                      <a:cubicBezTo>
                        <a:pt x="436" y="109"/>
                        <a:pt x="327" y="0"/>
                        <a:pt x="218" y="0"/>
                      </a:cubicBezTo>
                      <a:close/>
                    </a:path>
                  </a:pathLst>
                </a:custGeom>
                <a:solidFill>
                  <a:srgbClr val="082C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2" name="Google Shape;1882;p47"/>
                <p:cNvSpPr/>
                <p:nvPr/>
              </p:nvSpPr>
              <p:spPr>
                <a:xfrm>
                  <a:off x="7418609" y="4471430"/>
                  <a:ext cx="45268" cy="39149"/>
                </a:xfrm>
                <a:custGeom>
                  <a:avLst/>
                  <a:gdLst/>
                  <a:ahLst/>
                  <a:cxnLst/>
                  <a:rect l="l" t="t" r="r" b="b"/>
                  <a:pathLst>
                    <a:path w="540" h="467" extrusionOk="0">
                      <a:moveTo>
                        <a:pt x="231" y="0"/>
                      </a:moveTo>
                      <a:cubicBezTo>
                        <a:pt x="103" y="0"/>
                        <a:pt x="13" y="91"/>
                        <a:pt x="13" y="218"/>
                      </a:cubicBezTo>
                      <a:cubicBezTo>
                        <a:pt x="0" y="368"/>
                        <a:pt x="116" y="466"/>
                        <a:pt x="237" y="466"/>
                      </a:cubicBezTo>
                      <a:cubicBezTo>
                        <a:pt x="292" y="466"/>
                        <a:pt x="348" y="445"/>
                        <a:pt x="394" y="400"/>
                      </a:cubicBezTo>
                      <a:cubicBezTo>
                        <a:pt x="539" y="255"/>
                        <a:pt x="430" y="0"/>
                        <a:pt x="231" y="0"/>
                      </a:cubicBezTo>
                      <a:close/>
                    </a:path>
                  </a:pathLst>
                </a:custGeom>
                <a:solidFill>
                  <a:srgbClr val="082C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3" name="Google Shape;1883;p47"/>
                <p:cNvSpPr/>
                <p:nvPr/>
              </p:nvSpPr>
              <p:spPr>
                <a:xfrm>
                  <a:off x="7136440" y="2513257"/>
                  <a:ext cx="135553" cy="258951"/>
                </a:xfrm>
                <a:custGeom>
                  <a:avLst/>
                  <a:gdLst/>
                  <a:ahLst/>
                  <a:cxnLst/>
                  <a:rect l="l" t="t" r="r" b="b"/>
                  <a:pathLst>
                    <a:path w="1617" h="3089" extrusionOk="0">
                      <a:moveTo>
                        <a:pt x="210" y="0"/>
                      </a:moveTo>
                      <a:cubicBezTo>
                        <a:pt x="207" y="0"/>
                        <a:pt x="203" y="0"/>
                        <a:pt x="200" y="1"/>
                      </a:cubicBezTo>
                      <a:cubicBezTo>
                        <a:pt x="0" y="55"/>
                        <a:pt x="55" y="964"/>
                        <a:pt x="73" y="1109"/>
                      </a:cubicBezTo>
                      <a:cubicBezTo>
                        <a:pt x="145" y="1763"/>
                        <a:pt x="200" y="2435"/>
                        <a:pt x="273" y="3089"/>
                      </a:cubicBezTo>
                      <a:lnTo>
                        <a:pt x="1617" y="2271"/>
                      </a:lnTo>
                      <a:lnTo>
                        <a:pt x="836" y="1073"/>
                      </a:lnTo>
                      <a:cubicBezTo>
                        <a:pt x="782" y="966"/>
                        <a:pt x="396" y="0"/>
                        <a:pt x="21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4" name="Google Shape;1884;p47"/>
                <p:cNvSpPr/>
                <p:nvPr/>
              </p:nvSpPr>
              <p:spPr>
                <a:xfrm>
                  <a:off x="7113554" y="2605972"/>
                  <a:ext cx="71675" cy="166235"/>
                </a:xfrm>
                <a:custGeom>
                  <a:avLst/>
                  <a:gdLst/>
                  <a:ahLst/>
                  <a:cxnLst/>
                  <a:rect l="l" t="t" r="r" b="b"/>
                  <a:pathLst>
                    <a:path w="855" h="1983" extrusionOk="0">
                      <a:moveTo>
                        <a:pt x="87" y="0"/>
                      </a:moveTo>
                      <a:cubicBezTo>
                        <a:pt x="82" y="0"/>
                        <a:pt x="78" y="1"/>
                        <a:pt x="73" y="3"/>
                      </a:cubicBezTo>
                      <a:cubicBezTo>
                        <a:pt x="19" y="21"/>
                        <a:pt x="19" y="112"/>
                        <a:pt x="19" y="185"/>
                      </a:cubicBezTo>
                      <a:cubicBezTo>
                        <a:pt x="1" y="530"/>
                        <a:pt x="1" y="857"/>
                        <a:pt x="19" y="1184"/>
                      </a:cubicBezTo>
                      <a:cubicBezTo>
                        <a:pt x="1" y="1383"/>
                        <a:pt x="55" y="1583"/>
                        <a:pt x="182" y="1729"/>
                      </a:cubicBezTo>
                      <a:cubicBezTo>
                        <a:pt x="273" y="1856"/>
                        <a:pt x="400" y="1946"/>
                        <a:pt x="546" y="1983"/>
                      </a:cubicBezTo>
                      <a:lnTo>
                        <a:pt x="854" y="1038"/>
                      </a:lnTo>
                      <a:cubicBezTo>
                        <a:pt x="727" y="893"/>
                        <a:pt x="600" y="748"/>
                        <a:pt x="473" y="602"/>
                      </a:cubicBezTo>
                      <a:cubicBezTo>
                        <a:pt x="335" y="326"/>
                        <a:pt x="180" y="0"/>
                        <a:pt x="8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5" name="Google Shape;1885;p47"/>
                <p:cNvSpPr/>
                <p:nvPr/>
              </p:nvSpPr>
              <p:spPr>
                <a:xfrm>
                  <a:off x="7165361" y="2633552"/>
                  <a:ext cx="501052" cy="523938"/>
                </a:xfrm>
                <a:custGeom>
                  <a:avLst/>
                  <a:gdLst/>
                  <a:ahLst/>
                  <a:cxnLst/>
                  <a:rect l="l" t="t" r="r" b="b"/>
                  <a:pathLst>
                    <a:path w="5977" h="6250" extrusionOk="0">
                      <a:moveTo>
                        <a:pt x="5976" y="1"/>
                      </a:moveTo>
                      <a:cubicBezTo>
                        <a:pt x="5831" y="37"/>
                        <a:pt x="5685" y="92"/>
                        <a:pt x="5558" y="146"/>
                      </a:cubicBezTo>
                      <a:cubicBezTo>
                        <a:pt x="5304" y="255"/>
                        <a:pt x="4650" y="600"/>
                        <a:pt x="3688" y="2108"/>
                      </a:cubicBezTo>
                      <a:cubicBezTo>
                        <a:pt x="3397" y="2544"/>
                        <a:pt x="3143" y="3016"/>
                        <a:pt x="2906" y="3488"/>
                      </a:cubicBezTo>
                      <a:lnTo>
                        <a:pt x="1217" y="564"/>
                      </a:lnTo>
                      <a:lnTo>
                        <a:pt x="0" y="2017"/>
                      </a:lnTo>
                      <a:cubicBezTo>
                        <a:pt x="473" y="4578"/>
                        <a:pt x="1653" y="6249"/>
                        <a:pt x="2779" y="6249"/>
                      </a:cubicBezTo>
                      <a:cubicBezTo>
                        <a:pt x="3161" y="6213"/>
                        <a:pt x="3524" y="6049"/>
                        <a:pt x="3796" y="5795"/>
                      </a:cubicBezTo>
                      <a:cubicBezTo>
                        <a:pt x="4251" y="5087"/>
                        <a:pt x="4705" y="4378"/>
                        <a:pt x="5177" y="3670"/>
                      </a:cubicBezTo>
                      <a:cubicBezTo>
                        <a:pt x="5431" y="2453"/>
                        <a:pt x="5704" y="1218"/>
                        <a:pt x="59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6" name="Google Shape;1886;p47"/>
                <p:cNvSpPr/>
                <p:nvPr/>
              </p:nvSpPr>
              <p:spPr>
                <a:xfrm>
                  <a:off x="7576460" y="2863496"/>
                  <a:ext cx="10730" cy="86848"/>
                </a:xfrm>
                <a:custGeom>
                  <a:avLst/>
                  <a:gdLst/>
                  <a:ahLst/>
                  <a:cxnLst/>
                  <a:rect l="l" t="t" r="r" b="b"/>
                  <a:pathLst>
                    <a:path w="128" h="1036" extrusionOk="0">
                      <a:moveTo>
                        <a:pt x="37" y="1"/>
                      </a:moveTo>
                      <a:cubicBezTo>
                        <a:pt x="19" y="1"/>
                        <a:pt x="0" y="1"/>
                        <a:pt x="19" y="19"/>
                      </a:cubicBezTo>
                      <a:lnTo>
                        <a:pt x="73" y="1000"/>
                      </a:lnTo>
                      <a:cubicBezTo>
                        <a:pt x="73" y="1018"/>
                        <a:pt x="91" y="1036"/>
                        <a:pt x="91" y="1036"/>
                      </a:cubicBezTo>
                      <a:lnTo>
                        <a:pt x="109" y="1036"/>
                      </a:lnTo>
                      <a:cubicBezTo>
                        <a:pt x="109" y="1036"/>
                        <a:pt x="128" y="1018"/>
                        <a:pt x="128" y="1000"/>
                      </a:cubicBezTo>
                      <a:lnTo>
                        <a:pt x="73" y="19"/>
                      </a:lnTo>
                      <a:cubicBezTo>
                        <a:pt x="73" y="1"/>
                        <a:pt x="55"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48"/>
          <p:cNvSpPr txBox="1">
            <a:spLocks noGrp="1"/>
          </p:cNvSpPr>
          <p:nvPr>
            <p:ph type="title"/>
          </p:nvPr>
        </p:nvSpPr>
        <p:spPr>
          <a:xfrm>
            <a:off x="714850" y="475488"/>
            <a:ext cx="7714200" cy="5727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Verhoudingsbreinkaart</a:t>
            </a:r>
            <a:endParaRPr dirty="0"/>
          </a:p>
        </p:txBody>
      </p:sp>
      <p:sp>
        <p:nvSpPr>
          <p:cNvPr id="1894" name="Google Shape;1894;p48"/>
          <p:cNvSpPr txBox="1">
            <a:spLocks noGrp="1"/>
          </p:cNvSpPr>
          <p:nvPr>
            <p:ph type="subTitle" idx="3"/>
          </p:nvPr>
        </p:nvSpPr>
        <p:spPr>
          <a:xfrm>
            <a:off x="1524414" y="2744396"/>
            <a:ext cx="2071500" cy="533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dirty="0"/>
              <a:t>Skool</a:t>
            </a:r>
            <a:endParaRPr dirty="0"/>
          </a:p>
        </p:txBody>
      </p:sp>
      <p:sp>
        <p:nvSpPr>
          <p:cNvPr id="1895" name="Google Shape;1895;p48"/>
          <p:cNvSpPr txBox="1">
            <a:spLocks noGrp="1"/>
          </p:cNvSpPr>
          <p:nvPr>
            <p:ph type="subTitle" idx="4"/>
          </p:nvPr>
        </p:nvSpPr>
        <p:spPr>
          <a:xfrm>
            <a:off x="5202576" y="2433398"/>
            <a:ext cx="3014324" cy="533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dirty="0"/>
              <a:t>Die gemeenskap</a:t>
            </a:r>
            <a:endParaRPr dirty="0"/>
          </a:p>
        </p:txBody>
      </p:sp>
      <p:sp>
        <p:nvSpPr>
          <p:cNvPr id="1896" name="Google Shape;1896;p48"/>
          <p:cNvSpPr/>
          <p:nvPr/>
        </p:nvSpPr>
        <p:spPr>
          <a:xfrm>
            <a:off x="1728801" y="1706775"/>
            <a:ext cx="921600" cy="9216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7" name="Google Shape;1897;p48"/>
          <p:cNvSpPr/>
          <p:nvPr/>
        </p:nvSpPr>
        <p:spPr>
          <a:xfrm>
            <a:off x="5984598" y="1411486"/>
            <a:ext cx="921600" cy="9216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898" name="Google Shape;1898;p48"/>
          <p:cNvGrpSpPr/>
          <p:nvPr/>
        </p:nvGrpSpPr>
        <p:grpSpPr>
          <a:xfrm>
            <a:off x="2022803" y="2013936"/>
            <a:ext cx="333585" cy="307287"/>
            <a:chOff x="2682350" y="2643425"/>
            <a:chExt cx="473775" cy="436425"/>
          </a:xfrm>
        </p:grpSpPr>
        <p:sp>
          <p:nvSpPr>
            <p:cNvPr id="1899" name="Google Shape;1899;p48"/>
            <p:cNvSpPr/>
            <p:nvPr/>
          </p:nvSpPr>
          <p:spPr>
            <a:xfrm>
              <a:off x="2682350" y="2725775"/>
              <a:ext cx="70175" cy="73425"/>
            </a:xfrm>
            <a:custGeom>
              <a:avLst/>
              <a:gdLst/>
              <a:ahLst/>
              <a:cxnLst/>
              <a:rect l="l" t="t" r="r" b="b"/>
              <a:pathLst>
                <a:path w="2807" h="2937" extrusionOk="0">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900" name="Google Shape;1900;p48"/>
            <p:cNvSpPr/>
            <p:nvPr/>
          </p:nvSpPr>
          <p:spPr>
            <a:xfrm>
              <a:off x="2682350" y="3006350"/>
              <a:ext cx="70175" cy="73500"/>
            </a:xfrm>
            <a:custGeom>
              <a:avLst/>
              <a:gdLst/>
              <a:ahLst/>
              <a:cxnLst/>
              <a:rect l="l" t="t" r="r" b="b"/>
              <a:pathLst>
                <a:path w="2807" h="2940" extrusionOk="0">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901" name="Google Shape;1901;p48"/>
            <p:cNvSpPr/>
            <p:nvPr/>
          </p:nvSpPr>
          <p:spPr>
            <a:xfrm>
              <a:off x="3085925" y="2725700"/>
              <a:ext cx="70200" cy="73500"/>
            </a:xfrm>
            <a:custGeom>
              <a:avLst/>
              <a:gdLst/>
              <a:ahLst/>
              <a:cxnLst/>
              <a:rect l="l" t="t" r="r" b="b"/>
              <a:pathLst>
                <a:path w="2808" h="2940" extrusionOk="0">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902" name="Google Shape;1902;p48"/>
            <p:cNvSpPr/>
            <p:nvPr/>
          </p:nvSpPr>
          <p:spPr>
            <a:xfrm>
              <a:off x="2825150" y="2843075"/>
              <a:ext cx="180700" cy="107375"/>
            </a:xfrm>
            <a:custGeom>
              <a:avLst/>
              <a:gdLst/>
              <a:ahLst/>
              <a:cxnLst/>
              <a:rect l="l" t="t" r="r" b="b"/>
              <a:pathLst>
                <a:path w="7228" h="4295" extrusionOk="0">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903" name="Google Shape;1903;p48"/>
            <p:cNvSpPr/>
            <p:nvPr/>
          </p:nvSpPr>
          <p:spPr>
            <a:xfrm>
              <a:off x="2682350" y="2725700"/>
              <a:ext cx="473775" cy="354150"/>
            </a:xfrm>
            <a:custGeom>
              <a:avLst/>
              <a:gdLst/>
              <a:ahLst/>
              <a:cxnLst/>
              <a:rect l="l" t="t" r="r" b="b"/>
              <a:pathLst>
                <a:path w="18951" h="14166" extrusionOk="0">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904" name="Google Shape;1904;p48"/>
            <p:cNvSpPr/>
            <p:nvPr/>
          </p:nvSpPr>
          <p:spPr>
            <a:xfrm>
              <a:off x="3085925" y="3006350"/>
              <a:ext cx="70200" cy="73500"/>
            </a:xfrm>
            <a:custGeom>
              <a:avLst/>
              <a:gdLst/>
              <a:ahLst/>
              <a:cxnLst/>
              <a:rect l="l" t="t" r="r" b="b"/>
              <a:pathLst>
                <a:path w="2808" h="2940" extrusionOk="0">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905" name="Google Shape;1905;p48"/>
            <p:cNvSpPr/>
            <p:nvPr/>
          </p:nvSpPr>
          <p:spPr>
            <a:xfrm>
              <a:off x="2825450" y="2643425"/>
              <a:ext cx="187550" cy="54075"/>
            </a:xfrm>
            <a:custGeom>
              <a:avLst/>
              <a:gdLst/>
              <a:ahLst/>
              <a:cxnLst/>
              <a:rect l="l" t="t" r="r" b="b"/>
              <a:pathLst>
                <a:path w="7502" h="2163" extrusionOk="0">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grpSp>
      <p:grpSp>
        <p:nvGrpSpPr>
          <p:cNvPr id="1906" name="Google Shape;1906;p48"/>
          <p:cNvGrpSpPr/>
          <p:nvPr/>
        </p:nvGrpSpPr>
        <p:grpSpPr>
          <a:xfrm>
            <a:off x="6317747" y="1706626"/>
            <a:ext cx="304268" cy="307310"/>
            <a:chOff x="-37804925" y="3953450"/>
            <a:chExt cx="315075" cy="318225"/>
          </a:xfrm>
        </p:grpSpPr>
        <p:sp>
          <p:nvSpPr>
            <p:cNvPr id="1907" name="Google Shape;1907;p48"/>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8" name="Google Shape;1908;p48"/>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9" name="Google Shape;1909;p48"/>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10" name="Google Shape;1910;p48"/>
          <p:cNvGrpSpPr/>
          <p:nvPr/>
        </p:nvGrpSpPr>
        <p:grpSpPr>
          <a:xfrm flipH="1">
            <a:off x="3706201" y="1423622"/>
            <a:ext cx="1731598" cy="2900390"/>
            <a:chOff x="3706201" y="1576022"/>
            <a:chExt cx="1731598" cy="2900390"/>
          </a:xfrm>
        </p:grpSpPr>
        <p:grpSp>
          <p:nvGrpSpPr>
            <p:cNvPr id="1911" name="Google Shape;1911;p48"/>
            <p:cNvGrpSpPr/>
            <p:nvPr/>
          </p:nvGrpSpPr>
          <p:grpSpPr>
            <a:xfrm>
              <a:off x="3706201" y="1893935"/>
              <a:ext cx="1731598" cy="2582477"/>
              <a:chOff x="6020899" y="1332746"/>
              <a:chExt cx="1371128" cy="2044879"/>
            </a:xfrm>
          </p:grpSpPr>
          <p:grpSp>
            <p:nvGrpSpPr>
              <p:cNvPr id="1912" name="Google Shape;1912;p48"/>
              <p:cNvGrpSpPr/>
              <p:nvPr/>
            </p:nvGrpSpPr>
            <p:grpSpPr>
              <a:xfrm>
                <a:off x="6020899" y="1332746"/>
                <a:ext cx="1371128" cy="2044879"/>
                <a:chOff x="6020899" y="1332746"/>
                <a:chExt cx="1371128" cy="2044879"/>
              </a:xfrm>
            </p:grpSpPr>
            <p:sp>
              <p:nvSpPr>
                <p:cNvPr id="1913" name="Google Shape;1913;p48"/>
                <p:cNvSpPr/>
                <p:nvPr/>
              </p:nvSpPr>
              <p:spPr>
                <a:xfrm>
                  <a:off x="6296091" y="1522020"/>
                  <a:ext cx="185512" cy="270977"/>
                </a:xfrm>
                <a:custGeom>
                  <a:avLst/>
                  <a:gdLst/>
                  <a:ahLst/>
                  <a:cxnLst/>
                  <a:rect l="l" t="t" r="r" b="b"/>
                  <a:pathLst>
                    <a:path w="2761" h="4033" extrusionOk="0">
                      <a:moveTo>
                        <a:pt x="1453" y="1"/>
                      </a:moveTo>
                      <a:cubicBezTo>
                        <a:pt x="1381" y="1"/>
                        <a:pt x="1253" y="200"/>
                        <a:pt x="1217" y="273"/>
                      </a:cubicBezTo>
                      <a:cubicBezTo>
                        <a:pt x="1126" y="491"/>
                        <a:pt x="1108" y="745"/>
                        <a:pt x="1163" y="981"/>
                      </a:cubicBezTo>
                      <a:cubicBezTo>
                        <a:pt x="963" y="1000"/>
                        <a:pt x="781" y="1072"/>
                        <a:pt x="618" y="1181"/>
                      </a:cubicBezTo>
                      <a:cubicBezTo>
                        <a:pt x="400" y="1308"/>
                        <a:pt x="200" y="1508"/>
                        <a:pt x="73" y="1762"/>
                      </a:cubicBezTo>
                      <a:cubicBezTo>
                        <a:pt x="0" y="2289"/>
                        <a:pt x="55" y="2816"/>
                        <a:pt x="236" y="3325"/>
                      </a:cubicBezTo>
                      <a:cubicBezTo>
                        <a:pt x="327" y="3579"/>
                        <a:pt x="436" y="3797"/>
                        <a:pt x="581" y="4033"/>
                      </a:cubicBezTo>
                      <a:lnTo>
                        <a:pt x="1726" y="3143"/>
                      </a:lnTo>
                      <a:cubicBezTo>
                        <a:pt x="2434" y="2471"/>
                        <a:pt x="2761" y="2071"/>
                        <a:pt x="2670" y="1944"/>
                      </a:cubicBezTo>
                      <a:cubicBezTo>
                        <a:pt x="2639" y="1895"/>
                        <a:pt x="2588" y="1873"/>
                        <a:pt x="2512" y="1873"/>
                      </a:cubicBezTo>
                      <a:cubicBezTo>
                        <a:pt x="2364" y="1873"/>
                        <a:pt x="2122" y="1957"/>
                        <a:pt x="1762" y="2089"/>
                      </a:cubicBezTo>
                      <a:cubicBezTo>
                        <a:pt x="1726" y="1617"/>
                        <a:pt x="1689" y="1145"/>
                        <a:pt x="1653" y="673"/>
                      </a:cubicBezTo>
                      <a:cubicBezTo>
                        <a:pt x="1598" y="128"/>
                        <a:pt x="1526" y="1"/>
                        <a:pt x="145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4" name="Google Shape;1914;p48"/>
                <p:cNvSpPr/>
                <p:nvPr/>
              </p:nvSpPr>
              <p:spPr>
                <a:xfrm>
                  <a:off x="6371747" y="1586724"/>
                  <a:ext cx="13505" cy="64704"/>
                </a:xfrm>
                <a:custGeom>
                  <a:avLst/>
                  <a:gdLst/>
                  <a:ahLst/>
                  <a:cxnLst/>
                  <a:rect l="l" t="t" r="r" b="b"/>
                  <a:pathLst>
                    <a:path w="201" h="963" extrusionOk="0">
                      <a:moveTo>
                        <a:pt x="37" y="0"/>
                      </a:moveTo>
                      <a:cubicBezTo>
                        <a:pt x="18" y="0"/>
                        <a:pt x="0" y="18"/>
                        <a:pt x="0" y="37"/>
                      </a:cubicBezTo>
                      <a:cubicBezTo>
                        <a:pt x="55" y="236"/>
                        <a:pt x="91" y="436"/>
                        <a:pt x="109" y="654"/>
                      </a:cubicBezTo>
                      <a:cubicBezTo>
                        <a:pt x="127" y="745"/>
                        <a:pt x="127" y="836"/>
                        <a:pt x="127" y="945"/>
                      </a:cubicBezTo>
                      <a:cubicBezTo>
                        <a:pt x="127" y="963"/>
                        <a:pt x="146" y="963"/>
                        <a:pt x="164" y="963"/>
                      </a:cubicBezTo>
                      <a:cubicBezTo>
                        <a:pt x="182" y="963"/>
                        <a:pt x="200" y="963"/>
                        <a:pt x="182" y="945"/>
                      </a:cubicBezTo>
                      <a:cubicBezTo>
                        <a:pt x="182" y="836"/>
                        <a:pt x="164" y="745"/>
                        <a:pt x="164" y="636"/>
                      </a:cubicBezTo>
                      <a:cubicBezTo>
                        <a:pt x="146" y="436"/>
                        <a:pt x="109" y="218"/>
                        <a:pt x="55" y="18"/>
                      </a:cubicBezTo>
                      <a:cubicBezTo>
                        <a:pt x="55" y="0"/>
                        <a:pt x="37" y="0"/>
                        <a:pt x="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5" name="Google Shape;1915;p48"/>
                <p:cNvSpPr/>
                <p:nvPr/>
              </p:nvSpPr>
              <p:spPr>
                <a:xfrm>
                  <a:off x="6305833" y="1653309"/>
                  <a:ext cx="74514" cy="32318"/>
                </a:xfrm>
                <a:custGeom>
                  <a:avLst/>
                  <a:gdLst/>
                  <a:ahLst/>
                  <a:cxnLst/>
                  <a:rect l="l" t="t" r="r" b="b"/>
                  <a:pathLst>
                    <a:path w="1109" h="481" extrusionOk="0">
                      <a:moveTo>
                        <a:pt x="1075" y="1"/>
                      </a:moveTo>
                      <a:cubicBezTo>
                        <a:pt x="1063" y="1"/>
                        <a:pt x="1054" y="14"/>
                        <a:pt x="1054" y="26"/>
                      </a:cubicBezTo>
                      <a:cubicBezTo>
                        <a:pt x="1036" y="63"/>
                        <a:pt x="981" y="99"/>
                        <a:pt x="927" y="117"/>
                      </a:cubicBezTo>
                      <a:cubicBezTo>
                        <a:pt x="872" y="117"/>
                        <a:pt x="818" y="99"/>
                        <a:pt x="781" y="63"/>
                      </a:cubicBezTo>
                      <a:cubicBezTo>
                        <a:pt x="781" y="54"/>
                        <a:pt x="777" y="49"/>
                        <a:pt x="770" y="49"/>
                      </a:cubicBezTo>
                      <a:cubicBezTo>
                        <a:pt x="763" y="49"/>
                        <a:pt x="754" y="54"/>
                        <a:pt x="745" y="63"/>
                      </a:cubicBezTo>
                      <a:cubicBezTo>
                        <a:pt x="745" y="63"/>
                        <a:pt x="727" y="81"/>
                        <a:pt x="745" y="99"/>
                      </a:cubicBezTo>
                      <a:cubicBezTo>
                        <a:pt x="745" y="135"/>
                        <a:pt x="745" y="190"/>
                        <a:pt x="709" y="244"/>
                      </a:cubicBezTo>
                      <a:cubicBezTo>
                        <a:pt x="672" y="281"/>
                        <a:pt x="600" y="299"/>
                        <a:pt x="545" y="299"/>
                      </a:cubicBezTo>
                      <a:cubicBezTo>
                        <a:pt x="491" y="281"/>
                        <a:pt x="454" y="244"/>
                        <a:pt x="436" y="208"/>
                      </a:cubicBezTo>
                      <a:cubicBezTo>
                        <a:pt x="423" y="195"/>
                        <a:pt x="411" y="182"/>
                        <a:pt x="404" y="182"/>
                      </a:cubicBezTo>
                      <a:cubicBezTo>
                        <a:pt x="402" y="182"/>
                        <a:pt x="400" y="185"/>
                        <a:pt x="400" y="190"/>
                      </a:cubicBezTo>
                      <a:cubicBezTo>
                        <a:pt x="382" y="190"/>
                        <a:pt x="382" y="190"/>
                        <a:pt x="382" y="208"/>
                      </a:cubicBezTo>
                      <a:cubicBezTo>
                        <a:pt x="364" y="244"/>
                        <a:pt x="364" y="299"/>
                        <a:pt x="345" y="335"/>
                      </a:cubicBezTo>
                      <a:cubicBezTo>
                        <a:pt x="327" y="353"/>
                        <a:pt x="255" y="426"/>
                        <a:pt x="182" y="426"/>
                      </a:cubicBezTo>
                      <a:cubicBezTo>
                        <a:pt x="109" y="390"/>
                        <a:pt x="55" y="335"/>
                        <a:pt x="55" y="263"/>
                      </a:cubicBezTo>
                      <a:cubicBezTo>
                        <a:pt x="55" y="244"/>
                        <a:pt x="37" y="226"/>
                        <a:pt x="19" y="226"/>
                      </a:cubicBezTo>
                      <a:cubicBezTo>
                        <a:pt x="0" y="226"/>
                        <a:pt x="0" y="244"/>
                        <a:pt x="0" y="263"/>
                      </a:cubicBezTo>
                      <a:cubicBezTo>
                        <a:pt x="0" y="353"/>
                        <a:pt x="73" y="462"/>
                        <a:pt x="164" y="481"/>
                      </a:cubicBezTo>
                      <a:lnTo>
                        <a:pt x="200" y="481"/>
                      </a:lnTo>
                      <a:cubicBezTo>
                        <a:pt x="273" y="462"/>
                        <a:pt x="345" y="426"/>
                        <a:pt x="382" y="353"/>
                      </a:cubicBezTo>
                      <a:cubicBezTo>
                        <a:pt x="400" y="335"/>
                        <a:pt x="418" y="299"/>
                        <a:pt x="418" y="281"/>
                      </a:cubicBezTo>
                      <a:cubicBezTo>
                        <a:pt x="454" y="317"/>
                        <a:pt x="491" y="335"/>
                        <a:pt x="527" y="353"/>
                      </a:cubicBezTo>
                      <a:cubicBezTo>
                        <a:pt x="618" y="353"/>
                        <a:pt x="691" y="335"/>
                        <a:pt x="745" y="263"/>
                      </a:cubicBezTo>
                      <a:cubicBezTo>
                        <a:pt x="720" y="188"/>
                        <a:pt x="788" y="123"/>
                        <a:pt x="851" y="123"/>
                      </a:cubicBezTo>
                      <a:cubicBezTo>
                        <a:pt x="881" y="123"/>
                        <a:pt x="909" y="137"/>
                        <a:pt x="927" y="172"/>
                      </a:cubicBezTo>
                      <a:cubicBezTo>
                        <a:pt x="1018" y="154"/>
                        <a:pt x="1072" y="117"/>
                        <a:pt x="1108" y="45"/>
                      </a:cubicBezTo>
                      <a:cubicBezTo>
                        <a:pt x="1108" y="26"/>
                        <a:pt x="1108" y="8"/>
                        <a:pt x="1090" y="8"/>
                      </a:cubicBezTo>
                      <a:cubicBezTo>
                        <a:pt x="1085" y="3"/>
                        <a:pt x="1080" y="1"/>
                        <a:pt x="107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6" name="Google Shape;1916;p48"/>
                <p:cNvSpPr/>
                <p:nvPr/>
              </p:nvSpPr>
              <p:spPr>
                <a:xfrm>
                  <a:off x="6341713" y="1601237"/>
                  <a:ext cx="16663" cy="50191"/>
                </a:xfrm>
                <a:custGeom>
                  <a:avLst/>
                  <a:gdLst/>
                  <a:ahLst/>
                  <a:cxnLst/>
                  <a:rect l="l" t="t" r="r" b="b"/>
                  <a:pathLst>
                    <a:path w="248" h="747" extrusionOk="0">
                      <a:moveTo>
                        <a:pt x="35" y="1"/>
                      </a:moveTo>
                      <a:cubicBezTo>
                        <a:pt x="17" y="1"/>
                        <a:pt x="0" y="16"/>
                        <a:pt x="11" y="39"/>
                      </a:cubicBezTo>
                      <a:lnTo>
                        <a:pt x="193" y="729"/>
                      </a:lnTo>
                      <a:cubicBezTo>
                        <a:pt x="193" y="729"/>
                        <a:pt x="211" y="747"/>
                        <a:pt x="229" y="747"/>
                      </a:cubicBezTo>
                      <a:cubicBezTo>
                        <a:pt x="247" y="729"/>
                        <a:pt x="247" y="729"/>
                        <a:pt x="247" y="711"/>
                      </a:cubicBezTo>
                      <a:lnTo>
                        <a:pt x="66" y="20"/>
                      </a:lnTo>
                      <a:cubicBezTo>
                        <a:pt x="59" y="7"/>
                        <a:pt x="47" y="1"/>
                        <a:pt x="3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7" name="Google Shape;1917;p48"/>
                <p:cNvSpPr/>
                <p:nvPr/>
              </p:nvSpPr>
              <p:spPr>
                <a:xfrm>
                  <a:off x="6319271" y="1622133"/>
                  <a:ext cx="15924" cy="41523"/>
                </a:xfrm>
                <a:custGeom>
                  <a:avLst/>
                  <a:gdLst/>
                  <a:ahLst/>
                  <a:cxnLst/>
                  <a:rect l="l" t="t" r="r" b="b"/>
                  <a:pathLst>
                    <a:path w="237" h="618" extrusionOk="0">
                      <a:moveTo>
                        <a:pt x="18" y="0"/>
                      </a:moveTo>
                      <a:cubicBezTo>
                        <a:pt x="0" y="0"/>
                        <a:pt x="0" y="18"/>
                        <a:pt x="0" y="36"/>
                      </a:cubicBezTo>
                      <a:lnTo>
                        <a:pt x="182" y="581"/>
                      </a:lnTo>
                      <a:cubicBezTo>
                        <a:pt x="182" y="599"/>
                        <a:pt x="182" y="618"/>
                        <a:pt x="200" y="618"/>
                      </a:cubicBezTo>
                      <a:lnTo>
                        <a:pt x="218" y="599"/>
                      </a:lnTo>
                      <a:cubicBezTo>
                        <a:pt x="218" y="599"/>
                        <a:pt x="236" y="581"/>
                        <a:pt x="236" y="563"/>
                      </a:cubicBezTo>
                      <a:lnTo>
                        <a:pt x="55" y="18"/>
                      </a:lnTo>
                      <a:cubicBezTo>
                        <a:pt x="55" y="0"/>
                        <a:pt x="37" y="0"/>
                        <a:pt x="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8" name="Google Shape;1918;p48"/>
                <p:cNvSpPr/>
                <p:nvPr/>
              </p:nvSpPr>
              <p:spPr>
                <a:xfrm>
                  <a:off x="6771997" y="2576428"/>
                  <a:ext cx="498012" cy="573735"/>
                </a:xfrm>
                <a:custGeom>
                  <a:avLst/>
                  <a:gdLst/>
                  <a:ahLst/>
                  <a:cxnLst/>
                  <a:rect l="l" t="t" r="r" b="b"/>
                  <a:pathLst>
                    <a:path w="7412" h="8539" extrusionOk="0">
                      <a:moveTo>
                        <a:pt x="2380" y="1"/>
                      </a:moveTo>
                      <a:cubicBezTo>
                        <a:pt x="1599" y="637"/>
                        <a:pt x="800" y="1254"/>
                        <a:pt x="1" y="1890"/>
                      </a:cubicBezTo>
                      <a:cubicBezTo>
                        <a:pt x="201" y="2126"/>
                        <a:pt x="382" y="2362"/>
                        <a:pt x="582" y="2580"/>
                      </a:cubicBezTo>
                      <a:lnTo>
                        <a:pt x="1345" y="3452"/>
                      </a:lnTo>
                      <a:lnTo>
                        <a:pt x="1381" y="3488"/>
                      </a:lnTo>
                      <a:lnTo>
                        <a:pt x="1726" y="3888"/>
                      </a:lnTo>
                      <a:cubicBezTo>
                        <a:pt x="1745" y="3888"/>
                        <a:pt x="1763" y="3924"/>
                        <a:pt x="1781" y="3942"/>
                      </a:cubicBezTo>
                      <a:lnTo>
                        <a:pt x="2072" y="4306"/>
                      </a:lnTo>
                      <a:lnTo>
                        <a:pt x="2162" y="4396"/>
                      </a:lnTo>
                      <a:lnTo>
                        <a:pt x="2453" y="4723"/>
                      </a:lnTo>
                      <a:lnTo>
                        <a:pt x="2544" y="4814"/>
                      </a:lnTo>
                      <a:lnTo>
                        <a:pt x="2834" y="5159"/>
                      </a:lnTo>
                      <a:lnTo>
                        <a:pt x="2925" y="5250"/>
                      </a:lnTo>
                      <a:lnTo>
                        <a:pt x="3198" y="5595"/>
                      </a:lnTo>
                      <a:lnTo>
                        <a:pt x="3307" y="5704"/>
                      </a:lnTo>
                      <a:lnTo>
                        <a:pt x="3597" y="6031"/>
                      </a:lnTo>
                      <a:lnTo>
                        <a:pt x="3670" y="6122"/>
                      </a:lnTo>
                      <a:lnTo>
                        <a:pt x="3961" y="6467"/>
                      </a:lnTo>
                      <a:cubicBezTo>
                        <a:pt x="3997" y="6522"/>
                        <a:pt x="4051" y="6576"/>
                        <a:pt x="4106" y="6612"/>
                      </a:cubicBezTo>
                      <a:cubicBezTo>
                        <a:pt x="4433" y="7012"/>
                        <a:pt x="4778" y="7393"/>
                        <a:pt x="5105" y="7775"/>
                      </a:cubicBezTo>
                      <a:cubicBezTo>
                        <a:pt x="5414" y="8429"/>
                        <a:pt x="5686" y="8538"/>
                        <a:pt x="5850" y="8538"/>
                      </a:cubicBezTo>
                      <a:cubicBezTo>
                        <a:pt x="5856" y="8538"/>
                        <a:pt x="5862" y="8538"/>
                        <a:pt x="5868" y="8538"/>
                      </a:cubicBezTo>
                      <a:cubicBezTo>
                        <a:pt x="6676" y="8538"/>
                        <a:pt x="7303" y="6138"/>
                        <a:pt x="7412" y="5777"/>
                      </a:cubicBezTo>
                      <a:lnTo>
                        <a:pt x="2780" y="455"/>
                      </a:lnTo>
                      <a:lnTo>
                        <a:pt x="2453" y="92"/>
                      </a:lnTo>
                      <a:lnTo>
                        <a:pt x="2380"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9" name="Google Shape;1919;p48"/>
                <p:cNvSpPr/>
                <p:nvPr/>
              </p:nvSpPr>
              <p:spPr>
                <a:xfrm>
                  <a:off x="6726846" y="2512397"/>
                  <a:ext cx="227102" cy="207214"/>
                </a:xfrm>
                <a:custGeom>
                  <a:avLst/>
                  <a:gdLst/>
                  <a:ahLst/>
                  <a:cxnLst/>
                  <a:rect l="l" t="t" r="r" b="b"/>
                  <a:pathLst>
                    <a:path w="3380" h="3084" extrusionOk="0">
                      <a:moveTo>
                        <a:pt x="1673" y="1"/>
                      </a:moveTo>
                      <a:cubicBezTo>
                        <a:pt x="1504" y="1"/>
                        <a:pt x="1332" y="28"/>
                        <a:pt x="1163" y="82"/>
                      </a:cubicBezTo>
                      <a:cubicBezTo>
                        <a:pt x="655" y="246"/>
                        <a:pt x="237" y="645"/>
                        <a:pt x="73" y="1154"/>
                      </a:cubicBezTo>
                      <a:cubicBezTo>
                        <a:pt x="55" y="1208"/>
                        <a:pt x="55" y="1245"/>
                        <a:pt x="37" y="1281"/>
                      </a:cubicBezTo>
                      <a:cubicBezTo>
                        <a:pt x="1" y="1462"/>
                        <a:pt x="1" y="1644"/>
                        <a:pt x="37" y="1826"/>
                      </a:cubicBezTo>
                      <a:cubicBezTo>
                        <a:pt x="37" y="1898"/>
                        <a:pt x="55" y="1971"/>
                        <a:pt x="73" y="2026"/>
                      </a:cubicBezTo>
                      <a:cubicBezTo>
                        <a:pt x="128" y="2189"/>
                        <a:pt x="201" y="2316"/>
                        <a:pt x="291" y="2443"/>
                      </a:cubicBezTo>
                      <a:cubicBezTo>
                        <a:pt x="291" y="2461"/>
                        <a:pt x="310" y="2461"/>
                        <a:pt x="310" y="2461"/>
                      </a:cubicBezTo>
                      <a:lnTo>
                        <a:pt x="437" y="2625"/>
                      </a:lnTo>
                      <a:cubicBezTo>
                        <a:pt x="749" y="2924"/>
                        <a:pt x="1163" y="3083"/>
                        <a:pt x="1586" y="3083"/>
                      </a:cubicBezTo>
                      <a:cubicBezTo>
                        <a:pt x="1754" y="3083"/>
                        <a:pt x="1924" y="3058"/>
                        <a:pt x="2090" y="3006"/>
                      </a:cubicBezTo>
                      <a:cubicBezTo>
                        <a:pt x="2907" y="2770"/>
                        <a:pt x="3379" y="1953"/>
                        <a:pt x="3179" y="1117"/>
                      </a:cubicBezTo>
                      <a:cubicBezTo>
                        <a:pt x="3179" y="1099"/>
                        <a:pt x="3179" y="1081"/>
                        <a:pt x="3179" y="1063"/>
                      </a:cubicBezTo>
                      <a:cubicBezTo>
                        <a:pt x="3125" y="936"/>
                        <a:pt x="3089" y="827"/>
                        <a:pt x="3016" y="718"/>
                      </a:cubicBezTo>
                      <a:cubicBezTo>
                        <a:pt x="2943" y="609"/>
                        <a:pt x="2871" y="500"/>
                        <a:pt x="2762" y="427"/>
                      </a:cubicBezTo>
                      <a:cubicBezTo>
                        <a:pt x="2456" y="147"/>
                        <a:pt x="2071" y="1"/>
                        <a:pt x="167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0" name="Google Shape;1920;p48"/>
                <p:cNvSpPr/>
                <p:nvPr/>
              </p:nvSpPr>
              <p:spPr>
                <a:xfrm>
                  <a:off x="6966042" y="2934012"/>
                  <a:ext cx="408918" cy="433308"/>
                </a:xfrm>
                <a:custGeom>
                  <a:avLst/>
                  <a:gdLst/>
                  <a:ahLst/>
                  <a:cxnLst/>
                  <a:rect l="l" t="t" r="r" b="b"/>
                  <a:pathLst>
                    <a:path w="6086" h="6449" extrusionOk="0">
                      <a:moveTo>
                        <a:pt x="4088" y="1"/>
                      </a:moveTo>
                      <a:lnTo>
                        <a:pt x="3888" y="201"/>
                      </a:lnTo>
                      <a:cubicBezTo>
                        <a:pt x="3397" y="673"/>
                        <a:pt x="2907" y="1163"/>
                        <a:pt x="2417" y="1617"/>
                      </a:cubicBezTo>
                      <a:cubicBezTo>
                        <a:pt x="2380" y="1654"/>
                        <a:pt x="2344" y="1708"/>
                        <a:pt x="2308" y="1745"/>
                      </a:cubicBezTo>
                      <a:lnTo>
                        <a:pt x="1926" y="2108"/>
                      </a:lnTo>
                      <a:cubicBezTo>
                        <a:pt x="1890" y="2144"/>
                        <a:pt x="1872" y="2162"/>
                        <a:pt x="1854" y="2180"/>
                      </a:cubicBezTo>
                      <a:cubicBezTo>
                        <a:pt x="1726" y="2289"/>
                        <a:pt x="1617" y="2398"/>
                        <a:pt x="1527" y="2507"/>
                      </a:cubicBezTo>
                      <a:cubicBezTo>
                        <a:pt x="382" y="3706"/>
                        <a:pt x="1" y="5032"/>
                        <a:pt x="455" y="5831"/>
                      </a:cubicBezTo>
                      <a:cubicBezTo>
                        <a:pt x="528" y="5977"/>
                        <a:pt x="655" y="6104"/>
                        <a:pt x="782" y="6213"/>
                      </a:cubicBezTo>
                      <a:cubicBezTo>
                        <a:pt x="891" y="6304"/>
                        <a:pt x="1018" y="6376"/>
                        <a:pt x="1163" y="6449"/>
                      </a:cubicBezTo>
                      <a:cubicBezTo>
                        <a:pt x="1399" y="6176"/>
                        <a:pt x="1636" y="5922"/>
                        <a:pt x="1872" y="5668"/>
                      </a:cubicBezTo>
                      <a:cubicBezTo>
                        <a:pt x="3270" y="4160"/>
                        <a:pt x="4669" y="2635"/>
                        <a:pt x="6068" y="1127"/>
                      </a:cubicBezTo>
                      <a:cubicBezTo>
                        <a:pt x="6086" y="1018"/>
                        <a:pt x="6049" y="891"/>
                        <a:pt x="5977" y="800"/>
                      </a:cubicBezTo>
                      <a:cubicBezTo>
                        <a:pt x="5959" y="782"/>
                        <a:pt x="5940" y="764"/>
                        <a:pt x="5904" y="746"/>
                      </a:cubicBezTo>
                      <a:cubicBezTo>
                        <a:pt x="5822" y="705"/>
                        <a:pt x="5720" y="684"/>
                        <a:pt x="5621" y="684"/>
                      </a:cubicBezTo>
                      <a:cubicBezTo>
                        <a:pt x="5587" y="684"/>
                        <a:pt x="5554" y="687"/>
                        <a:pt x="5523" y="691"/>
                      </a:cubicBezTo>
                      <a:lnTo>
                        <a:pt x="5359" y="691"/>
                      </a:lnTo>
                      <a:lnTo>
                        <a:pt x="5268" y="673"/>
                      </a:lnTo>
                      <a:cubicBezTo>
                        <a:pt x="5250" y="655"/>
                        <a:pt x="5214" y="655"/>
                        <a:pt x="5196" y="655"/>
                      </a:cubicBezTo>
                      <a:cubicBezTo>
                        <a:pt x="5069" y="618"/>
                        <a:pt x="4941" y="564"/>
                        <a:pt x="4814" y="491"/>
                      </a:cubicBezTo>
                      <a:cubicBezTo>
                        <a:pt x="4614" y="382"/>
                        <a:pt x="4396" y="255"/>
                        <a:pt x="4215" y="110"/>
                      </a:cubicBezTo>
                      <a:cubicBezTo>
                        <a:pt x="4179" y="73"/>
                        <a:pt x="4124" y="37"/>
                        <a:pt x="408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1" name="Google Shape;1921;p48"/>
                <p:cNvSpPr/>
                <p:nvPr/>
              </p:nvSpPr>
              <p:spPr>
                <a:xfrm>
                  <a:off x="6966042" y="2967002"/>
                  <a:ext cx="408918" cy="399109"/>
                </a:xfrm>
                <a:custGeom>
                  <a:avLst/>
                  <a:gdLst/>
                  <a:ahLst/>
                  <a:cxnLst/>
                  <a:rect l="l" t="t" r="r" b="b"/>
                  <a:pathLst>
                    <a:path w="6086" h="5940" extrusionOk="0">
                      <a:moveTo>
                        <a:pt x="4814" y="0"/>
                      </a:moveTo>
                      <a:cubicBezTo>
                        <a:pt x="4360" y="418"/>
                        <a:pt x="4015" y="1326"/>
                        <a:pt x="3125" y="1617"/>
                      </a:cubicBezTo>
                      <a:cubicBezTo>
                        <a:pt x="2925" y="1671"/>
                        <a:pt x="2721" y="1699"/>
                        <a:pt x="2519" y="1699"/>
                      </a:cubicBezTo>
                      <a:cubicBezTo>
                        <a:pt x="2317" y="1699"/>
                        <a:pt x="2117" y="1671"/>
                        <a:pt x="1926" y="1617"/>
                      </a:cubicBezTo>
                      <a:cubicBezTo>
                        <a:pt x="1890" y="1635"/>
                        <a:pt x="1872" y="1653"/>
                        <a:pt x="1854" y="1689"/>
                      </a:cubicBezTo>
                      <a:cubicBezTo>
                        <a:pt x="1726" y="1798"/>
                        <a:pt x="1617" y="1907"/>
                        <a:pt x="1527" y="2016"/>
                      </a:cubicBezTo>
                      <a:cubicBezTo>
                        <a:pt x="382" y="3197"/>
                        <a:pt x="1" y="4541"/>
                        <a:pt x="455" y="5340"/>
                      </a:cubicBezTo>
                      <a:cubicBezTo>
                        <a:pt x="528" y="5486"/>
                        <a:pt x="655" y="5613"/>
                        <a:pt x="782" y="5722"/>
                      </a:cubicBezTo>
                      <a:cubicBezTo>
                        <a:pt x="891" y="5813"/>
                        <a:pt x="1018" y="5885"/>
                        <a:pt x="1145" y="5940"/>
                      </a:cubicBezTo>
                      <a:cubicBezTo>
                        <a:pt x="1399" y="5685"/>
                        <a:pt x="1636" y="5431"/>
                        <a:pt x="1872" y="5177"/>
                      </a:cubicBezTo>
                      <a:cubicBezTo>
                        <a:pt x="3270" y="3669"/>
                        <a:pt x="4669" y="2144"/>
                        <a:pt x="6068" y="636"/>
                      </a:cubicBezTo>
                      <a:cubicBezTo>
                        <a:pt x="6086" y="527"/>
                        <a:pt x="6049" y="400"/>
                        <a:pt x="5977" y="309"/>
                      </a:cubicBezTo>
                      <a:cubicBezTo>
                        <a:pt x="5959" y="291"/>
                        <a:pt x="5940" y="273"/>
                        <a:pt x="5904" y="255"/>
                      </a:cubicBezTo>
                      <a:cubicBezTo>
                        <a:pt x="5795" y="200"/>
                        <a:pt x="5650" y="182"/>
                        <a:pt x="5523" y="182"/>
                      </a:cubicBezTo>
                      <a:cubicBezTo>
                        <a:pt x="5495" y="191"/>
                        <a:pt x="5468" y="196"/>
                        <a:pt x="5441" y="196"/>
                      </a:cubicBezTo>
                      <a:cubicBezTo>
                        <a:pt x="5414" y="196"/>
                        <a:pt x="5386" y="191"/>
                        <a:pt x="5359" y="182"/>
                      </a:cubicBezTo>
                      <a:lnTo>
                        <a:pt x="5268" y="164"/>
                      </a:lnTo>
                      <a:cubicBezTo>
                        <a:pt x="5250" y="164"/>
                        <a:pt x="5214" y="164"/>
                        <a:pt x="5196" y="146"/>
                      </a:cubicBezTo>
                      <a:cubicBezTo>
                        <a:pt x="5069" y="109"/>
                        <a:pt x="4941" y="55"/>
                        <a:pt x="481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2" name="Google Shape;1922;p48"/>
                <p:cNvSpPr/>
                <p:nvPr/>
              </p:nvSpPr>
              <p:spPr>
                <a:xfrm>
                  <a:off x="6990499" y="3032915"/>
                  <a:ext cx="130617" cy="98904"/>
                </a:xfrm>
                <a:custGeom>
                  <a:avLst/>
                  <a:gdLst/>
                  <a:ahLst/>
                  <a:cxnLst/>
                  <a:rect l="l" t="t" r="r" b="b"/>
                  <a:pathLst>
                    <a:path w="1944" h="1472" extrusionOk="0">
                      <a:moveTo>
                        <a:pt x="927" y="0"/>
                      </a:moveTo>
                      <a:cubicBezTo>
                        <a:pt x="690" y="18"/>
                        <a:pt x="454" y="145"/>
                        <a:pt x="291" y="327"/>
                      </a:cubicBezTo>
                      <a:cubicBezTo>
                        <a:pt x="91" y="563"/>
                        <a:pt x="0" y="890"/>
                        <a:pt x="73" y="1199"/>
                      </a:cubicBezTo>
                      <a:lnTo>
                        <a:pt x="1181" y="1471"/>
                      </a:lnTo>
                      <a:lnTo>
                        <a:pt x="1944" y="817"/>
                      </a:lnTo>
                      <a:lnTo>
                        <a:pt x="92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3" name="Google Shape;1923;p48"/>
                <p:cNvSpPr/>
                <p:nvPr/>
              </p:nvSpPr>
              <p:spPr>
                <a:xfrm>
                  <a:off x="7016099" y="2990183"/>
                  <a:ext cx="375928" cy="378414"/>
                </a:xfrm>
                <a:custGeom>
                  <a:avLst/>
                  <a:gdLst/>
                  <a:ahLst/>
                  <a:cxnLst/>
                  <a:rect l="l" t="t" r="r" b="b"/>
                  <a:pathLst>
                    <a:path w="5595" h="5632" extrusionOk="0">
                      <a:moveTo>
                        <a:pt x="5250" y="0"/>
                      </a:moveTo>
                      <a:lnTo>
                        <a:pt x="128" y="5449"/>
                      </a:lnTo>
                      <a:lnTo>
                        <a:pt x="1" y="5577"/>
                      </a:lnTo>
                      <a:lnTo>
                        <a:pt x="55" y="5631"/>
                      </a:lnTo>
                      <a:lnTo>
                        <a:pt x="600" y="5631"/>
                      </a:lnTo>
                      <a:lnTo>
                        <a:pt x="5595" y="291"/>
                      </a:lnTo>
                      <a:lnTo>
                        <a:pt x="525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4" name="Google Shape;1924;p48"/>
                <p:cNvSpPr/>
                <p:nvPr/>
              </p:nvSpPr>
              <p:spPr>
                <a:xfrm>
                  <a:off x="6994127" y="2859566"/>
                  <a:ext cx="177046" cy="162398"/>
                </a:xfrm>
                <a:custGeom>
                  <a:avLst/>
                  <a:gdLst/>
                  <a:ahLst/>
                  <a:cxnLst/>
                  <a:rect l="l" t="t" r="r" b="b"/>
                  <a:pathLst>
                    <a:path w="2635" h="2417" extrusionOk="0">
                      <a:moveTo>
                        <a:pt x="2634" y="1"/>
                      </a:moveTo>
                      <a:lnTo>
                        <a:pt x="1" y="1490"/>
                      </a:lnTo>
                      <a:lnTo>
                        <a:pt x="291" y="1817"/>
                      </a:lnTo>
                      <a:lnTo>
                        <a:pt x="364" y="1908"/>
                      </a:lnTo>
                      <a:lnTo>
                        <a:pt x="655" y="2253"/>
                      </a:lnTo>
                      <a:cubicBezTo>
                        <a:pt x="709" y="2308"/>
                        <a:pt x="745" y="2362"/>
                        <a:pt x="800" y="2417"/>
                      </a:cubicBezTo>
                      <a:cubicBezTo>
                        <a:pt x="1399" y="1599"/>
                        <a:pt x="2017" y="800"/>
                        <a:pt x="26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5" name="Google Shape;1925;p48"/>
                <p:cNvSpPr/>
                <p:nvPr/>
              </p:nvSpPr>
              <p:spPr>
                <a:xfrm>
                  <a:off x="6421736" y="2707045"/>
                  <a:ext cx="272254" cy="603232"/>
                </a:xfrm>
                <a:custGeom>
                  <a:avLst/>
                  <a:gdLst/>
                  <a:ahLst/>
                  <a:cxnLst/>
                  <a:rect l="l" t="t" r="r" b="b"/>
                  <a:pathLst>
                    <a:path w="4052" h="8978" extrusionOk="0">
                      <a:moveTo>
                        <a:pt x="1000" y="0"/>
                      </a:moveTo>
                      <a:cubicBezTo>
                        <a:pt x="964" y="291"/>
                        <a:pt x="927" y="600"/>
                        <a:pt x="891" y="909"/>
                      </a:cubicBezTo>
                      <a:lnTo>
                        <a:pt x="782" y="2035"/>
                      </a:lnTo>
                      <a:lnTo>
                        <a:pt x="782" y="2089"/>
                      </a:lnTo>
                      <a:lnTo>
                        <a:pt x="727" y="2616"/>
                      </a:lnTo>
                      <a:cubicBezTo>
                        <a:pt x="746" y="2634"/>
                        <a:pt x="746" y="2670"/>
                        <a:pt x="727" y="2689"/>
                      </a:cubicBezTo>
                      <a:lnTo>
                        <a:pt x="691" y="3143"/>
                      </a:lnTo>
                      <a:lnTo>
                        <a:pt x="673" y="3288"/>
                      </a:lnTo>
                      <a:lnTo>
                        <a:pt x="637" y="3724"/>
                      </a:lnTo>
                      <a:lnTo>
                        <a:pt x="637" y="3851"/>
                      </a:lnTo>
                      <a:lnTo>
                        <a:pt x="582" y="4287"/>
                      </a:lnTo>
                      <a:lnTo>
                        <a:pt x="582" y="4414"/>
                      </a:lnTo>
                      <a:lnTo>
                        <a:pt x="528" y="4868"/>
                      </a:lnTo>
                      <a:lnTo>
                        <a:pt x="528" y="5014"/>
                      </a:lnTo>
                      <a:lnTo>
                        <a:pt x="510" y="5123"/>
                      </a:lnTo>
                      <a:lnTo>
                        <a:pt x="491" y="5449"/>
                      </a:lnTo>
                      <a:lnTo>
                        <a:pt x="473" y="5558"/>
                      </a:lnTo>
                      <a:lnTo>
                        <a:pt x="419" y="6013"/>
                      </a:lnTo>
                      <a:cubicBezTo>
                        <a:pt x="364" y="6594"/>
                        <a:pt x="310" y="7175"/>
                        <a:pt x="255" y="7738"/>
                      </a:cubicBezTo>
                      <a:cubicBezTo>
                        <a:pt x="1" y="8428"/>
                        <a:pt x="110" y="8683"/>
                        <a:pt x="219" y="8810"/>
                      </a:cubicBezTo>
                      <a:cubicBezTo>
                        <a:pt x="324" y="8929"/>
                        <a:pt x="496" y="8978"/>
                        <a:pt x="707" y="8978"/>
                      </a:cubicBezTo>
                      <a:cubicBezTo>
                        <a:pt x="1554" y="8978"/>
                        <a:pt x="3027" y="8192"/>
                        <a:pt x="3289" y="8047"/>
                      </a:cubicBezTo>
                      <a:lnTo>
                        <a:pt x="3488" y="6067"/>
                      </a:lnTo>
                      <a:lnTo>
                        <a:pt x="3597" y="5014"/>
                      </a:lnTo>
                      <a:lnTo>
                        <a:pt x="3997" y="1036"/>
                      </a:lnTo>
                      <a:lnTo>
                        <a:pt x="4051" y="545"/>
                      </a:lnTo>
                      <a:lnTo>
                        <a:pt x="4051" y="436"/>
                      </a:lnTo>
                      <a:lnTo>
                        <a:pt x="100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6" name="Google Shape;1926;p48"/>
                <p:cNvSpPr/>
                <p:nvPr/>
              </p:nvSpPr>
              <p:spPr>
                <a:xfrm>
                  <a:off x="6455936" y="3036544"/>
                  <a:ext cx="207550" cy="78209"/>
                </a:xfrm>
                <a:custGeom>
                  <a:avLst/>
                  <a:gdLst/>
                  <a:ahLst/>
                  <a:cxnLst/>
                  <a:rect l="l" t="t" r="r" b="b"/>
                  <a:pathLst>
                    <a:path w="3089" h="1164" extrusionOk="0">
                      <a:moveTo>
                        <a:pt x="2144" y="1"/>
                      </a:moveTo>
                      <a:lnTo>
                        <a:pt x="1" y="219"/>
                      </a:lnTo>
                      <a:cubicBezTo>
                        <a:pt x="1000" y="527"/>
                        <a:pt x="1998" y="854"/>
                        <a:pt x="2979" y="1163"/>
                      </a:cubicBezTo>
                      <a:lnTo>
                        <a:pt x="3088" y="110"/>
                      </a:lnTo>
                      <a:lnTo>
                        <a:pt x="2144"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7" name="Google Shape;1927;p48"/>
                <p:cNvSpPr/>
                <p:nvPr/>
              </p:nvSpPr>
              <p:spPr>
                <a:xfrm>
                  <a:off x="6546239" y="1631875"/>
                  <a:ext cx="252702" cy="570779"/>
                </a:xfrm>
                <a:custGeom>
                  <a:avLst/>
                  <a:gdLst/>
                  <a:ahLst/>
                  <a:cxnLst/>
                  <a:rect l="l" t="t" r="r" b="b"/>
                  <a:pathLst>
                    <a:path w="3761" h="8495" extrusionOk="0">
                      <a:moveTo>
                        <a:pt x="2525" y="0"/>
                      </a:moveTo>
                      <a:lnTo>
                        <a:pt x="945" y="109"/>
                      </a:lnTo>
                      <a:cubicBezTo>
                        <a:pt x="618" y="2725"/>
                        <a:pt x="309" y="5359"/>
                        <a:pt x="1" y="7974"/>
                      </a:cubicBezTo>
                      <a:cubicBezTo>
                        <a:pt x="219" y="8156"/>
                        <a:pt x="473" y="8283"/>
                        <a:pt x="745" y="8374"/>
                      </a:cubicBezTo>
                      <a:cubicBezTo>
                        <a:pt x="1005" y="8459"/>
                        <a:pt x="1263" y="8495"/>
                        <a:pt x="1512" y="8495"/>
                      </a:cubicBezTo>
                      <a:cubicBezTo>
                        <a:pt x="2641" y="8495"/>
                        <a:pt x="3597" y="7766"/>
                        <a:pt x="3760" y="7647"/>
                      </a:cubicBezTo>
                      <a:cubicBezTo>
                        <a:pt x="3706" y="5667"/>
                        <a:pt x="3470" y="3724"/>
                        <a:pt x="3016" y="1799"/>
                      </a:cubicBezTo>
                      <a:cubicBezTo>
                        <a:pt x="2870" y="1181"/>
                        <a:pt x="2707" y="582"/>
                        <a:pt x="252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8" name="Google Shape;1928;p48"/>
                <p:cNvSpPr/>
                <p:nvPr/>
              </p:nvSpPr>
              <p:spPr>
                <a:xfrm>
                  <a:off x="6608457" y="1490306"/>
                  <a:ext cx="108713" cy="151379"/>
                </a:xfrm>
                <a:custGeom>
                  <a:avLst/>
                  <a:gdLst/>
                  <a:ahLst/>
                  <a:cxnLst/>
                  <a:rect l="l" t="t" r="r" b="b"/>
                  <a:pathLst>
                    <a:path w="1618" h="2253" extrusionOk="0">
                      <a:moveTo>
                        <a:pt x="982" y="0"/>
                      </a:moveTo>
                      <a:lnTo>
                        <a:pt x="546" y="146"/>
                      </a:lnTo>
                      <a:cubicBezTo>
                        <a:pt x="401" y="182"/>
                        <a:pt x="273" y="236"/>
                        <a:pt x="128" y="291"/>
                      </a:cubicBezTo>
                      <a:cubicBezTo>
                        <a:pt x="110" y="418"/>
                        <a:pt x="110" y="545"/>
                        <a:pt x="92" y="672"/>
                      </a:cubicBezTo>
                      <a:cubicBezTo>
                        <a:pt x="92" y="745"/>
                        <a:pt x="92" y="818"/>
                        <a:pt x="74" y="890"/>
                      </a:cubicBezTo>
                      <a:cubicBezTo>
                        <a:pt x="74" y="1018"/>
                        <a:pt x="74" y="1127"/>
                        <a:pt x="74" y="1254"/>
                      </a:cubicBezTo>
                      <a:cubicBezTo>
                        <a:pt x="55" y="1272"/>
                        <a:pt x="55" y="1290"/>
                        <a:pt x="74" y="1308"/>
                      </a:cubicBezTo>
                      <a:cubicBezTo>
                        <a:pt x="55" y="1508"/>
                        <a:pt x="37" y="1671"/>
                        <a:pt x="19" y="1853"/>
                      </a:cubicBezTo>
                      <a:cubicBezTo>
                        <a:pt x="19" y="1980"/>
                        <a:pt x="1" y="2089"/>
                        <a:pt x="1" y="2216"/>
                      </a:cubicBezTo>
                      <a:cubicBezTo>
                        <a:pt x="1" y="2234"/>
                        <a:pt x="1" y="2234"/>
                        <a:pt x="1" y="2253"/>
                      </a:cubicBezTo>
                      <a:lnTo>
                        <a:pt x="37" y="2253"/>
                      </a:lnTo>
                      <a:cubicBezTo>
                        <a:pt x="201" y="2234"/>
                        <a:pt x="364" y="2234"/>
                        <a:pt x="528" y="2216"/>
                      </a:cubicBezTo>
                      <a:lnTo>
                        <a:pt x="836" y="2198"/>
                      </a:lnTo>
                      <a:lnTo>
                        <a:pt x="1618" y="2144"/>
                      </a:lnTo>
                      <a:cubicBezTo>
                        <a:pt x="1581" y="2017"/>
                        <a:pt x="1527" y="1926"/>
                        <a:pt x="1490" y="1762"/>
                      </a:cubicBezTo>
                      <a:cubicBezTo>
                        <a:pt x="1436" y="1599"/>
                        <a:pt x="1400" y="1435"/>
                        <a:pt x="1363" y="1290"/>
                      </a:cubicBezTo>
                      <a:cubicBezTo>
                        <a:pt x="1345" y="1272"/>
                        <a:pt x="1345" y="1254"/>
                        <a:pt x="1345" y="1235"/>
                      </a:cubicBezTo>
                      <a:lnTo>
                        <a:pt x="1218" y="800"/>
                      </a:lnTo>
                      <a:cubicBezTo>
                        <a:pt x="1127" y="454"/>
                        <a:pt x="982" y="37"/>
                        <a:pt x="9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9" name="Google Shape;1929;p48"/>
                <p:cNvSpPr/>
                <p:nvPr/>
              </p:nvSpPr>
              <p:spPr>
                <a:xfrm>
                  <a:off x="6659118" y="1453554"/>
                  <a:ext cx="42195" cy="36148"/>
                </a:xfrm>
                <a:custGeom>
                  <a:avLst/>
                  <a:gdLst/>
                  <a:ahLst/>
                  <a:cxnLst/>
                  <a:rect l="l" t="t" r="r" b="b"/>
                  <a:pathLst>
                    <a:path w="628" h="538" extrusionOk="0">
                      <a:moveTo>
                        <a:pt x="314" y="0"/>
                      </a:moveTo>
                      <a:cubicBezTo>
                        <a:pt x="168" y="0"/>
                        <a:pt x="45" y="89"/>
                        <a:pt x="28" y="239"/>
                      </a:cubicBezTo>
                      <a:cubicBezTo>
                        <a:pt x="0" y="404"/>
                        <a:pt x="140" y="537"/>
                        <a:pt x="288" y="537"/>
                      </a:cubicBezTo>
                      <a:cubicBezTo>
                        <a:pt x="335" y="537"/>
                        <a:pt x="384" y="524"/>
                        <a:pt x="428" y="493"/>
                      </a:cubicBezTo>
                      <a:cubicBezTo>
                        <a:pt x="627" y="366"/>
                        <a:pt x="573" y="75"/>
                        <a:pt x="355" y="2"/>
                      </a:cubicBezTo>
                      <a:cubicBezTo>
                        <a:pt x="341" y="1"/>
                        <a:pt x="327" y="0"/>
                        <a:pt x="31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0" name="Google Shape;1930;p48"/>
                <p:cNvSpPr/>
                <p:nvPr/>
              </p:nvSpPr>
              <p:spPr>
                <a:xfrm>
                  <a:off x="6529173" y="1623342"/>
                  <a:ext cx="159912" cy="374719"/>
                </a:xfrm>
                <a:custGeom>
                  <a:avLst/>
                  <a:gdLst/>
                  <a:ahLst/>
                  <a:cxnLst/>
                  <a:rect l="l" t="t" r="r" b="b"/>
                  <a:pathLst>
                    <a:path w="2380" h="5577" extrusionOk="0">
                      <a:moveTo>
                        <a:pt x="1508" y="0"/>
                      </a:moveTo>
                      <a:cubicBezTo>
                        <a:pt x="1090" y="363"/>
                        <a:pt x="800" y="872"/>
                        <a:pt x="691" y="1417"/>
                      </a:cubicBezTo>
                      <a:cubicBezTo>
                        <a:pt x="691" y="1417"/>
                        <a:pt x="600" y="1762"/>
                        <a:pt x="400" y="2670"/>
                      </a:cubicBezTo>
                      <a:cubicBezTo>
                        <a:pt x="345" y="2925"/>
                        <a:pt x="291" y="3197"/>
                        <a:pt x="236" y="3542"/>
                      </a:cubicBezTo>
                      <a:lnTo>
                        <a:pt x="164" y="3869"/>
                      </a:lnTo>
                      <a:lnTo>
                        <a:pt x="73" y="4414"/>
                      </a:lnTo>
                      <a:cubicBezTo>
                        <a:pt x="73" y="4432"/>
                        <a:pt x="73" y="4450"/>
                        <a:pt x="73" y="4450"/>
                      </a:cubicBezTo>
                      <a:cubicBezTo>
                        <a:pt x="55" y="4541"/>
                        <a:pt x="37" y="4668"/>
                        <a:pt x="37" y="4777"/>
                      </a:cubicBezTo>
                      <a:cubicBezTo>
                        <a:pt x="18" y="4923"/>
                        <a:pt x="0" y="5086"/>
                        <a:pt x="0" y="5249"/>
                      </a:cubicBezTo>
                      <a:lnTo>
                        <a:pt x="0" y="5322"/>
                      </a:lnTo>
                      <a:lnTo>
                        <a:pt x="1635" y="5576"/>
                      </a:lnTo>
                      <a:cubicBezTo>
                        <a:pt x="1653" y="5540"/>
                        <a:pt x="1653" y="5540"/>
                        <a:pt x="1671" y="5486"/>
                      </a:cubicBezTo>
                      <a:cubicBezTo>
                        <a:pt x="1690" y="5413"/>
                        <a:pt x="1708" y="5358"/>
                        <a:pt x="1708" y="5286"/>
                      </a:cubicBezTo>
                      <a:cubicBezTo>
                        <a:pt x="1726" y="5268"/>
                        <a:pt x="1726" y="5231"/>
                        <a:pt x="1744" y="5213"/>
                      </a:cubicBezTo>
                      <a:cubicBezTo>
                        <a:pt x="1762" y="5122"/>
                        <a:pt x="1799" y="4995"/>
                        <a:pt x="1817" y="4941"/>
                      </a:cubicBezTo>
                      <a:cubicBezTo>
                        <a:pt x="1817" y="4886"/>
                        <a:pt x="1853" y="4795"/>
                        <a:pt x="1871" y="4759"/>
                      </a:cubicBezTo>
                      <a:cubicBezTo>
                        <a:pt x="1871" y="4723"/>
                        <a:pt x="1889" y="4686"/>
                        <a:pt x="1889" y="4650"/>
                      </a:cubicBezTo>
                      <a:cubicBezTo>
                        <a:pt x="1889" y="4650"/>
                        <a:pt x="1889" y="4632"/>
                        <a:pt x="1889" y="4632"/>
                      </a:cubicBezTo>
                      <a:lnTo>
                        <a:pt x="1889" y="4614"/>
                      </a:lnTo>
                      <a:cubicBezTo>
                        <a:pt x="1926" y="4468"/>
                        <a:pt x="1962" y="4323"/>
                        <a:pt x="1998" y="4178"/>
                      </a:cubicBezTo>
                      <a:cubicBezTo>
                        <a:pt x="2035" y="4069"/>
                        <a:pt x="2053" y="3960"/>
                        <a:pt x="2089" y="3851"/>
                      </a:cubicBezTo>
                      <a:cubicBezTo>
                        <a:pt x="2144" y="3669"/>
                        <a:pt x="2180" y="3469"/>
                        <a:pt x="2234" y="3288"/>
                      </a:cubicBezTo>
                      <a:cubicBezTo>
                        <a:pt x="2253" y="3215"/>
                        <a:pt x="2271" y="3161"/>
                        <a:pt x="2289" y="3088"/>
                      </a:cubicBezTo>
                      <a:cubicBezTo>
                        <a:pt x="2307" y="2961"/>
                        <a:pt x="2343" y="2834"/>
                        <a:pt x="2380" y="2707"/>
                      </a:cubicBezTo>
                      <a:lnTo>
                        <a:pt x="2362" y="1399"/>
                      </a:lnTo>
                      <a:cubicBezTo>
                        <a:pt x="2343" y="1362"/>
                        <a:pt x="2343" y="1344"/>
                        <a:pt x="2343" y="1308"/>
                      </a:cubicBezTo>
                      <a:lnTo>
                        <a:pt x="1508"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1" name="Google Shape;1931;p48"/>
                <p:cNvSpPr/>
                <p:nvPr/>
              </p:nvSpPr>
              <p:spPr>
                <a:xfrm>
                  <a:off x="6330223" y="1708740"/>
                  <a:ext cx="317406" cy="369545"/>
                </a:xfrm>
                <a:custGeom>
                  <a:avLst/>
                  <a:gdLst/>
                  <a:ahLst/>
                  <a:cxnLst/>
                  <a:rect l="l" t="t" r="r" b="b"/>
                  <a:pathLst>
                    <a:path w="4724" h="5500" extrusionOk="0">
                      <a:moveTo>
                        <a:pt x="1399" y="1"/>
                      </a:moveTo>
                      <a:lnTo>
                        <a:pt x="1" y="1018"/>
                      </a:lnTo>
                      <a:cubicBezTo>
                        <a:pt x="509" y="2798"/>
                        <a:pt x="1654" y="4342"/>
                        <a:pt x="3216" y="5341"/>
                      </a:cubicBezTo>
                      <a:cubicBezTo>
                        <a:pt x="3358" y="5445"/>
                        <a:pt x="3530" y="5500"/>
                        <a:pt x="3704" y="5500"/>
                      </a:cubicBezTo>
                      <a:cubicBezTo>
                        <a:pt x="3862" y="5500"/>
                        <a:pt x="4021" y="5454"/>
                        <a:pt x="4160" y="5359"/>
                      </a:cubicBezTo>
                      <a:cubicBezTo>
                        <a:pt x="4542" y="5159"/>
                        <a:pt x="4723" y="4705"/>
                        <a:pt x="4578" y="4287"/>
                      </a:cubicBezTo>
                      <a:lnTo>
                        <a:pt x="139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2" name="Google Shape;1932;p48"/>
                <p:cNvSpPr/>
                <p:nvPr/>
              </p:nvSpPr>
              <p:spPr>
                <a:xfrm>
                  <a:off x="6501087" y="2150513"/>
                  <a:ext cx="244168" cy="528517"/>
                </a:xfrm>
                <a:custGeom>
                  <a:avLst/>
                  <a:gdLst/>
                  <a:ahLst/>
                  <a:cxnLst/>
                  <a:rect l="l" t="t" r="r" b="b"/>
                  <a:pathLst>
                    <a:path w="3634" h="7866" extrusionOk="0">
                      <a:moveTo>
                        <a:pt x="782" y="1"/>
                      </a:moveTo>
                      <a:cubicBezTo>
                        <a:pt x="673" y="491"/>
                        <a:pt x="582" y="982"/>
                        <a:pt x="491" y="1472"/>
                      </a:cubicBezTo>
                      <a:lnTo>
                        <a:pt x="328" y="3452"/>
                      </a:lnTo>
                      <a:lnTo>
                        <a:pt x="237" y="4596"/>
                      </a:lnTo>
                      <a:lnTo>
                        <a:pt x="37" y="7085"/>
                      </a:lnTo>
                      <a:lnTo>
                        <a:pt x="1" y="7630"/>
                      </a:lnTo>
                      <a:lnTo>
                        <a:pt x="1744" y="7775"/>
                      </a:lnTo>
                      <a:lnTo>
                        <a:pt x="3034" y="7866"/>
                      </a:lnTo>
                      <a:lnTo>
                        <a:pt x="3034" y="7811"/>
                      </a:lnTo>
                      <a:lnTo>
                        <a:pt x="3052" y="7466"/>
                      </a:lnTo>
                      <a:lnTo>
                        <a:pt x="3125" y="6503"/>
                      </a:lnTo>
                      <a:lnTo>
                        <a:pt x="3197" y="5704"/>
                      </a:lnTo>
                      <a:lnTo>
                        <a:pt x="3324" y="4269"/>
                      </a:lnTo>
                      <a:lnTo>
                        <a:pt x="3633" y="237"/>
                      </a:lnTo>
                      <a:lnTo>
                        <a:pt x="3016" y="182"/>
                      </a:lnTo>
                      <a:lnTo>
                        <a:pt x="782"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3" name="Google Shape;1933;p48"/>
                <p:cNvSpPr/>
                <p:nvPr/>
              </p:nvSpPr>
              <p:spPr>
                <a:xfrm>
                  <a:off x="6603619" y="2111475"/>
                  <a:ext cx="339310" cy="551697"/>
                </a:xfrm>
                <a:custGeom>
                  <a:avLst/>
                  <a:gdLst/>
                  <a:ahLst/>
                  <a:cxnLst/>
                  <a:rect l="l" t="t" r="r" b="b"/>
                  <a:pathLst>
                    <a:path w="5050" h="8211" extrusionOk="0">
                      <a:moveTo>
                        <a:pt x="2761" y="1"/>
                      </a:moveTo>
                      <a:lnTo>
                        <a:pt x="2144" y="182"/>
                      </a:lnTo>
                      <a:lnTo>
                        <a:pt x="0" y="872"/>
                      </a:lnTo>
                      <a:cubicBezTo>
                        <a:pt x="91" y="1363"/>
                        <a:pt x="200" y="1853"/>
                        <a:pt x="291" y="2344"/>
                      </a:cubicBezTo>
                      <a:lnTo>
                        <a:pt x="890" y="4233"/>
                      </a:lnTo>
                      <a:lnTo>
                        <a:pt x="1235" y="5323"/>
                      </a:lnTo>
                      <a:lnTo>
                        <a:pt x="1980" y="7702"/>
                      </a:lnTo>
                      <a:lnTo>
                        <a:pt x="2144" y="8211"/>
                      </a:lnTo>
                      <a:lnTo>
                        <a:pt x="3815" y="7684"/>
                      </a:lnTo>
                      <a:lnTo>
                        <a:pt x="5050" y="7284"/>
                      </a:lnTo>
                      <a:lnTo>
                        <a:pt x="5032" y="7230"/>
                      </a:lnTo>
                      <a:lnTo>
                        <a:pt x="4941" y="6903"/>
                      </a:lnTo>
                      <a:lnTo>
                        <a:pt x="4632" y="5995"/>
                      </a:lnTo>
                      <a:lnTo>
                        <a:pt x="4396" y="5232"/>
                      </a:lnTo>
                      <a:lnTo>
                        <a:pt x="3960" y="3869"/>
                      </a:lnTo>
                      <a:lnTo>
                        <a:pt x="276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4" name="Google Shape;1934;p48"/>
                <p:cNvSpPr/>
                <p:nvPr/>
              </p:nvSpPr>
              <p:spPr>
                <a:xfrm>
                  <a:off x="6491345" y="2588590"/>
                  <a:ext cx="216083" cy="209297"/>
                </a:xfrm>
                <a:custGeom>
                  <a:avLst/>
                  <a:gdLst/>
                  <a:ahLst/>
                  <a:cxnLst/>
                  <a:rect l="l" t="t" r="r" b="b"/>
                  <a:pathLst>
                    <a:path w="3216" h="3115" extrusionOk="0">
                      <a:moveTo>
                        <a:pt x="1542" y="1"/>
                      </a:moveTo>
                      <a:cubicBezTo>
                        <a:pt x="1298" y="1"/>
                        <a:pt x="1055" y="55"/>
                        <a:pt x="836" y="165"/>
                      </a:cubicBezTo>
                      <a:cubicBezTo>
                        <a:pt x="781" y="183"/>
                        <a:pt x="745" y="201"/>
                        <a:pt x="709" y="220"/>
                      </a:cubicBezTo>
                      <a:cubicBezTo>
                        <a:pt x="563" y="310"/>
                        <a:pt x="418" y="437"/>
                        <a:pt x="309" y="583"/>
                      </a:cubicBezTo>
                      <a:cubicBezTo>
                        <a:pt x="273" y="637"/>
                        <a:pt x="236" y="692"/>
                        <a:pt x="200" y="764"/>
                      </a:cubicBezTo>
                      <a:cubicBezTo>
                        <a:pt x="109" y="892"/>
                        <a:pt x="55" y="1055"/>
                        <a:pt x="37" y="1219"/>
                      </a:cubicBezTo>
                      <a:cubicBezTo>
                        <a:pt x="37" y="1219"/>
                        <a:pt x="37" y="1219"/>
                        <a:pt x="37" y="1237"/>
                      </a:cubicBezTo>
                      <a:lnTo>
                        <a:pt x="18" y="1436"/>
                      </a:lnTo>
                      <a:cubicBezTo>
                        <a:pt x="0" y="2036"/>
                        <a:pt x="327" y="2599"/>
                        <a:pt x="872" y="2890"/>
                      </a:cubicBezTo>
                      <a:cubicBezTo>
                        <a:pt x="1120" y="3042"/>
                        <a:pt x="1398" y="3115"/>
                        <a:pt x="1672" y="3115"/>
                      </a:cubicBezTo>
                      <a:cubicBezTo>
                        <a:pt x="2182" y="3115"/>
                        <a:pt x="2684" y="2866"/>
                        <a:pt x="2979" y="2417"/>
                      </a:cubicBezTo>
                      <a:cubicBezTo>
                        <a:pt x="2997" y="2399"/>
                        <a:pt x="3015" y="2381"/>
                        <a:pt x="3034" y="2363"/>
                      </a:cubicBezTo>
                      <a:cubicBezTo>
                        <a:pt x="3088" y="2236"/>
                        <a:pt x="3124" y="2127"/>
                        <a:pt x="3161" y="2000"/>
                      </a:cubicBezTo>
                      <a:cubicBezTo>
                        <a:pt x="3197" y="1872"/>
                        <a:pt x="3215" y="1745"/>
                        <a:pt x="3215" y="1618"/>
                      </a:cubicBezTo>
                      <a:cubicBezTo>
                        <a:pt x="3215" y="1237"/>
                        <a:pt x="3070" y="855"/>
                        <a:pt x="2797" y="565"/>
                      </a:cubicBezTo>
                      <a:cubicBezTo>
                        <a:pt x="2670" y="419"/>
                        <a:pt x="2525" y="310"/>
                        <a:pt x="2362" y="220"/>
                      </a:cubicBezTo>
                      <a:cubicBezTo>
                        <a:pt x="2109" y="74"/>
                        <a:pt x="1824" y="1"/>
                        <a:pt x="154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5" name="Google Shape;1935;p48"/>
                <p:cNvSpPr/>
                <p:nvPr/>
              </p:nvSpPr>
              <p:spPr>
                <a:xfrm>
                  <a:off x="6187444" y="3195179"/>
                  <a:ext cx="506545" cy="163608"/>
                </a:xfrm>
                <a:custGeom>
                  <a:avLst/>
                  <a:gdLst/>
                  <a:ahLst/>
                  <a:cxnLst/>
                  <a:rect l="l" t="t" r="r" b="b"/>
                  <a:pathLst>
                    <a:path w="7539" h="2435" extrusionOk="0">
                      <a:moveTo>
                        <a:pt x="3234" y="1"/>
                      </a:moveTo>
                      <a:cubicBezTo>
                        <a:pt x="1581" y="1"/>
                        <a:pt x="346" y="618"/>
                        <a:pt x="73" y="1490"/>
                      </a:cubicBezTo>
                      <a:cubicBezTo>
                        <a:pt x="19" y="1654"/>
                        <a:pt x="1" y="1835"/>
                        <a:pt x="19" y="1999"/>
                      </a:cubicBezTo>
                      <a:cubicBezTo>
                        <a:pt x="37" y="2144"/>
                        <a:pt x="73" y="2289"/>
                        <a:pt x="109" y="2435"/>
                      </a:cubicBezTo>
                      <a:lnTo>
                        <a:pt x="1181" y="2435"/>
                      </a:lnTo>
                      <a:cubicBezTo>
                        <a:pt x="3234" y="2417"/>
                        <a:pt x="5304" y="2398"/>
                        <a:pt x="7357" y="2380"/>
                      </a:cubicBezTo>
                      <a:cubicBezTo>
                        <a:pt x="7448" y="2308"/>
                        <a:pt x="7502" y="2199"/>
                        <a:pt x="7538" y="2090"/>
                      </a:cubicBezTo>
                      <a:cubicBezTo>
                        <a:pt x="7538" y="2053"/>
                        <a:pt x="7520" y="2017"/>
                        <a:pt x="7520" y="1981"/>
                      </a:cubicBezTo>
                      <a:cubicBezTo>
                        <a:pt x="7466" y="1854"/>
                        <a:pt x="7393" y="1745"/>
                        <a:pt x="7302" y="1654"/>
                      </a:cubicBezTo>
                      <a:cubicBezTo>
                        <a:pt x="7248" y="1617"/>
                        <a:pt x="7211" y="1581"/>
                        <a:pt x="7193" y="1527"/>
                      </a:cubicBezTo>
                      <a:cubicBezTo>
                        <a:pt x="7175" y="1508"/>
                        <a:pt x="7157" y="1472"/>
                        <a:pt x="7139" y="1454"/>
                      </a:cubicBezTo>
                      <a:cubicBezTo>
                        <a:pt x="7121" y="1436"/>
                        <a:pt x="7121" y="1418"/>
                        <a:pt x="7102" y="1399"/>
                      </a:cubicBezTo>
                      <a:cubicBezTo>
                        <a:pt x="7030" y="1272"/>
                        <a:pt x="6993" y="1145"/>
                        <a:pt x="6957" y="1018"/>
                      </a:cubicBezTo>
                      <a:cubicBezTo>
                        <a:pt x="6885" y="782"/>
                        <a:pt x="6848" y="546"/>
                        <a:pt x="6830" y="310"/>
                      </a:cubicBezTo>
                      <a:cubicBezTo>
                        <a:pt x="6812" y="255"/>
                        <a:pt x="6812" y="201"/>
                        <a:pt x="6812" y="146"/>
                      </a:cubicBezTo>
                      <a:lnTo>
                        <a:pt x="6521" y="128"/>
                      </a:lnTo>
                      <a:cubicBezTo>
                        <a:pt x="5849" y="92"/>
                        <a:pt x="5159" y="73"/>
                        <a:pt x="4487" y="37"/>
                      </a:cubicBezTo>
                      <a:lnTo>
                        <a:pt x="4323" y="37"/>
                      </a:lnTo>
                      <a:lnTo>
                        <a:pt x="3779" y="19"/>
                      </a:lnTo>
                      <a:lnTo>
                        <a:pt x="3688" y="19"/>
                      </a:lnTo>
                      <a:cubicBezTo>
                        <a:pt x="3524" y="1"/>
                        <a:pt x="3379" y="1"/>
                        <a:pt x="32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6" name="Google Shape;1936;p48"/>
                <p:cNvSpPr/>
                <p:nvPr/>
              </p:nvSpPr>
              <p:spPr>
                <a:xfrm>
                  <a:off x="6187444" y="3195179"/>
                  <a:ext cx="506545" cy="163608"/>
                </a:xfrm>
                <a:custGeom>
                  <a:avLst/>
                  <a:gdLst/>
                  <a:ahLst/>
                  <a:cxnLst/>
                  <a:rect l="l" t="t" r="r" b="b"/>
                  <a:pathLst>
                    <a:path w="7539" h="2435" extrusionOk="0">
                      <a:moveTo>
                        <a:pt x="3234" y="1"/>
                      </a:moveTo>
                      <a:cubicBezTo>
                        <a:pt x="1581" y="1"/>
                        <a:pt x="346" y="618"/>
                        <a:pt x="73" y="1490"/>
                      </a:cubicBezTo>
                      <a:cubicBezTo>
                        <a:pt x="19" y="1654"/>
                        <a:pt x="1" y="1835"/>
                        <a:pt x="19" y="1999"/>
                      </a:cubicBezTo>
                      <a:cubicBezTo>
                        <a:pt x="37" y="2144"/>
                        <a:pt x="73" y="2289"/>
                        <a:pt x="109" y="2435"/>
                      </a:cubicBezTo>
                      <a:lnTo>
                        <a:pt x="1181" y="2435"/>
                      </a:lnTo>
                      <a:cubicBezTo>
                        <a:pt x="3234" y="2417"/>
                        <a:pt x="5304" y="2398"/>
                        <a:pt x="7357" y="2380"/>
                      </a:cubicBezTo>
                      <a:cubicBezTo>
                        <a:pt x="7448" y="2308"/>
                        <a:pt x="7502" y="2199"/>
                        <a:pt x="7538" y="2090"/>
                      </a:cubicBezTo>
                      <a:cubicBezTo>
                        <a:pt x="7520" y="2053"/>
                        <a:pt x="7520" y="2017"/>
                        <a:pt x="7502" y="1999"/>
                      </a:cubicBezTo>
                      <a:cubicBezTo>
                        <a:pt x="7466" y="1872"/>
                        <a:pt x="7393" y="1763"/>
                        <a:pt x="7302" y="1672"/>
                      </a:cubicBezTo>
                      <a:cubicBezTo>
                        <a:pt x="7248" y="1636"/>
                        <a:pt x="7211" y="1581"/>
                        <a:pt x="7175" y="1545"/>
                      </a:cubicBezTo>
                      <a:cubicBezTo>
                        <a:pt x="7157" y="1508"/>
                        <a:pt x="7139" y="1490"/>
                        <a:pt x="7139" y="1472"/>
                      </a:cubicBezTo>
                      <a:cubicBezTo>
                        <a:pt x="7121" y="1454"/>
                        <a:pt x="7102" y="1436"/>
                        <a:pt x="7102" y="1399"/>
                      </a:cubicBezTo>
                      <a:cubicBezTo>
                        <a:pt x="7030" y="1290"/>
                        <a:pt x="6975" y="1163"/>
                        <a:pt x="6939" y="1018"/>
                      </a:cubicBezTo>
                      <a:cubicBezTo>
                        <a:pt x="6909" y="1016"/>
                        <a:pt x="6878" y="1015"/>
                        <a:pt x="6846" y="1015"/>
                      </a:cubicBezTo>
                      <a:cubicBezTo>
                        <a:pt x="6487" y="1015"/>
                        <a:pt x="6048" y="1121"/>
                        <a:pt x="5589" y="1121"/>
                      </a:cubicBezTo>
                      <a:cubicBezTo>
                        <a:pt x="5267" y="1121"/>
                        <a:pt x="4935" y="1069"/>
                        <a:pt x="4614" y="891"/>
                      </a:cubicBezTo>
                      <a:cubicBezTo>
                        <a:pt x="4251" y="691"/>
                        <a:pt x="3960" y="382"/>
                        <a:pt x="3779" y="19"/>
                      </a:cubicBezTo>
                      <a:lnTo>
                        <a:pt x="3688" y="19"/>
                      </a:lnTo>
                      <a:cubicBezTo>
                        <a:pt x="3524" y="1"/>
                        <a:pt x="3379" y="1"/>
                        <a:pt x="32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7" name="Google Shape;1937;p48"/>
                <p:cNvSpPr/>
                <p:nvPr/>
              </p:nvSpPr>
              <p:spPr>
                <a:xfrm>
                  <a:off x="6346080" y="3120598"/>
                  <a:ext cx="105018" cy="102734"/>
                </a:xfrm>
                <a:custGeom>
                  <a:avLst/>
                  <a:gdLst/>
                  <a:ahLst/>
                  <a:cxnLst/>
                  <a:rect l="l" t="t" r="r" b="b"/>
                  <a:pathLst>
                    <a:path w="1563" h="1529" extrusionOk="0">
                      <a:moveTo>
                        <a:pt x="846" y="1"/>
                      </a:moveTo>
                      <a:cubicBezTo>
                        <a:pt x="825" y="1"/>
                        <a:pt x="803" y="1"/>
                        <a:pt x="782" y="3"/>
                      </a:cubicBezTo>
                      <a:cubicBezTo>
                        <a:pt x="473" y="21"/>
                        <a:pt x="182" y="184"/>
                        <a:pt x="1" y="439"/>
                      </a:cubicBezTo>
                      <a:lnTo>
                        <a:pt x="582" y="1438"/>
                      </a:lnTo>
                      <a:lnTo>
                        <a:pt x="1563" y="1529"/>
                      </a:lnTo>
                      <a:lnTo>
                        <a:pt x="1472" y="239"/>
                      </a:lnTo>
                      <a:cubicBezTo>
                        <a:pt x="1289" y="89"/>
                        <a:pt x="1076" y="1"/>
                        <a:pt x="84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8" name="Google Shape;1938;p48"/>
                <p:cNvSpPr/>
                <p:nvPr/>
              </p:nvSpPr>
              <p:spPr>
                <a:xfrm>
                  <a:off x="6177702" y="3336747"/>
                  <a:ext cx="516288" cy="31848"/>
                </a:xfrm>
                <a:custGeom>
                  <a:avLst/>
                  <a:gdLst/>
                  <a:ahLst/>
                  <a:cxnLst/>
                  <a:rect l="l" t="t" r="r" b="b"/>
                  <a:pathLst>
                    <a:path w="7684" h="474" extrusionOk="0">
                      <a:moveTo>
                        <a:pt x="0" y="1"/>
                      </a:moveTo>
                      <a:lnTo>
                        <a:pt x="0" y="473"/>
                      </a:lnTo>
                      <a:lnTo>
                        <a:pt x="7683" y="473"/>
                      </a:lnTo>
                      <a:lnTo>
                        <a:pt x="768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9" name="Google Shape;1939;p48"/>
                <p:cNvSpPr/>
                <p:nvPr/>
              </p:nvSpPr>
              <p:spPr>
                <a:xfrm>
                  <a:off x="6613362" y="1500049"/>
                  <a:ext cx="47638" cy="74514"/>
                </a:xfrm>
                <a:custGeom>
                  <a:avLst/>
                  <a:gdLst/>
                  <a:ahLst/>
                  <a:cxnLst/>
                  <a:rect l="l" t="t" r="r" b="b"/>
                  <a:pathLst>
                    <a:path w="709" h="1109" extrusionOk="0">
                      <a:moveTo>
                        <a:pt x="491" y="1"/>
                      </a:moveTo>
                      <a:cubicBezTo>
                        <a:pt x="346" y="37"/>
                        <a:pt x="200" y="91"/>
                        <a:pt x="55" y="146"/>
                      </a:cubicBezTo>
                      <a:cubicBezTo>
                        <a:pt x="55" y="273"/>
                        <a:pt x="55" y="400"/>
                        <a:pt x="37" y="527"/>
                      </a:cubicBezTo>
                      <a:cubicBezTo>
                        <a:pt x="37" y="600"/>
                        <a:pt x="19" y="673"/>
                        <a:pt x="19" y="745"/>
                      </a:cubicBezTo>
                      <a:cubicBezTo>
                        <a:pt x="1" y="873"/>
                        <a:pt x="1" y="982"/>
                        <a:pt x="1" y="1109"/>
                      </a:cubicBezTo>
                      <a:cubicBezTo>
                        <a:pt x="164" y="1054"/>
                        <a:pt x="309" y="963"/>
                        <a:pt x="418" y="854"/>
                      </a:cubicBezTo>
                      <a:cubicBezTo>
                        <a:pt x="673" y="564"/>
                        <a:pt x="709" y="200"/>
                        <a:pt x="509" y="19"/>
                      </a:cubicBezTo>
                      <a:cubicBezTo>
                        <a:pt x="509" y="19"/>
                        <a:pt x="491" y="1"/>
                        <a:pt x="49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0" name="Google Shape;1940;p48"/>
                <p:cNvSpPr/>
                <p:nvPr/>
              </p:nvSpPr>
              <p:spPr>
                <a:xfrm>
                  <a:off x="6542611" y="1357271"/>
                  <a:ext cx="144055" cy="185579"/>
                </a:xfrm>
                <a:custGeom>
                  <a:avLst/>
                  <a:gdLst/>
                  <a:ahLst/>
                  <a:cxnLst/>
                  <a:rect l="l" t="t" r="r" b="b"/>
                  <a:pathLst>
                    <a:path w="2144" h="2762" extrusionOk="0">
                      <a:moveTo>
                        <a:pt x="1126" y="1"/>
                      </a:moveTo>
                      <a:cubicBezTo>
                        <a:pt x="817" y="1"/>
                        <a:pt x="527" y="146"/>
                        <a:pt x="345" y="400"/>
                      </a:cubicBezTo>
                      <a:cubicBezTo>
                        <a:pt x="164" y="636"/>
                        <a:pt x="36" y="909"/>
                        <a:pt x="18" y="1199"/>
                      </a:cubicBezTo>
                      <a:lnTo>
                        <a:pt x="18" y="1345"/>
                      </a:lnTo>
                      <a:cubicBezTo>
                        <a:pt x="0" y="1454"/>
                        <a:pt x="18" y="1563"/>
                        <a:pt x="36" y="1690"/>
                      </a:cubicBezTo>
                      <a:cubicBezTo>
                        <a:pt x="127" y="2271"/>
                        <a:pt x="527" y="2743"/>
                        <a:pt x="1017" y="2761"/>
                      </a:cubicBezTo>
                      <a:cubicBezTo>
                        <a:pt x="1026" y="2762"/>
                        <a:pt x="1034" y="2762"/>
                        <a:pt x="1043" y="2762"/>
                      </a:cubicBezTo>
                      <a:cubicBezTo>
                        <a:pt x="1613" y="2762"/>
                        <a:pt x="2108" y="2169"/>
                        <a:pt x="2143" y="1417"/>
                      </a:cubicBezTo>
                      <a:cubicBezTo>
                        <a:pt x="2143" y="1345"/>
                        <a:pt x="2125" y="1290"/>
                        <a:pt x="2125" y="1218"/>
                      </a:cubicBezTo>
                      <a:cubicBezTo>
                        <a:pt x="2089" y="564"/>
                        <a:pt x="1689" y="55"/>
                        <a:pt x="119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1" name="Google Shape;1941;p48"/>
                <p:cNvSpPr/>
                <p:nvPr/>
              </p:nvSpPr>
              <p:spPr>
                <a:xfrm>
                  <a:off x="6531592" y="1458593"/>
                  <a:ext cx="35476" cy="43942"/>
                </a:xfrm>
                <a:custGeom>
                  <a:avLst/>
                  <a:gdLst/>
                  <a:ahLst/>
                  <a:cxnLst/>
                  <a:rect l="l" t="t" r="r" b="b"/>
                  <a:pathLst>
                    <a:path w="528" h="654" extrusionOk="0">
                      <a:moveTo>
                        <a:pt x="527" y="0"/>
                      </a:moveTo>
                      <a:cubicBezTo>
                        <a:pt x="448" y="27"/>
                        <a:pt x="348" y="44"/>
                        <a:pt x="251" y="44"/>
                      </a:cubicBezTo>
                      <a:cubicBezTo>
                        <a:pt x="215" y="44"/>
                        <a:pt x="180" y="41"/>
                        <a:pt x="146" y="36"/>
                      </a:cubicBezTo>
                      <a:cubicBezTo>
                        <a:pt x="128" y="36"/>
                        <a:pt x="55" y="36"/>
                        <a:pt x="19" y="73"/>
                      </a:cubicBezTo>
                      <a:cubicBezTo>
                        <a:pt x="1" y="91"/>
                        <a:pt x="1" y="127"/>
                        <a:pt x="1" y="145"/>
                      </a:cubicBezTo>
                      <a:cubicBezTo>
                        <a:pt x="110" y="273"/>
                        <a:pt x="219" y="400"/>
                        <a:pt x="328" y="527"/>
                      </a:cubicBezTo>
                      <a:lnTo>
                        <a:pt x="473" y="654"/>
                      </a:lnTo>
                      <a:lnTo>
                        <a:pt x="52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2" name="Google Shape;1942;p48"/>
                <p:cNvSpPr/>
                <p:nvPr/>
              </p:nvSpPr>
              <p:spPr>
                <a:xfrm>
                  <a:off x="6599319" y="1449791"/>
                  <a:ext cx="43405" cy="36955"/>
                </a:xfrm>
                <a:custGeom>
                  <a:avLst/>
                  <a:gdLst/>
                  <a:ahLst/>
                  <a:cxnLst/>
                  <a:rect l="l" t="t" r="r" b="b"/>
                  <a:pathLst>
                    <a:path w="646" h="550" extrusionOk="0">
                      <a:moveTo>
                        <a:pt x="349" y="1"/>
                      </a:moveTo>
                      <a:cubicBezTo>
                        <a:pt x="136" y="1"/>
                        <a:pt x="1" y="252"/>
                        <a:pt x="137" y="440"/>
                      </a:cubicBezTo>
                      <a:cubicBezTo>
                        <a:pt x="192" y="516"/>
                        <a:pt x="271" y="550"/>
                        <a:pt x="349" y="550"/>
                      </a:cubicBezTo>
                      <a:cubicBezTo>
                        <a:pt x="478" y="550"/>
                        <a:pt x="605" y="459"/>
                        <a:pt x="627" y="313"/>
                      </a:cubicBezTo>
                      <a:cubicBezTo>
                        <a:pt x="646" y="167"/>
                        <a:pt x="537" y="40"/>
                        <a:pt x="391" y="4"/>
                      </a:cubicBezTo>
                      <a:cubicBezTo>
                        <a:pt x="377" y="2"/>
                        <a:pt x="363" y="1"/>
                        <a:pt x="34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3" name="Google Shape;1943;p48"/>
                <p:cNvSpPr/>
                <p:nvPr/>
              </p:nvSpPr>
              <p:spPr>
                <a:xfrm>
                  <a:off x="6552353" y="1430508"/>
                  <a:ext cx="45219" cy="27817"/>
                </a:xfrm>
                <a:custGeom>
                  <a:avLst/>
                  <a:gdLst/>
                  <a:ahLst/>
                  <a:cxnLst/>
                  <a:rect l="l" t="t" r="r" b="b"/>
                  <a:pathLst>
                    <a:path w="673" h="414" extrusionOk="0">
                      <a:moveTo>
                        <a:pt x="346" y="0"/>
                      </a:moveTo>
                      <a:cubicBezTo>
                        <a:pt x="309" y="0"/>
                        <a:pt x="273" y="19"/>
                        <a:pt x="237" y="19"/>
                      </a:cubicBezTo>
                      <a:cubicBezTo>
                        <a:pt x="237" y="37"/>
                        <a:pt x="218" y="37"/>
                        <a:pt x="218" y="37"/>
                      </a:cubicBezTo>
                      <a:cubicBezTo>
                        <a:pt x="91" y="109"/>
                        <a:pt x="0" y="236"/>
                        <a:pt x="37" y="327"/>
                      </a:cubicBezTo>
                      <a:cubicBezTo>
                        <a:pt x="55" y="364"/>
                        <a:pt x="91" y="382"/>
                        <a:pt x="128" y="400"/>
                      </a:cubicBezTo>
                      <a:lnTo>
                        <a:pt x="164" y="400"/>
                      </a:lnTo>
                      <a:cubicBezTo>
                        <a:pt x="200" y="409"/>
                        <a:pt x="232" y="414"/>
                        <a:pt x="262" y="414"/>
                      </a:cubicBezTo>
                      <a:cubicBezTo>
                        <a:pt x="291" y="414"/>
                        <a:pt x="318" y="409"/>
                        <a:pt x="346" y="400"/>
                      </a:cubicBezTo>
                      <a:lnTo>
                        <a:pt x="364" y="400"/>
                      </a:lnTo>
                      <a:cubicBezTo>
                        <a:pt x="491" y="382"/>
                        <a:pt x="654" y="327"/>
                        <a:pt x="654" y="218"/>
                      </a:cubicBezTo>
                      <a:cubicBezTo>
                        <a:pt x="672" y="128"/>
                        <a:pt x="563" y="37"/>
                        <a:pt x="43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4" name="Google Shape;1944;p48"/>
                <p:cNvSpPr/>
                <p:nvPr/>
              </p:nvSpPr>
              <p:spPr>
                <a:xfrm>
                  <a:off x="6552353" y="1430508"/>
                  <a:ext cx="28153" cy="27817"/>
                </a:xfrm>
                <a:custGeom>
                  <a:avLst/>
                  <a:gdLst/>
                  <a:ahLst/>
                  <a:cxnLst/>
                  <a:rect l="l" t="t" r="r" b="b"/>
                  <a:pathLst>
                    <a:path w="419" h="414" extrusionOk="0">
                      <a:moveTo>
                        <a:pt x="346" y="0"/>
                      </a:moveTo>
                      <a:cubicBezTo>
                        <a:pt x="309" y="0"/>
                        <a:pt x="273" y="19"/>
                        <a:pt x="237" y="19"/>
                      </a:cubicBezTo>
                      <a:cubicBezTo>
                        <a:pt x="237" y="37"/>
                        <a:pt x="218" y="37"/>
                        <a:pt x="218" y="37"/>
                      </a:cubicBezTo>
                      <a:cubicBezTo>
                        <a:pt x="91" y="109"/>
                        <a:pt x="0" y="236"/>
                        <a:pt x="37" y="327"/>
                      </a:cubicBezTo>
                      <a:cubicBezTo>
                        <a:pt x="55" y="364"/>
                        <a:pt x="91" y="382"/>
                        <a:pt x="128" y="400"/>
                      </a:cubicBezTo>
                      <a:lnTo>
                        <a:pt x="164" y="400"/>
                      </a:lnTo>
                      <a:cubicBezTo>
                        <a:pt x="200" y="409"/>
                        <a:pt x="232" y="414"/>
                        <a:pt x="262" y="414"/>
                      </a:cubicBezTo>
                      <a:cubicBezTo>
                        <a:pt x="291" y="414"/>
                        <a:pt x="318" y="409"/>
                        <a:pt x="346" y="400"/>
                      </a:cubicBezTo>
                      <a:lnTo>
                        <a:pt x="364" y="400"/>
                      </a:lnTo>
                      <a:cubicBezTo>
                        <a:pt x="418" y="309"/>
                        <a:pt x="418" y="218"/>
                        <a:pt x="418" y="128"/>
                      </a:cubicBezTo>
                      <a:cubicBezTo>
                        <a:pt x="418" y="91"/>
                        <a:pt x="400" y="37"/>
                        <a:pt x="3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5" name="Google Shape;1945;p48"/>
                <p:cNvSpPr/>
                <p:nvPr/>
              </p:nvSpPr>
              <p:spPr>
                <a:xfrm>
                  <a:off x="6573115" y="1500855"/>
                  <a:ext cx="25667" cy="18880"/>
                </a:xfrm>
                <a:custGeom>
                  <a:avLst/>
                  <a:gdLst/>
                  <a:ahLst/>
                  <a:cxnLst/>
                  <a:rect l="l" t="t" r="r" b="b"/>
                  <a:pathLst>
                    <a:path w="382" h="281" extrusionOk="0">
                      <a:moveTo>
                        <a:pt x="331" y="0"/>
                      </a:moveTo>
                      <a:cubicBezTo>
                        <a:pt x="314" y="0"/>
                        <a:pt x="286" y="20"/>
                        <a:pt x="218" y="61"/>
                      </a:cubicBezTo>
                      <a:cubicBezTo>
                        <a:pt x="37" y="152"/>
                        <a:pt x="0" y="134"/>
                        <a:pt x="0" y="188"/>
                      </a:cubicBezTo>
                      <a:cubicBezTo>
                        <a:pt x="0" y="229"/>
                        <a:pt x="62" y="280"/>
                        <a:pt x="146" y="280"/>
                      </a:cubicBezTo>
                      <a:cubicBezTo>
                        <a:pt x="174" y="280"/>
                        <a:pt x="205" y="275"/>
                        <a:pt x="236" y="261"/>
                      </a:cubicBezTo>
                      <a:cubicBezTo>
                        <a:pt x="345" y="225"/>
                        <a:pt x="382" y="43"/>
                        <a:pt x="345" y="7"/>
                      </a:cubicBezTo>
                      <a:cubicBezTo>
                        <a:pt x="341" y="2"/>
                        <a:pt x="336" y="0"/>
                        <a:pt x="3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6" name="Google Shape;1946;p48"/>
                <p:cNvSpPr/>
                <p:nvPr/>
              </p:nvSpPr>
              <p:spPr>
                <a:xfrm>
                  <a:off x="6433965" y="2107847"/>
                  <a:ext cx="302758" cy="965386"/>
                </a:xfrm>
                <a:custGeom>
                  <a:avLst/>
                  <a:gdLst/>
                  <a:ahLst/>
                  <a:cxnLst/>
                  <a:rect l="l" t="t" r="r" b="b"/>
                  <a:pathLst>
                    <a:path w="4506" h="14368" extrusionOk="0">
                      <a:moveTo>
                        <a:pt x="1781" y="0"/>
                      </a:moveTo>
                      <a:cubicBezTo>
                        <a:pt x="1672" y="745"/>
                        <a:pt x="1563" y="1508"/>
                        <a:pt x="1454" y="2271"/>
                      </a:cubicBezTo>
                      <a:cubicBezTo>
                        <a:pt x="891" y="6230"/>
                        <a:pt x="418" y="10154"/>
                        <a:pt x="1" y="14004"/>
                      </a:cubicBezTo>
                      <a:lnTo>
                        <a:pt x="3670" y="14367"/>
                      </a:lnTo>
                      <a:cubicBezTo>
                        <a:pt x="3906" y="12787"/>
                        <a:pt x="4106" y="11098"/>
                        <a:pt x="4233" y="9318"/>
                      </a:cubicBezTo>
                      <a:cubicBezTo>
                        <a:pt x="4432" y="6757"/>
                        <a:pt x="4505" y="4178"/>
                        <a:pt x="4432" y="1599"/>
                      </a:cubicBezTo>
                      <a:lnTo>
                        <a:pt x="178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7" name="Google Shape;1947;p48"/>
                <p:cNvSpPr/>
                <p:nvPr/>
              </p:nvSpPr>
              <p:spPr>
                <a:xfrm>
                  <a:off x="6618267" y="2123704"/>
                  <a:ext cx="563858" cy="908006"/>
                </a:xfrm>
                <a:custGeom>
                  <a:avLst/>
                  <a:gdLst/>
                  <a:ahLst/>
                  <a:cxnLst/>
                  <a:rect l="l" t="t" r="r" b="b"/>
                  <a:pathLst>
                    <a:path w="8392" h="13514" extrusionOk="0">
                      <a:moveTo>
                        <a:pt x="2707" y="0"/>
                      </a:moveTo>
                      <a:lnTo>
                        <a:pt x="73" y="1453"/>
                      </a:lnTo>
                      <a:cubicBezTo>
                        <a:pt x="0" y="3433"/>
                        <a:pt x="400" y="5395"/>
                        <a:pt x="1235" y="7175"/>
                      </a:cubicBezTo>
                      <a:cubicBezTo>
                        <a:pt x="1580" y="7938"/>
                        <a:pt x="2016" y="8646"/>
                        <a:pt x="2507" y="9318"/>
                      </a:cubicBezTo>
                      <a:lnTo>
                        <a:pt x="5250" y="13514"/>
                      </a:lnTo>
                      <a:lnTo>
                        <a:pt x="8392" y="10808"/>
                      </a:lnTo>
                      <a:lnTo>
                        <a:pt x="4723" y="6721"/>
                      </a:lnTo>
                      <a:lnTo>
                        <a:pt x="270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8" name="Google Shape;1948;p48"/>
                <p:cNvSpPr/>
                <p:nvPr/>
              </p:nvSpPr>
              <p:spPr>
                <a:xfrm>
                  <a:off x="6516944" y="1631875"/>
                  <a:ext cx="329567" cy="590734"/>
                </a:xfrm>
                <a:custGeom>
                  <a:avLst/>
                  <a:gdLst/>
                  <a:ahLst/>
                  <a:cxnLst/>
                  <a:rect l="l" t="t" r="r" b="b"/>
                  <a:pathLst>
                    <a:path w="4905" h="8792" extrusionOk="0">
                      <a:moveTo>
                        <a:pt x="2980" y="0"/>
                      </a:moveTo>
                      <a:cubicBezTo>
                        <a:pt x="2739" y="258"/>
                        <a:pt x="2418" y="401"/>
                        <a:pt x="2078" y="401"/>
                      </a:cubicBezTo>
                      <a:cubicBezTo>
                        <a:pt x="2057" y="401"/>
                        <a:pt x="2037" y="401"/>
                        <a:pt x="2017" y="400"/>
                      </a:cubicBezTo>
                      <a:cubicBezTo>
                        <a:pt x="1781" y="364"/>
                        <a:pt x="1563" y="273"/>
                        <a:pt x="1381" y="109"/>
                      </a:cubicBezTo>
                      <a:lnTo>
                        <a:pt x="873" y="945"/>
                      </a:lnTo>
                      <a:cubicBezTo>
                        <a:pt x="582" y="1399"/>
                        <a:pt x="273" y="3342"/>
                        <a:pt x="1" y="8791"/>
                      </a:cubicBezTo>
                      <a:lnTo>
                        <a:pt x="4905" y="8664"/>
                      </a:lnTo>
                      <a:cubicBezTo>
                        <a:pt x="4469" y="6830"/>
                        <a:pt x="4069" y="4977"/>
                        <a:pt x="3652" y="3143"/>
                      </a:cubicBezTo>
                      <a:lnTo>
                        <a:pt x="298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9" name="Google Shape;1949;p48"/>
                <p:cNvSpPr/>
                <p:nvPr/>
              </p:nvSpPr>
              <p:spPr>
                <a:xfrm>
                  <a:off x="6726846" y="2235978"/>
                  <a:ext cx="20829" cy="401595"/>
                </a:xfrm>
                <a:custGeom>
                  <a:avLst/>
                  <a:gdLst/>
                  <a:ahLst/>
                  <a:cxnLst/>
                  <a:rect l="l" t="t" r="r" b="b"/>
                  <a:pathLst>
                    <a:path w="310" h="5977" extrusionOk="0">
                      <a:moveTo>
                        <a:pt x="273" y="0"/>
                      </a:moveTo>
                      <a:cubicBezTo>
                        <a:pt x="255" y="0"/>
                        <a:pt x="255" y="0"/>
                        <a:pt x="255" y="18"/>
                      </a:cubicBezTo>
                      <a:lnTo>
                        <a:pt x="1" y="5940"/>
                      </a:lnTo>
                      <a:cubicBezTo>
                        <a:pt x="1" y="5958"/>
                        <a:pt x="19" y="5976"/>
                        <a:pt x="37" y="5976"/>
                      </a:cubicBezTo>
                      <a:cubicBezTo>
                        <a:pt x="55" y="5976"/>
                        <a:pt x="55" y="5958"/>
                        <a:pt x="55" y="5940"/>
                      </a:cubicBezTo>
                      <a:lnTo>
                        <a:pt x="310" y="18"/>
                      </a:lnTo>
                      <a:cubicBezTo>
                        <a:pt x="310" y="0"/>
                        <a:pt x="291" y="0"/>
                        <a:pt x="2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0" name="Google Shape;1950;p48"/>
                <p:cNvSpPr/>
                <p:nvPr/>
              </p:nvSpPr>
              <p:spPr>
                <a:xfrm>
                  <a:off x="6685389" y="1642827"/>
                  <a:ext cx="227035" cy="361348"/>
                </a:xfrm>
                <a:custGeom>
                  <a:avLst/>
                  <a:gdLst/>
                  <a:ahLst/>
                  <a:cxnLst/>
                  <a:rect l="l" t="t" r="r" b="b"/>
                  <a:pathLst>
                    <a:path w="3379" h="5378" extrusionOk="0">
                      <a:moveTo>
                        <a:pt x="418" y="1"/>
                      </a:moveTo>
                      <a:cubicBezTo>
                        <a:pt x="291" y="491"/>
                        <a:pt x="146" y="1000"/>
                        <a:pt x="0" y="1490"/>
                      </a:cubicBezTo>
                      <a:cubicBezTo>
                        <a:pt x="0" y="1508"/>
                        <a:pt x="0" y="1545"/>
                        <a:pt x="0" y="1581"/>
                      </a:cubicBezTo>
                      <a:lnTo>
                        <a:pt x="364" y="2834"/>
                      </a:lnTo>
                      <a:cubicBezTo>
                        <a:pt x="418" y="2943"/>
                        <a:pt x="491" y="3070"/>
                        <a:pt x="563" y="3161"/>
                      </a:cubicBezTo>
                      <a:cubicBezTo>
                        <a:pt x="600" y="3234"/>
                        <a:pt x="636" y="3288"/>
                        <a:pt x="672" y="3343"/>
                      </a:cubicBezTo>
                      <a:cubicBezTo>
                        <a:pt x="763" y="3506"/>
                        <a:pt x="854" y="3652"/>
                        <a:pt x="945" y="3815"/>
                      </a:cubicBezTo>
                      <a:lnTo>
                        <a:pt x="963" y="3851"/>
                      </a:lnTo>
                      <a:cubicBezTo>
                        <a:pt x="1036" y="3960"/>
                        <a:pt x="1108" y="4088"/>
                        <a:pt x="1145" y="4142"/>
                      </a:cubicBezTo>
                      <a:cubicBezTo>
                        <a:pt x="1181" y="4215"/>
                        <a:pt x="1217" y="4269"/>
                        <a:pt x="1254" y="4342"/>
                      </a:cubicBezTo>
                      <a:lnTo>
                        <a:pt x="1381" y="4524"/>
                      </a:lnTo>
                      <a:cubicBezTo>
                        <a:pt x="1399" y="4542"/>
                        <a:pt x="1381" y="4524"/>
                        <a:pt x="1399" y="4560"/>
                      </a:cubicBezTo>
                      <a:cubicBezTo>
                        <a:pt x="1399" y="4578"/>
                        <a:pt x="1399" y="4596"/>
                        <a:pt x="1435" y="4651"/>
                      </a:cubicBezTo>
                      <a:cubicBezTo>
                        <a:pt x="1472" y="4687"/>
                        <a:pt x="1508" y="4723"/>
                        <a:pt x="1544" y="4796"/>
                      </a:cubicBezTo>
                      <a:cubicBezTo>
                        <a:pt x="1580" y="4869"/>
                        <a:pt x="1635" y="4959"/>
                        <a:pt x="1689" y="5032"/>
                      </a:cubicBezTo>
                      <a:cubicBezTo>
                        <a:pt x="1689" y="5050"/>
                        <a:pt x="1708" y="5087"/>
                        <a:pt x="1726" y="5105"/>
                      </a:cubicBezTo>
                      <a:cubicBezTo>
                        <a:pt x="1762" y="5159"/>
                        <a:pt x="1817" y="5250"/>
                        <a:pt x="1835" y="5286"/>
                      </a:cubicBezTo>
                      <a:cubicBezTo>
                        <a:pt x="1853" y="5305"/>
                        <a:pt x="1853" y="5341"/>
                        <a:pt x="1889" y="5377"/>
                      </a:cubicBezTo>
                      <a:lnTo>
                        <a:pt x="3379" y="4723"/>
                      </a:lnTo>
                      <a:cubicBezTo>
                        <a:pt x="3361" y="4687"/>
                        <a:pt x="3361" y="4651"/>
                        <a:pt x="3361" y="4614"/>
                      </a:cubicBezTo>
                      <a:cubicBezTo>
                        <a:pt x="3324" y="4451"/>
                        <a:pt x="3270" y="4306"/>
                        <a:pt x="3197" y="4160"/>
                      </a:cubicBezTo>
                      <a:cubicBezTo>
                        <a:pt x="3161" y="4051"/>
                        <a:pt x="3124" y="3960"/>
                        <a:pt x="3070" y="3851"/>
                      </a:cubicBezTo>
                      <a:cubicBezTo>
                        <a:pt x="3070" y="3851"/>
                        <a:pt x="3052" y="3833"/>
                        <a:pt x="3052" y="3833"/>
                      </a:cubicBezTo>
                      <a:lnTo>
                        <a:pt x="2816" y="3325"/>
                      </a:lnTo>
                      <a:cubicBezTo>
                        <a:pt x="2779" y="3270"/>
                        <a:pt x="2743" y="3216"/>
                        <a:pt x="2725" y="3161"/>
                      </a:cubicBezTo>
                      <a:lnTo>
                        <a:pt x="2652" y="3034"/>
                      </a:lnTo>
                      <a:cubicBezTo>
                        <a:pt x="2507" y="2725"/>
                        <a:pt x="2362" y="2471"/>
                        <a:pt x="2253" y="2253"/>
                      </a:cubicBezTo>
                      <a:cubicBezTo>
                        <a:pt x="2053" y="1872"/>
                        <a:pt x="1853" y="1490"/>
                        <a:pt x="1617" y="1127"/>
                      </a:cubicBezTo>
                      <a:cubicBezTo>
                        <a:pt x="1508" y="945"/>
                        <a:pt x="1381" y="764"/>
                        <a:pt x="1235" y="600"/>
                      </a:cubicBezTo>
                      <a:cubicBezTo>
                        <a:pt x="1017" y="346"/>
                        <a:pt x="745" y="146"/>
                        <a:pt x="41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1" name="Google Shape;1951;p48"/>
                <p:cNvSpPr/>
                <p:nvPr/>
              </p:nvSpPr>
              <p:spPr>
                <a:xfrm>
                  <a:off x="6748817" y="1854004"/>
                  <a:ext cx="119665" cy="79351"/>
                </a:xfrm>
                <a:custGeom>
                  <a:avLst/>
                  <a:gdLst/>
                  <a:ahLst/>
                  <a:cxnLst/>
                  <a:rect l="l" t="t" r="r" b="b"/>
                  <a:pathLst>
                    <a:path w="1781" h="1181" extrusionOk="0">
                      <a:moveTo>
                        <a:pt x="1781" y="0"/>
                      </a:moveTo>
                      <a:cubicBezTo>
                        <a:pt x="1309" y="164"/>
                        <a:pt x="836" y="309"/>
                        <a:pt x="364" y="454"/>
                      </a:cubicBezTo>
                      <a:lnTo>
                        <a:pt x="1" y="654"/>
                      </a:lnTo>
                      <a:lnTo>
                        <a:pt x="19" y="690"/>
                      </a:lnTo>
                      <a:cubicBezTo>
                        <a:pt x="73" y="799"/>
                        <a:pt x="164" y="926"/>
                        <a:pt x="201" y="981"/>
                      </a:cubicBezTo>
                      <a:cubicBezTo>
                        <a:pt x="237" y="1054"/>
                        <a:pt x="273" y="1108"/>
                        <a:pt x="310" y="1181"/>
                      </a:cubicBezTo>
                      <a:cubicBezTo>
                        <a:pt x="800" y="781"/>
                        <a:pt x="1290" y="400"/>
                        <a:pt x="178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2" name="Google Shape;1952;p48"/>
                <p:cNvSpPr/>
                <p:nvPr/>
              </p:nvSpPr>
              <p:spPr>
                <a:xfrm>
                  <a:off x="6676856" y="1633085"/>
                  <a:ext cx="197740" cy="296644"/>
                </a:xfrm>
                <a:custGeom>
                  <a:avLst/>
                  <a:gdLst/>
                  <a:ahLst/>
                  <a:cxnLst/>
                  <a:rect l="l" t="t" r="r" b="b"/>
                  <a:pathLst>
                    <a:path w="2943" h="4415" extrusionOk="0">
                      <a:moveTo>
                        <a:pt x="581" y="1"/>
                      </a:moveTo>
                      <a:cubicBezTo>
                        <a:pt x="382" y="564"/>
                        <a:pt x="200" y="1127"/>
                        <a:pt x="0" y="1690"/>
                      </a:cubicBezTo>
                      <a:cubicBezTo>
                        <a:pt x="309" y="2598"/>
                        <a:pt x="618" y="3506"/>
                        <a:pt x="926" y="4414"/>
                      </a:cubicBezTo>
                      <a:lnTo>
                        <a:pt x="2943" y="3234"/>
                      </a:lnTo>
                      <a:cubicBezTo>
                        <a:pt x="2761" y="2253"/>
                        <a:pt x="2271" y="1345"/>
                        <a:pt x="1526" y="673"/>
                      </a:cubicBezTo>
                      <a:cubicBezTo>
                        <a:pt x="1253" y="400"/>
                        <a:pt x="926" y="182"/>
                        <a:pt x="58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48"/>
                <p:cNvSpPr/>
                <p:nvPr/>
              </p:nvSpPr>
              <p:spPr>
                <a:xfrm>
                  <a:off x="6532801" y="1927913"/>
                  <a:ext cx="400385" cy="251963"/>
                </a:xfrm>
                <a:custGeom>
                  <a:avLst/>
                  <a:gdLst/>
                  <a:ahLst/>
                  <a:cxnLst/>
                  <a:rect l="l" t="t" r="r" b="b"/>
                  <a:pathLst>
                    <a:path w="5959" h="3750" extrusionOk="0">
                      <a:moveTo>
                        <a:pt x="4985" y="1"/>
                      </a:moveTo>
                      <a:cubicBezTo>
                        <a:pt x="4947" y="1"/>
                        <a:pt x="4908" y="3"/>
                        <a:pt x="4869" y="8"/>
                      </a:cubicBezTo>
                      <a:lnTo>
                        <a:pt x="1" y="2188"/>
                      </a:lnTo>
                      <a:lnTo>
                        <a:pt x="691" y="3750"/>
                      </a:lnTo>
                      <a:cubicBezTo>
                        <a:pt x="2544" y="3641"/>
                        <a:pt x="4287" y="2860"/>
                        <a:pt x="5595" y="1552"/>
                      </a:cubicBezTo>
                      <a:cubicBezTo>
                        <a:pt x="5868" y="1334"/>
                        <a:pt x="5958" y="953"/>
                        <a:pt x="5831" y="626"/>
                      </a:cubicBezTo>
                      <a:cubicBezTo>
                        <a:pt x="5716" y="246"/>
                        <a:pt x="5374" y="1"/>
                        <a:pt x="498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4" name="Google Shape;1954;p48"/>
                <p:cNvSpPr/>
                <p:nvPr/>
              </p:nvSpPr>
              <p:spPr>
                <a:xfrm>
                  <a:off x="6410784" y="1900836"/>
                  <a:ext cx="119665" cy="271246"/>
                </a:xfrm>
                <a:custGeom>
                  <a:avLst/>
                  <a:gdLst/>
                  <a:ahLst/>
                  <a:cxnLst/>
                  <a:rect l="l" t="t" r="r" b="b"/>
                  <a:pathLst>
                    <a:path w="1781" h="4037" extrusionOk="0">
                      <a:moveTo>
                        <a:pt x="231" y="0"/>
                      </a:moveTo>
                      <a:cubicBezTo>
                        <a:pt x="209" y="0"/>
                        <a:pt x="187" y="4"/>
                        <a:pt x="164" y="11"/>
                      </a:cubicBezTo>
                      <a:cubicBezTo>
                        <a:pt x="55" y="48"/>
                        <a:pt x="0" y="175"/>
                        <a:pt x="37" y="266"/>
                      </a:cubicBezTo>
                      <a:lnTo>
                        <a:pt x="1381" y="3898"/>
                      </a:lnTo>
                      <a:cubicBezTo>
                        <a:pt x="1410" y="3985"/>
                        <a:pt x="1484" y="4037"/>
                        <a:pt x="1568" y="4037"/>
                      </a:cubicBezTo>
                      <a:cubicBezTo>
                        <a:pt x="1590" y="4037"/>
                        <a:pt x="1612" y="4033"/>
                        <a:pt x="1635" y="4026"/>
                      </a:cubicBezTo>
                      <a:cubicBezTo>
                        <a:pt x="1726" y="3989"/>
                        <a:pt x="1780" y="3862"/>
                        <a:pt x="1744" y="3771"/>
                      </a:cubicBezTo>
                      <a:lnTo>
                        <a:pt x="418" y="139"/>
                      </a:lnTo>
                      <a:cubicBezTo>
                        <a:pt x="389" y="52"/>
                        <a:pt x="315" y="0"/>
                        <a:pt x="2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5" name="Google Shape;1955;p48"/>
                <p:cNvSpPr/>
                <p:nvPr/>
              </p:nvSpPr>
              <p:spPr>
                <a:xfrm>
                  <a:off x="6451031" y="2048720"/>
                  <a:ext cx="130685" cy="138680"/>
                </a:xfrm>
                <a:custGeom>
                  <a:avLst/>
                  <a:gdLst/>
                  <a:ahLst/>
                  <a:cxnLst/>
                  <a:rect l="l" t="t" r="r" b="b"/>
                  <a:pathLst>
                    <a:path w="1945" h="2064" extrusionOk="0">
                      <a:moveTo>
                        <a:pt x="644" y="1"/>
                      </a:moveTo>
                      <a:cubicBezTo>
                        <a:pt x="618" y="1"/>
                        <a:pt x="599" y="10"/>
                        <a:pt x="582" y="26"/>
                      </a:cubicBezTo>
                      <a:cubicBezTo>
                        <a:pt x="509" y="81"/>
                        <a:pt x="727" y="408"/>
                        <a:pt x="673" y="462"/>
                      </a:cubicBezTo>
                      <a:cubicBezTo>
                        <a:pt x="664" y="471"/>
                        <a:pt x="652" y="475"/>
                        <a:pt x="637" y="475"/>
                      </a:cubicBezTo>
                      <a:cubicBezTo>
                        <a:pt x="559" y="475"/>
                        <a:pt x="407" y="369"/>
                        <a:pt x="255" y="263"/>
                      </a:cubicBezTo>
                      <a:lnTo>
                        <a:pt x="255" y="263"/>
                      </a:lnTo>
                      <a:cubicBezTo>
                        <a:pt x="1" y="862"/>
                        <a:pt x="201" y="1552"/>
                        <a:pt x="746" y="1915"/>
                      </a:cubicBezTo>
                      <a:cubicBezTo>
                        <a:pt x="942" y="2013"/>
                        <a:pt x="1153" y="2064"/>
                        <a:pt x="1367" y="2064"/>
                      </a:cubicBezTo>
                      <a:cubicBezTo>
                        <a:pt x="1549" y="2064"/>
                        <a:pt x="1732" y="2027"/>
                        <a:pt x="1908" y="1952"/>
                      </a:cubicBezTo>
                      <a:lnTo>
                        <a:pt x="1944" y="1952"/>
                      </a:lnTo>
                      <a:cubicBezTo>
                        <a:pt x="1726" y="1425"/>
                        <a:pt x="1490" y="898"/>
                        <a:pt x="1254" y="372"/>
                      </a:cubicBezTo>
                      <a:cubicBezTo>
                        <a:pt x="889" y="105"/>
                        <a:pt x="730" y="1"/>
                        <a:pt x="64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6" name="Google Shape;1956;p48"/>
                <p:cNvSpPr/>
                <p:nvPr/>
              </p:nvSpPr>
              <p:spPr>
                <a:xfrm>
                  <a:off x="6513316" y="1332746"/>
                  <a:ext cx="187998" cy="137740"/>
                </a:xfrm>
                <a:custGeom>
                  <a:avLst/>
                  <a:gdLst/>
                  <a:ahLst/>
                  <a:cxnLst/>
                  <a:rect l="l" t="t" r="r" b="b"/>
                  <a:pathLst>
                    <a:path w="2798" h="2050" extrusionOk="0">
                      <a:moveTo>
                        <a:pt x="1290" y="0"/>
                      </a:moveTo>
                      <a:cubicBezTo>
                        <a:pt x="1187" y="0"/>
                        <a:pt x="1093" y="23"/>
                        <a:pt x="1036" y="93"/>
                      </a:cubicBezTo>
                      <a:cubicBezTo>
                        <a:pt x="945" y="184"/>
                        <a:pt x="999" y="347"/>
                        <a:pt x="908" y="384"/>
                      </a:cubicBezTo>
                      <a:cubicBezTo>
                        <a:pt x="895" y="392"/>
                        <a:pt x="881" y="396"/>
                        <a:pt x="865" y="396"/>
                      </a:cubicBezTo>
                      <a:cubicBezTo>
                        <a:pt x="758" y="396"/>
                        <a:pt x="597" y="231"/>
                        <a:pt x="542" y="231"/>
                      </a:cubicBezTo>
                      <a:cubicBezTo>
                        <a:pt x="535" y="231"/>
                        <a:pt x="530" y="233"/>
                        <a:pt x="527" y="238"/>
                      </a:cubicBezTo>
                      <a:cubicBezTo>
                        <a:pt x="472" y="275"/>
                        <a:pt x="672" y="602"/>
                        <a:pt x="636" y="656"/>
                      </a:cubicBezTo>
                      <a:cubicBezTo>
                        <a:pt x="629" y="661"/>
                        <a:pt x="620" y="663"/>
                        <a:pt x="610" y="663"/>
                      </a:cubicBezTo>
                      <a:cubicBezTo>
                        <a:pt x="546" y="663"/>
                        <a:pt x="421" y="582"/>
                        <a:pt x="302" y="582"/>
                      </a:cubicBezTo>
                      <a:cubicBezTo>
                        <a:pt x="292" y="582"/>
                        <a:pt x="282" y="582"/>
                        <a:pt x="273" y="584"/>
                      </a:cubicBezTo>
                      <a:cubicBezTo>
                        <a:pt x="146" y="620"/>
                        <a:pt x="55" y="765"/>
                        <a:pt x="0" y="892"/>
                      </a:cubicBezTo>
                      <a:cubicBezTo>
                        <a:pt x="109" y="983"/>
                        <a:pt x="254" y="1074"/>
                        <a:pt x="382" y="1147"/>
                      </a:cubicBezTo>
                      <a:lnTo>
                        <a:pt x="527" y="1237"/>
                      </a:lnTo>
                      <a:cubicBezTo>
                        <a:pt x="1671" y="1274"/>
                        <a:pt x="2016" y="1474"/>
                        <a:pt x="2071" y="1691"/>
                      </a:cubicBezTo>
                      <a:cubicBezTo>
                        <a:pt x="2107" y="1819"/>
                        <a:pt x="2053" y="1982"/>
                        <a:pt x="2162" y="2037"/>
                      </a:cubicBezTo>
                      <a:cubicBezTo>
                        <a:pt x="2180" y="2046"/>
                        <a:pt x="2200" y="2050"/>
                        <a:pt x="2221" y="2050"/>
                      </a:cubicBezTo>
                      <a:cubicBezTo>
                        <a:pt x="2330" y="2050"/>
                        <a:pt x="2476" y="1946"/>
                        <a:pt x="2598" y="1855"/>
                      </a:cubicBezTo>
                      <a:lnTo>
                        <a:pt x="2779" y="1328"/>
                      </a:lnTo>
                      <a:cubicBezTo>
                        <a:pt x="2797" y="1237"/>
                        <a:pt x="2797" y="1147"/>
                        <a:pt x="2779" y="1056"/>
                      </a:cubicBezTo>
                      <a:cubicBezTo>
                        <a:pt x="2688" y="765"/>
                        <a:pt x="2489" y="529"/>
                        <a:pt x="2234" y="384"/>
                      </a:cubicBezTo>
                      <a:cubicBezTo>
                        <a:pt x="2089" y="257"/>
                        <a:pt x="1926" y="166"/>
                        <a:pt x="1762" y="93"/>
                      </a:cubicBezTo>
                      <a:cubicBezTo>
                        <a:pt x="1703" y="81"/>
                        <a:pt x="1482" y="0"/>
                        <a:pt x="129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7" name="Google Shape;1957;p48"/>
                <p:cNvSpPr/>
                <p:nvPr/>
              </p:nvSpPr>
              <p:spPr>
                <a:xfrm>
                  <a:off x="6692713" y="1775863"/>
                  <a:ext cx="53752" cy="153865"/>
                </a:xfrm>
                <a:custGeom>
                  <a:avLst/>
                  <a:gdLst/>
                  <a:ahLst/>
                  <a:cxnLst/>
                  <a:rect l="l" t="t" r="r" b="b"/>
                  <a:pathLst>
                    <a:path w="800" h="2290" extrusionOk="0">
                      <a:moveTo>
                        <a:pt x="18" y="1"/>
                      </a:moveTo>
                      <a:cubicBezTo>
                        <a:pt x="0" y="1"/>
                        <a:pt x="0" y="19"/>
                        <a:pt x="0" y="19"/>
                      </a:cubicBezTo>
                      <a:lnTo>
                        <a:pt x="727" y="2253"/>
                      </a:lnTo>
                      <a:cubicBezTo>
                        <a:pt x="727" y="2271"/>
                        <a:pt x="745" y="2271"/>
                        <a:pt x="763" y="2271"/>
                      </a:cubicBezTo>
                      <a:lnTo>
                        <a:pt x="763" y="2289"/>
                      </a:lnTo>
                      <a:cubicBezTo>
                        <a:pt x="781" y="2289"/>
                        <a:pt x="799" y="2271"/>
                        <a:pt x="781" y="2253"/>
                      </a:cubicBezTo>
                      <a:lnTo>
                        <a:pt x="55" y="19"/>
                      </a:lnTo>
                      <a:cubicBezTo>
                        <a:pt x="37" y="1"/>
                        <a:pt x="18" y="1"/>
                        <a:pt x="1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8" name="Google Shape;1958;p48"/>
                <p:cNvSpPr/>
                <p:nvPr/>
              </p:nvSpPr>
              <p:spPr>
                <a:xfrm>
                  <a:off x="6258196" y="3223264"/>
                  <a:ext cx="50124" cy="61076"/>
                </a:xfrm>
                <a:custGeom>
                  <a:avLst/>
                  <a:gdLst/>
                  <a:ahLst/>
                  <a:cxnLst/>
                  <a:rect l="l" t="t" r="r" b="b"/>
                  <a:pathLst>
                    <a:path w="746" h="909" extrusionOk="0">
                      <a:moveTo>
                        <a:pt x="201" y="1"/>
                      </a:moveTo>
                      <a:lnTo>
                        <a:pt x="1" y="146"/>
                      </a:lnTo>
                      <a:lnTo>
                        <a:pt x="546" y="909"/>
                      </a:lnTo>
                      <a:lnTo>
                        <a:pt x="746" y="763"/>
                      </a:lnTo>
                      <a:lnTo>
                        <a:pt x="20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9" name="Google Shape;1959;p48"/>
                <p:cNvSpPr/>
                <p:nvPr/>
              </p:nvSpPr>
              <p:spPr>
                <a:xfrm>
                  <a:off x="6283862" y="3214731"/>
                  <a:ext cx="50124" cy="61076"/>
                </a:xfrm>
                <a:custGeom>
                  <a:avLst/>
                  <a:gdLst/>
                  <a:ahLst/>
                  <a:cxnLst/>
                  <a:rect l="l" t="t" r="r" b="b"/>
                  <a:pathLst>
                    <a:path w="746" h="909" extrusionOk="0">
                      <a:moveTo>
                        <a:pt x="200" y="0"/>
                      </a:moveTo>
                      <a:lnTo>
                        <a:pt x="0" y="146"/>
                      </a:lnTo>
                      <a:lnTo>
                        <a:pt x="545" y="909"/>
                      </a:lnTo>
                      <a:lnTo>
                        <a:pt x="745" y="763"/>
                      </a:lnTo>
                      <a:lnTo>
                        <a:pt x="20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0" name="Google Shape;1960;p48"/>
                <p:cNvSpPr/>
                <p:nvPr/>
              </p:nvSpPr>
              <p:spPr>
                <a:xfrm>
                  <a:off x="6309461" y="3204988"/>
                  <a:ext cx="50124" cy="59866"/>
                </a:xfrm>
                <a:custGeom>
                  <a:avLst/>
                  <a:gdLst/>
                  <a:ahLst/>
                  <a:cxnLst/>
                  <a:rect l="l" t="t" r="r" b="b"/>
                  <a:pathLst>
                    <a:path w="746" h="891" extrusionOk="0">
                      <a:moveTo>
                        <a:pt x="201" y="0"/>
                      </a:moveTo>
                      <a:lnTo>
                        <a:pt x="1" y="145"/>
                      </a:lnTo>
                      <a:lnTo>
                        <a:pt x="546" y="890"/>
                      </a:lnTo>
                      <a:lnTo>
                        <a:pt x="746" y="745"/>
                      </a:lnTo>
                      <a:lnTo>
                        <a:pt x="20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1" name="Google Shape;1961;p48"/>
                <p:cNvSpPr/>
                <p:nvPr/>
              </p:nvSpPr>
              <p:spPr>
                <a:xfrm>
                  <a:off x="7006356" y="3198874"/>
                  <a:ext cx="64704" cy="26876"/>
                </a:xfrm>
                <a:custGeom>
                  <a:avLst/>
                  <a:gdLst/>
                  <a:ahLst/>
                  <a:cxnLst/>
                  <a:rect l="l" t="t" r="r" b="b"/>
                  <a:pathLst>
                    <a:path w="963" h="400" extrusionOk="0">
                      <a:moveTo>
                        <a:pt x="37" y="0"/>
                      </a:moveTo>
                      <a:lnTo>
                        <a:pt x="0" y="255"/>
                      </a:lnTo>
                      <a:lnTo>
                        <a:pt x="908" y="400"/>
                      </a:lnTo>
                      <a:lnTo>
                        <a:pt x="963" y="164"/>
                      </a:lnTo>
                      <a:lnTo>
                        <a:pt x="3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2" name="Google Shape;1962;p48"/>
                <p:cNvSpPr/>
                <p:nvPr/>
              </p:nvSpPr>
              <p:spPr>
                <a:xfrm>
                  <a:off x="7018517" y="3174484"/>
                  <a:ext cx="64771" cy="26876"/>
                </a:xfrm>
                <a:custGeom>
                  <a:avLst/>
                  <a:gdLst/>
                  <a:ahLst/>
                  <a:cxnLst/>
                  <a:rect l="l" t="t" r="r" b="b"/>
                  <a:pathLst>
                    <a:path w="964" h="400" extrusionOk="0">
                      <a:moveTo>
                        <a:pt x="37" y="0"/>
                      </a:moveTo>
                      <a:lnTo>
                        <a:pt x="1" y="236"/>
                      </a:lnTo>
                      <a:lnTo>
                        <a:pt x="909" y="400"/>
                      </a:lnTo>
                      <a:lnTo>
                        <a:pt x="964" y="164"/>
                      </a:lnTo>
                      <a:lnTo>
                        <a:pt x="3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3" name="Google Shape;1963;p48"/>
                <p:cNvSpPr/>
                <p:nvPr/>
              </p:nvSpPr>
              <p:spPr>
                <a:xfrm>
                  <a:off x="7028327" y="3148818"/>
                  <a:ext cx="64704" cy="26943"/>
                </a:xfrm>
                <a:custGeom>
                  <a:avLst/>
                  <a:gdLst/>
                  <a:ahLst/>
                  <a:cxnLst/>
                  <a:rect l="l" t="t" r="r" b="b"/>
                  <a:pathLst>
                    <a:path w="963" h="401" extrusionOk="0">
                      <a:moveTo>
                        <a:pt x="55" y="1"/>
                      </a:moveTo>
                      <a:lnTo>
                        <a:pt x="0" y="237"/>
                      </a:lnTo>
                      <a:lnTo>
                        <a:pt x="927" y="400"/>
                      </a:lnTo>
                      <a:lnTo>
                        <a:pt x="963" y="164"/>
                      </a:lnTo>
                      <a:lnTo>
                        <a:pt x="5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4" name="Google Shape;1964;p48"/>
                <p:cNvSpPr/>
                <p:nvPr/>
              </p:nvSpPr>
              <p:spPr>
                <a:xfrm>
                  <a:off x="6783016" y="1936513"/>
                  <a:ext cx="55566" cy="27346"/>
                </a:xfrm>
                <a:custGeom>
                  <a:avLst/>
                  <a:gdLst/>
                  <a:ahLst/>
                  <a:cxnLst/>
                  <a:rect l="l" t="t" r="r" b="b"/>
                  <a:pathLst>
                    <a:path w="827" h="407" extrusionOk="0">
                      <a:moveTo>
                        <a:pt x="747" y="1"/>
                      </a:moveTo>
                      <a:cubicBezTo>
                        <a:pt x="740" y="1"/>
                        <a:pt x="734" y="3"/>
                        <a:pt x="727" y="7"/>
                      </a:cubicBezTo>
                      <a:lnTo>
                        <a:pt x="55" y="298"/>
                      </a:lnTo>
                      <a:cubicBezTo>
                        <a:pt x="0" y="334"/>
                        <a:pt x="19" y="407"/>
                        <a:pt x="73" y="407"/>
                      </a:cubicBezTo>
                      <a:lnTo>
                        <a:pt x="91" y="407"/>
                      </a:lnTo>
                      <a:lnTo>
                        <a:pt x="763" y="116"/>
                      </a:lnTo>
                      <a:cubicBezTo>
                        <a:pt x="827" y="100"/>
                        <a:pt x="793" y="1"/>
                        <a:pt x="74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5" name="Google Shape;1965;p48"/>
                <p:cNvSpPr/>
                <p:nvPr/>
              </p:nvSpPr>
              <p:spPr>
                <a:xfrm>
                  <a:off x="6073959" y="2374615"/>
                  <a:ext cx="307596" cy="303027"/>
                </a:xfrm>
                <a:custGeom>
                  <a:avLst/>
                  <a:gdLst/>
                  <a:ahLst/>
                  <a:cxnLst/>
                  <a:rect l="l" t="t" r="r" b="b"/>
                  <a:pathLst>
                    <a:path w="4578" h="4510" extrusionOk="0">
                      <a:moveTo>
                        <a:pt x="2328" y="1615"/>
                      </a:moveTo>
                      <a:cubicBezTo>
                        <a:pt x="2485" y="1615"/>
                        <a:pt x="2646" y="1672"/>
                        <a:pt x="2779" y="1799"/>
                      </a:cubicBezTo>
                      <a:cubicBezTo>
                        <a:pt x="3179" y="2217"/>
                        <a:pt x="2888" y="2907"/>
                        <a:pt x="2307" y="2907"/>
                      </a:cubicBezTo>
                      <a:cubicBezTo>
                        <a:pt x="1962" y="2907"/>
                        <a:pt x="1671" y="2617"/>
                        <a:pt x="1671" y="2271"/>
                      </a:cubicBezTo>
                      <a:cubicBezTo>
                        <a:pt x="1671" y="1876"/>
                        <a:pt x="1991" y="1615"/>
                        <a:pt x="2328" y="1615"/>
                      </a:cubicBezTo>
                      <a:close/>
                      <a:moveTo>
                        <a:pt x="2652" y="1"/>
                      </a:moveTo>
                      <a:cubicBezTo>
                        <a:pt x="2579" y="1"/>
                        <a:pt x="2525" y="55"/>
                        <a:pt x="2489" y="128"/>
                      </a:cubicBezTo>
                      <a:cubicBezTo>
                        <a:pt x="2470" y="201"/>
                        <a:pt x="2398" y="255"/>
                        <a:pt x="2325" y="255"/>
                      </a:cubicBezTo>
                      <a:cubicBezTo>
                        <a:pt x="2252" y="255"/>
                        <a:pt x="2180" y="201"/>
                        <a:pt x="2162" y="128"/>
                      </a:cubicBezTo>
                      <a:cubicBezTo>
                        <a:pt x="2138" y="48"/>
                        <a:pt x="2071" y="10"/>
                        <a:pt x="2004" y="10"/>
                      </a:cubicBezTo>
                      <a:cubicBezTo>
                        <a:pt x="1920" y="10"/>
                        <a:pt x="1835" y="71"/>
                        <a:pt x="1835" y="183"/>
                      </a:cubicBezTo>
                      <a:cubicBezTo>
                        <a:pt x="1835" y="289"/>
                        <a:pt x="1743" y="356"/>
                        <a:pt x="1649" y="356"/>
                      </a:cubicBezTo>
                      <a:cubicBezTo>
                        <a:pt x="1598" y="356"/>
                        <a:pt x="1546" y="336"/>
                        <a:pt x="1508" y="292"/>
                      </a:cubicBezTo>
                      <a:cubicBezTo>
                        <a:pt x="1490" y="237"/>
                        <a:pt x="1435" y="219"/>
                        <a:pt x="1381" y="219"/>
                      </a:cubicBezTo>
                      <a:cubicBezTo>
                        <a:pt x="1372" y="218"/>
                        <a:pt x="1364" y="217"/>
                        <a:pt x="1356" y="217"/>
                      </a:cubicBezTo>
                      <a:cubicBezTo>
                        <a:pt x="1242" y="217"/>
                        <a:pt x="1166" y="335"/>
                        <a:pt x="1217" y="437"/>
                      </a:cubicBezTo>
                      <a:cubicBezTo>
                        <a:pt x="1217" y="455"/>
                        <a:pt x="1217" y="473"/>
                        <a:pt x="1217" y="491"/>
                      </a:cubicBezTo>
                      <a:cubicBezTo>
                        <a:pt x="1204" y="598"/>
                        <a:pt x="1122" y="665"/>
                        <a:pt x="1030" y="665"/>
                      </a:cubicBezTo>
                      <a:cubicBezTo>
                        <a:pt x="996" y="665"/>
                        <a:pt x="961" y="656"/>
                        <a:pt x="926" y="637"/>
                      </a:cubicBezTo>
                      <a:cubicBezTo>
                        <a:pt x="908" y="619"/>
                        <a:pt x="872" y="600"/>
                        <a:pt x="836" y="600"/>
                      </a:cubicBezTo>
                      <a:cubicBezTo>
                        <a:pt x="690" y="600"/>
                        <a:pt x="600" y="764"/>
                        <a:pt x="690" y="873"/>
                      </a:cubicBezTo>
                      <a:cubicBezTo>
                        <a:pt x="709" y="909"/>
                        <a:pt x="727" y="945"/>
                        <a:pt x="727" y="982"/>
                      </a:cubicBezTo>
                      <a:cubicBezTo>
                        <a:pt x="727" y="1074"/>
                        <a:pt x="648" y="1153"/>
                        <a:pt x="547" y="1153"/>
                      </a:cubicBezTo>
                      <a:cubicBezTo>
                        <a:pt x="529" y="1153"/>
                        <a:pt x="510" y="1151"/>
                        <a:pt x="491" y="1145"/>
                      </a:cubicBezTo>
                      <a:lnTo>
                        <a:pt x="436" y="1145"/>
                      </a:lnTo>
                      <a:cubicBezTo>
                        <a:pt x="273" y="1145"/>
                        <a:pt x="200" y="1363"/>
                        <a:pt x="345" y="1454"/>
                      </a:cubicBezTo>
                      <a:cubicBezTo>
                        <a:pt x="467" y="1559"/>
                        <a:pt x="405" y="1764"/>
                        <a:pt x="255" y="1764"/>
                      </a:cubicBezTo>
                      <a:cubicBezTo>
                        <a:pt x="249" y="1764"/>
                        <a:pt x="243" y="1764"/>
                        <a:pt x="236" y="1763"/>
                      </a:cubicBezTo>
                      <a:cubicBezTo>
                        <a:pt x="36" y="1763"/>
                        <a:pt x="0" y="2053"/>
                        <a:pt x="182" y="2108"/>
                      </a:cubicBezTo>
                      <a:cubicBezTo>
                        <a:pt x="254" y="2126"/>
                        <a:pt x="309" y="2199"/>
                        <a:pt x="309" y="2271"/>
                      </a:cubicBezTo>
                      <a:cubicBezTo>
                        <a:pt x="309" y="2344"/>
                        <a:pt x="254" y="2417"/>
                        <a:pt x="182" y="2435"/>
                      </a:cubicBezTo>
                      <a:cubicBezTo>
                        <a:pt x="109" y="2453"/>
                        <a:pt x="73" y="2508"/>
                        <a:pt x="55" y="2580"/>
                      </a:cubicBezTo>
                      <a:cubicBezTo>
                        <a:pt x="55" y="2671"/>
                        <a:pt x="127" y="2762"/>
                        <a:pt x="236" y="2762"/>
                      </a:cubicBezTo>
                      <a:cubicBezTo>
                        <a:pt x="243" y="2761"/>
                        <a:pt x="249" y="2761"/>
                        <a:pt x="255" y="2761"/>
                      </a:cubicBezTo>
                      <a:cubicBezTo>
                        <a:pt x="405" y="2761"/>
                        <a:pt x="467" y="2966"/>
                        <a:pt x="327" y="3071"/>
                      </a:cubicBezTo>
                      <a:cubicBezTo>
                        <a:pt x="291" y="3107"/>
                        <a:pt x="254" y="3143"/>
                        <a:pt x="254" y="3198"/>
                      </a:cubicBezTo>
                      <a:cubicBezTo>
                        <a:pt x="254" y="3306"/>
                        <a:pt x="346" y="3387"/>
                        <a:pt x="440" y="3387"/>
                      </a:cubicBezTo>
                      <a:cubicBezTo>
                        <a:pt x="457" y="3387"/>
                        <a:pt x="474" y="3385"/>
                        <a:pt x="491" y="3379"/>
                      </a:cubicBezTo>
                      <a:lnTo>
                        <a:pt x="545" y="3379"/>
                      </a:lnTo>
                      <a:cubicBezTo>
                        <a:pt x="690" y="3379"/>
                        <a:pt x="763" y="3525"/>
                        <a:pt x="672" y="3652"/>
                      </a:cubicBezTo>
                      <a:cubicBezTo>
                        <a:pt x="587" y="3779"/>
                        <a:pt x="690" y="3928"/>
                        <a:pt x="816" y="3928"/>
                      </a:cubicBezTo>
                      <a:cubicBezTo>
                        <a:pt x="852" y="3928"/>
                        <a:pt x="890" y="3916"/>
                        <a:pt x="926" y="3888"/>
                      </a:cubicBezTo>
                      <a:cubicBezTo>
                        <a:pt x="945" y="3870"/>
                        <a:pt x="981" y="3852"/>
                        <a:pt x="1017" y="3852"/>
                      </a:cubicBezTo>
                      <a:cubicBezTo>
                        <a:pt x="1144" y="3852"/>
                        <a:pt x="1217" y="3979"/>
                        <a:pt x="1181" y="4088"/>
                      </a:cubicBezTo>
                      <a:cubicBezTo>
                        <a:pt x="1181" y="4106"/>
                        <a:pt x="1181" y="4124"/>
                        <a:pt x="1181" y="4142"/>
                      </a:cubicBezTo>
                      <a:cubicBezTo>
                        <a:pt x="1181" y="4245"/>
                        <a:pt x="1266" y="4311"/>
                        <a:pt x="1357" y="4311"/>
                      </a:cubicBezTo>
                      <a:cubicBezTo>
                        <a:pt x="1411" y="4311"/>
                        <a:pt x="1467" y="4287"/>
                        <a:pt x="1508" y="4233"/>
                      </a:cubicBezTo>
                      <a:cubicBezTo>
                        <a:pt x="1526" y="4197"/>
                        <a:pt x="1580" y="4160"/>
                        <a:pt x="1635" y="4160"/>
                      </a:cubicBezTo>
                      <a:cubicBezTo>
                        <a:pt x="1744" y="4160"/>
                        <a:pt x="1817" y="4251"/>
                        <a:pt x="1817" y="4342"/>
                      </a:cubicBezTo>
                      <a:cubicBezTo>
                        <a:pt x="1817" y="4425"/>
                        <a:pt x="1877" y="4508"/>
                        <a:pt x="1971" y="4508"/>
                      </a:cubicBezTo>
                      <a:cubicBezTo>
                        <a:pt x="1979" y="4508"/>
                        <a:pt x="1989" y="4507"/>
                        <a:pt x="1998" y="4506"/>
                      </a:cubicBezTo>
                      <a:cubicBezTo>
                        <a:pt x="2008" y="4508"/>
                        <a:pt x="2017" y="4509"/>
                        <a:pt x="2026" y="4509"/>
                      </a:cubicBezTo>
                      <a:cubicBezTo>
                        <a:pt x="2085" y="4509"/>
                        <a:pt x="2130" y="4460"/>
                        <a:pt x="2162" y="4397"/>
                      </a:cubicBezTo>
                      <a:cubicBezTo>
                        <a:pt x="2180" y="4324"/>
                        <a:pt x="2234" y="4269"/>
                        <a:pt x="2325" y="4269"/>
                      </a:cubicBezTo>
                      <a:cubicBezTo>
                        <a:pt x="2398" y="4269"/>
                        <a:pt x="2452" y="4324"/>
                        <a:pt x="2489" y="4397"/>
                      </a:cubicBezTo>
                      <a:cubicBezTo>
                        <a:pt x="2504" y="4460"/>
                        <a:pt x="2561" y="4509"/>
                        <a:pt x="2624" y="4509"/>
                      </a:cubicBezTo>
                      <a:cubicBezTo>
                        <a:pt x="2633" y="4509"/>
                        <a:pt x="2642" y="4508"/>
                        <a:pt x="2652" y="4506"/>
                      </a:cubicBezTo>
                      <a:cubicBezTo>
                        <a:pt x="2660" y="4507"/>
                        <a:pt x="2668" y="4508"/>
                        <a:pt x="2675" y="4508"/>
                      </a:cubicBezTo>
                      <a:cubicBezTo>
                        <a:pt x="2755" y="4508"/>
                        <a:pt x="2816" y="4425"/>
                        <a:pt x="2816" y="4342"/>
                      </a:cubicBezTo>
                      <a:cubicBezTo>
                        <a:pt x="2816" y="4236"/>
                        <a:pt x="2907" y="4168"/>
                        <a:pt x="3001" y="4168"/>
                      </a:cubicBezTo>
                      <a:cubicBezTo>
                        <a:pt x="3052" y="4168"/>
                        <a:pt x="3104" y="4188"/>
                        <a:pt x="3142" y="4233"/>
                      </a:cubicBezTo>
                      <a:cubicBezTo>
                        <a:pt x="3161" y="4288"/>
                        <a:pt x="3215" y="4306"/>
                        <a:pt x="3270" y="4306"/>
                      </a:cubicBezTo>
                      <a:cubicBezTo>
                        <a:pt x="3397" y="4306"/>
                        <a:pt x="3469" y="4197"/>
                        <a:pt x="3433" y="4088"/>
                      </a:cubicBezTo>
                      <a:cubicBezTo>
                        <a:pt x="3433" y="4070"/>
                        <a:pt x="3433" y="4051"/>
                        <a:pt x="3433" y="4033"/>
                      </a:cubicBezTo>
                      <a:cubicBezTo>
                        <a:pt x="3433" y="3927"/>
                        <a:pt x="3521" y="3859"/>
                        <a:pt x="3618" y="3859"/>
                      </a:cubicBezTo>
                      <a:cubicBezTo>
                        <a:pt x="3653" y="3859"/>
                        <a:pt x="3690" y="3869"/>
                        <a:pt x="3724" y="3888"/>
                      </a:cubicBezTo>
                      <a:cubicBezTo>
                        <a:pt x="3742" y="3924"/>
                        <a:pt x="3778" y="3924"/>
                        <a:pt x="3815" y="3924"/>
                      </a:cubicBezTo>
                      <a:cubicBezTo>
                        <a:pt x="3960" y="3924"/>
                        <a:pt x="4051" y="3761"/>
                        <a:pt x="3960" y="3652"/>
                      </a:cubicBezTo>
                      <a:cubicBezTo>
                        <a:pt x="3942" y="3616"/>
                        <a:pt x="3923" y="3579"/>
                        <a:pt x="3923" y="3543"/>
                      </a:cubicBezTo>
                      <a:cubicBezTo>
                        <a:pt x="3923" y="3451"/>
                        <a:pt x="4002" y="3371"/>
                        <a:pt x="4103" y="3371"/>
                      </a:cubicBezTo>
                      <a:cubicBezTo>
                        <a:pt x="4121" y="3371"/>
                        <a:pt x="4140" y="3374"/>
                        <a:pt x="4160" y="3379"/>
                      </a:cubicBezTo>
                      <a:cubicBezTo>
                        <a:pt x="4178" y="3398"/>
                        <a:pt x="4196" y="3398"/>
                        <a:pt x="4214" y="3398"/>
                      </a:cubicBezTo>
                      <a:cubicBezTo>
                        <a:pt x="4378" y="3379"/>
                        <a:pt x="4432" y="3180"/>
                        <a:pt x="4305" y="3071"/>
                      </a:cubicBezTo>
                      <a:cubicBezTo>
                        <a:pt x="4269" y="3052"/>
                        <a:pt x="4232" y="2998"/>
                        <a:pt x="4232" y="2943"/>
                      </a:cubicBezTo>
                      <a:cubicBezTo>
                        <a:pt x="4232" y="2835"/>
                        <a:pt x="4305" y="2762"/>
                        <a:pt x="4414" y="2762"/>
                      </a:cubicBezTo>
                      <a:cubicBezTo>
                        <a:pt x="4505" y="2762"/>
                        <a:pt x="4577" y="2689"/>
                        <a:pt x="4577" y="2598"/>
                      </a:cubicBezTo>
                      <a:cubicBezTo>
                        <a:pt x="4577" y="2508"/>
                        <a:pt x="4541" y="2453"/>
                        <a:pt x="4468" y="2435"/>
                      </a:cubicBezTo>
                      <a:cubicBezTo>
                        <a:pt x="4396" y="2399"/>
                        <a:pt x="4341" y="2344"/>
                        <a:pt x="4341" y="2253"/>
                      </a:cubicBezTo>
                      <a:cubicBezTo>
                        <a:pt x="4341" y="2181"/>
                        <a:pt x="4396" y="2126"/>
                        <a:pt x="4468" y="2090"/>
                      </a:cubicBezTo>
                      <a:cubicBezTo>
                        <a:pt x="4541" y="2072"/>
                        <a:pt x="4577" y="2017"/>
                        <a:pt x="4577" y="1926"/>
                      </a:cubicBezTo>
                      <a:cubicBezTo>
                        <a:pt x="4577" y="1836"/>
                        <a:pt x="4505" y="1763"/>
                        <a:pt x="4414" y="1763"/>
                      </a:cubicBezTo>
                      <a:cubicBezTo>
                        <a:pt x="4305" y="1763"/>
                        <a:pt x="4232" y="1672"/>
                        <a:pt x="4232" y="1581"/>
                      </a:cubicBezTo>
                      <a:cubicBezTo>
                        <a:pt x="4232" y="1527"/>
                        <a:pt x="4269" y="1472"/>
                        <a:pt x="4305" y="1436"/>
                      </a:cubicBezTo>
                      <a:cubicBezTo>
                        <a:pt x="4359" y="1418"/>
                        <a:pt x="4378" y="1363"/>
                        <a:pt x="4378" y="1309"/>
                      </a:cubicBezTo>
                      <a:cubicBezTo>
                        <a:pt x="4378" y="1204"/>
                        <a:pt x="4303" y="1136"/>
                        <a:pt x="4216" y="1136"/>
                      </a:cubicBezTo>
                      <a:cubicBezTo>
                        <a:pt x="4198" y="1136"/>
                        <a:pt x="4179" y="1139"/>
                        <a:pt x="4160" y="1145"/>
                      </a:cubicBezTo>
                      <a:lnTo>
                        <a:pt x="4105" y="1145"/>
                      </a:lnTo>
                      <a:cubicBezTo>
                        <a:pt x="3960" y="1145"/>
                        <a:pt x="3869" y="982"/>
                        <a:pt x="3960" y="873"/>
                      </a:cubicBezTo>
                      <a:cubicBezTo>
                        <a:pt x="3978" y="837"/>
                        <a:pt x="3996" y="800"/>
                        <a:pt x="3996" y="764"/>
                      </a:cubicBezTo>
                      <a:cubicBezTo>
                        <a:pt x="3996" y="663"/>
                        <a:pt x="3917" y="597"/>
                        <a:pt x="3832" y="597"/>
                      </a:cubicBezTo>
                      <a:cubicBezTo>
                        <a:pt x="3795" y="597"/>
                        <a:pt x="3757" y="609"/>
                        <a:pt x="3724" y="637"/>
                      </a:cubicBezTo>
                      <a:cubicBezTo>
                        <a:pt x="3687" y="655"/>
                        <a:pt x="3651" y="673"/>
                        <a:pt x="3615" y="673"/>
                      </a:cubicBezTo>
                      <a:cubicBezTo>
                        <a:pt x="3506" y="673"/>
                        <a:pt x="3415" y="546"/>
                        <a:pt x="3451" y="437"/>
                      </a:cubicBezTo>
                      <a:cubicBezTo>
                        <a:pt x="3451" y="419"/>
                        <a:pt x="3469" y="401"/>
                        <a:pt x="3469" y="382"/>
                      </a:cubicBezTo>
                      <a:cubicBezTo>
                        <a:pt x="3458" y="280"/>
                        <a:pt x="3376" y="213"/>
                        <a:pt x="3289" y="213"/>
                      </a:cubicBezTo>
                      <a:cubicBezTo>
                        <a:pt x="3237" y="213"/>
                        <a:pt x="3183" y="237"/>
                        <a:pt x="3142" y="292"/>
                      </a:cubicBezTo>
                      <a:cubicBezTo>
                        <a:pt x="3128" y="321"/>
                        <a:pt x="3089" y="351"/>
                        <a:pt x="3045" y="351"/>
                      </a:cubicBezTo>
                      <a:cubicBezTo>
                        <a:pt x="3035" y="351"/>
                        <a:pt x="3025" y="349"/>
                        <a:pt x="3015" y="346"/>
                      </a:cubicBezTo>
                      <a:cubicBezTo>
                        <a:pt x="3006" y="348"/>
                        <a:pt x="2997" y="348"/>
                        <a:pt x="2988" y="348"/>
                      </a:cubicBezTo>
                      <a:cubicBezTo>
                        <a:pt x="2894" y="348"/>
                        <a:pt x="2834" y="266"/>
                        <a:pt x="2834" y="183"/>
                      </a:cubicBezTo>
                      <a:cubicBezTo>
                        <a:pt x="2834" y="92"/>
                        <a:pt x="2761" y="1"/>
                        <a:pt x="265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6" name="Google Shape;1966;p48"/>
                <p:cNvSpPr/>
                <p:nvPr/>
              </p:nvSpPr>
              <p:spPr>
                <a:xfrm>
                  <a:off x="6073961" y="1470754"/>
                  <a:ext cx="192902" cy="190484"/>
                </a:xfrm>
                <a:custGeom>
                  <a:avLst/>
                  <a:gdLst/>
                  <a:ahLst/>
                  <a:cxnLst/>
                  <a:rect l="l" t="t" r="r" b="b"/>
                  <a:pathLst>
                    <a:path w="2871" h="2835" extrusionOk="0">
                      <a:moveTo>
                        <a:pt x="1463" y="1008"/>
                      </a:moveTo>
                      <a:cubicBezTo>
                        <a:pt x="1561" y="1008"/>
                        <a:pt x="1662" y="1045"/>
                        <a:pt x="1744" y="1127"/>
                      </a:cubicBezTo>
                      <a:cubicBezTo>
                        <a:pt x="1998" y="1381"/>
                        <a:pt x="1817" y="1817"/>
                        <a:pt x="1453" y="1817"/>
                      </a:cubicBezTo>
                      <a:cubicBezTo>
                        <a:pt x="1217" y="1817"/>
                        <a:pt x="1036" y="1635"/>
                        <a:pt x="1054" y="1418"/>
                      </a:cubicBezTo>
                      <a:cubicBezTo>
                        <a:pt x="1054" y="1171"/>
                        <a:pt x="1254" y="1008"/>
                        <a:pt x="1463" y="1008"/>
                      </a:cubicBezTo>
                      <a:close/>
                      <a:moveTo>
                        <a:pt x="1653" y="1"/>
                      </a:moveTo>
                      <a:cubicBezTo>
                        <a:pt x="1617" y="1"/>
                        <a:pt x="1562" y="37"/>
                        <a:pt x="1562" y="73"/>
                      </a:cubicBezTo>
                      <a:cubicBezTo>
                        <a:pt x="1544" y="110"/>
                        <a:pt x="1508" y="146"/>
                        <a:pt x="1453" y="146"/>
                      </a:cubicBezTo>
                      <a:cubicBezTo>
                        <a:pt x="1399" y="146"/>
                        <a:pt x="1363" y="110"/>
                        <a:pt x="1344" y="73"/>
                      </a:cubicBezTo>
                      <a:cubicBezTo>
                        <a:pt x="1328" y="25"/>
                        <a:pt x="1287" y="2"/>
                        <a:pt x="1247" y="2"/>
                      </a:cubicBezTo>
                      <a:cubicBezTo>
                        <a:pt x="1195" y="2"/>
                        <a:pt x="1145" y="39"/>
                        <a:pt x="1145" y="110"/>
                      </a:cubicBezTo>
                      <a:cubicBezTo>
                        <a:pt x="1145" y="176"/>
                        <a:pt x="1090" y="216"/>
                        <a:pt x="1036" y="216"/>
                      </a:cubicBezTo>
                      <a:cubicBezTo>
                        <a:pt x="1001" y="216"/>
                        <a:pt x="966" y="200"/>
                        <a:pt x="945" y="164"/>
                      </a:cubicBezTo>
                      <a:cubicBezTo>
                        <a:pt x="927" y="146"/>
                        <a:pt x="890" y="128"/>
                        <a:pt x="854" y="128"/>
                      </a:cubicBezTo>
                      <a:cubicBezTo>
                        <a:pt x="781" y="128"/>
                        <a:pt x="727" y="201"/>
                        <a:pt x="745" y="273"/>
                      </a:cubicBezTo>
                      <a:cubicBezTo>
                        <a:pt x="745" y="273"/>
                        <a:pt x="745" y="291"/>
                        <a:pt x="745" y="310"/>
                      </a:cubicBezTo>
                      <a:cubicBezTo>
                        <a:pt x="745" y="362"/>
                        <a:pt x="698" y="404"/>
                        <a:pt x="645" y="404"/>
                      </a:cubicBezTo>
                      <a:cubicBezTo>
                        <a:pt x="624" y="404"/>
                        <a:pt x="602" y="398"/>
                        <a:pt x="582" y="382"/>
                      </a:cubicBezTo>
                      <a:cubicBezTo>
                        <a:pt x="563" y="382"/>
                        <a:pt x="545" y="364"/>
                        <a:pt x="509" y="364"/>
                      </a:cubicBezTo>
                      <a:cubicBezTo>
                        <a:pt x="418" y="364"/>
                        <a:pt x="382" y="473"/>
                        <a:pt x="436" y="546"/>
                      </a:cubicBezTo>
                      <a:cubicBezTo>
                        <a:pt x="436" y="564"/>
                        <a:pt x="454" y="582"/>
                        <a:pt x="454" y="600"/>
                      </a:cubicBezTo>
                      <a:cubicBezTo>
                        <a:pt x="454" y="663"/>
                        <a:pt x="400" y="713"/>
                        <a:pt x="338" y="713"/>
                      </a:cubicBezTo>
                      <a:cubicBezTo>
                        <a:pt x="328" y="713"/>
                        <a:pt x="319" y="712"/>
                        <a:pt x="309" y="709"/>
                      </a:cubicBezTo>
                      <a:lnTo>
                        <a:pt x="273" y="709"/>
                      </a:lnTo>
                      <a:cubicBezTo>
                        <a:pt x="164" y="709"/>
                        <a:pt x="127" y="836"/>
                        <a:pt x="218" y="909"/>
                      </a:cubicBezTo>
                      <a:cubicBezTo>
                        <a:pt x="236" y="927"/>
                        <a:pt x="255" y="963"/>
                        <a:pt x="255" y="1000"/>
                      </a:cubicBezTo>
                      <a:cubicBezTo>
                        <a:pt x="255" y="1054"/>
                        <a:pt x="200" y="1109"/>
                        <a:pt x="146" y="1109"/>
                      </a:cubicBezTo>
                      <a:cubicBezTo>
                        <a:pt x="18" y="1109"/>
                        <a:pt x="0" y="1272"/>
                        <a:pt x="109" y="1309"/>
                      </a:cubicBezTo>
                      <a:cubicBezTo>
                        <a:pt x="164" y="1327"/>
                        <a:pt x="182" y="1363"/>
                        <a:pt x="182" y="1418"/>
                      </a:cubicBezTo>
                      <a:cubicBezTo>
                        <a:pt x="182" y="1454"/>
                        <a:pt x="164" y="1508"/>
                        <a:pt x="109" y="1526"/>
                      </a:cubicBezTo>
                      <a:cubicBezTo>
                        <a:pt x="73" y="1526"/>
                        <a:pt x="37" y="1581"/>
                        <a:pt x="37" y="1617"/>
                      </a:cubicBezTo>
                      <a:cubicBezTo>
                        <a:pt x="37" y="1672"/>
                        <a:pt x="91" y="1726"/>
                        <a:pt x="146" y="1726"/>
                      </a:cubicBezTo>
                      <a:cubicBezTo>
                        <a:pt x="255" y="1726"/>
                        <a:pt x="309" y="1872"/>
                        <a:pt x="218" y="1926"/>
                      </a:cubicBezTo>
                      <a:cubicBezTo>
                        <a:pt x="182" y="1944"/>
                        <a:pt x="164" y="1981"/>
                        <a:pt x="164" y="2017"/>
                      </a:cubicBezTo>
                      <a:cubicBezTo>
                        <a:pt x="164" y="2074"/>
                        <a:pt x="208" y="2119"/>
                        <a:pt x="262" y="2119"/>
                      </a:cubicBezTo>
                      <a:cubicBezTo>
                        <a:pt x="277" y="2119"/>
                        <a:pt x="293" y="2116"/>
                        <a:pt x="309" y="2108"/>
                      </a:cubicBezTo>
                      <a:lnTo>
                        <a:pt x="345" y="2108"/>
                      </a:lnTo>
                      <a:cubicBezTo>
                        <a:pt x="436" y="2108"/>
                        <a:pt x="491" y="2217"/>
                        <a:pt x="436" y="2289"/>
                      </a:cubicBezTo>
                      <a:cubicBezTo>
                        <a:pt x="418" y="2308"/>
                        <a:pt x="418" y="2326"/>
                        <a:pt x="418" y="2344"/>
                      </a:cubicBezTo>
                      <a:cubicBezTo>
                        <a:pt x="405" y="2410"/>
                        <a:pt x="459" y="2456"/>
                        <a:pt x="517" y="2456"/>
                      </a:cubicBezTo>
                      <a:cubicBezTo>
                        <a:pt x="539" y="2456"/>
                        <a:pt x="562" y="2450"/>
                        <a:pt x="582" y="2435"/>
                      </a:cubicBezTo>
                      <a:cubicBezTo>
                        <a:pt x="600" y="2417"/>
                        <a:pt x="618" y="2417"/>
                        <a:pt x="636" y="2417"/>
                      </a:cubicBezTo>
                      <a:cubicBezTo>
                        <a:pt x="727" y="2417"/>
                        <a:pt x="763" y="2489"/>
                        <a:pt x="745" y="2562"/>
                      </a:cubicBezTo>
                      <a:cubicBezTo>
                        <a:pt x="745" y="2580"/>
                        <a:pt x="745" y="2580"/>
                        <a:pt x="745" y="2598"/>
                      </a:cubicBezTo>
                      <a:cubicBezTo>
                        <a:pt x="745" y="2656"/>
                        <a:pt x="797" y="2699"/>
                        <a:pt x="853" y="2699"/>
                      </a:cubicBezTo>
                      <a:cubicBezTo>
                        <a:pt x="885" y="2699"/>
                        <a:pt x="919" y="2685"/>
                        <a:pt x="945" y="2653"/>
                      </a:cubicBezTo>
                      <a:cubicBezTo>
                        <a:pt x="963" y="2634"/>
                        <a:pt x="999" y="2616"/>
                        <a:pt x="1036" y="2616"/>
                      </a:cubicBezTo>
                      <a:cubicBezTo>
                        <a:pt x="1090" y="2616"/>
                        <a:pt x="1145" y="2653"/>
                        <a:pt x="1145" y="2725"/>
                      </a:cubicBezTo>
                      <a:cubicBezTo>
                        <a:pt x="1145" y="2780"/>
                        <a:pt x="1181" y="2834"/>
                        <a:pt x="1254" y="2834"/>
                      </a:cubicBezTo>
                      <a:cubicBezTo>
                        <a:pt x="1290" y="2834"/>
                        <a:pt x="1344" y="2798"/>
                        <a:pt x="1344" y="2762"/>
                      </a:cubicBezTo>
                      <a:cubicBezTo>
                        <a:pt x="1359" y="2717"/>
                        <a:pt x="1387" y="2684"/>
                        <a:pt x="1426" y="2684"/>
                      </a:cubicBezTo>
                      <a:cubicBezTo>
                        <a:pt x="1435" y="2684"/>
                        <a:pt x="1444" y="2686"/>
                        <a:pt x="1453" y="2689"/>
                      </a:cubicBezTo>
                      <a:cubicBezTo>
                        <a:pt x="1463" y="2686"/>
                        <a:pt x="1472" y="2684"/>
                        <a:pt x="1481" y="2684"/>
                      </a:cubicBezTo>
                      <a:cubicBezTo>
                        <a:pt x="1520" y="2684"/>
                        <a:pt x="1547" y="2717"/>
                        <a:pt x="1562" y="2762"/>
                      </a:cubicBezTo>
                      <a:cubicBezTo>
                        <a:pt x="1562" y="2798"/>
                        <a:pt x="1617" y="2834"/>
                        <a:pt x="1653" y="2834"/>
                      </a:cubicBezTo>
                      <a:cubicBezTo>
                        <a:pt x="1726" y="2834"/>
                        <a:pt x="1762" y="2780"/>
                        <a:pt x="1762" y="2725"/>
                      </a:cubicBezTo>
                      <a:cubicBezTo>
                        <a:pt x="1774" y="2655"/>
                        <a:pt x="1831" y="2615"/>
                        <a:pt x="1885" y="2615"/>
                      </a:cubicBezTo>
                      <a:cubicBezTo>
                        <a:pt x="1914" y="2615"/>
                        <a:pt x="1943" y="2627"/>
                        <a:pt x="1962" y="2653"/>
                      </a:cubicBezTo>
                      <a:cubicBezTo>
                        <a:pt x="1980" y="2689"/>
                        <a:pt x="2016" y="2707"/>
                        <a:pt x="2053" y="2707"/>
                      </a:cubicBezTo>
                      <a:cubicBezTo>
                        <a:pt x="2125" y="2707"/>
                        <a:pt x="2180" y="2634"/>
                        <a:pt x="2162" y="2562"/>
                      </a:cubicBezTo>
                      <a:cubicBezTo>
                        <a:pt x="2162" y="2544"/>
                        <a:pt x="2162" y="2544"/>
                        <a:pt x="2162" y="2525"/>
                      </a:cubicBezTo>
                      <a:cubicBezTo>
                        <a:pt x="2162" y="2460"/>
                        <a:pt x="2209" y="2413"/>
                        <a:pt x="2263" y="2413"/>
                      </a:cubicBezTo>
                      <a:cubicBezTo>
                        <a:pt x="2284" y="2413"/>
                        <a:pt x="2305" y="2420"/>
                        <a:pt x="2325" y="2435"/>
                      </a:cubicBezTo>
                      <a:cubicBezTo>
                        <a:pt x="2343" y="2453"/>
                        <a:pt x="2362" y="2471"/>
                        <a:pt x="2398" y="2471"/>
                      </a:cubicBezTo>
                      <a:cubicBezTo>
                        <a:pt x="2489" y="2453"/>
                        <a:pt x="2525" y="2362"/>
                        <a:pt x="2471" y="2289"/>
                      </a:cubicBezTo>
                      <a:cubicBezTo>
                        <a:pt x="2471" y="2271"/>
                        <a:pt x="2452" y="2253"/>
                        <a:pt x="2452" y="2217"/>
                      </a:cubicBezTo>
                      <a:cubicBezTo>
                        <a:pt x="2452" y="2160"/>
                        <a:pt x="2497" y="2114"/>
                        <a:pt x="2551" y="2114"/>
                      </a:cubicBezTo>
                      <a:cubicBezTo>
                        <a:pt x="2566" y="2114"/>
                        <a:pt x="2582" y="2118"/>
                        <a:pt x="2598" y="2126"/>
                      </a:cubicBezTo>
                      <a:lnTo>
                        <a:pt x="2634" y="2126"/>
                      </a:lnTo>
                      <a:cubicBezTo>
                        <a:pt x="2743" y="2126"/>
                        <a:pt x="2779" y="1981"/>
                        <a:pt x="2689" y="1926"/>
                      </a:cubicBezTo>
                      <a:cubicBezTo>
                        <a:pt x="2670" y="1908"/>
                        <a:pt x="2652" y="1872"/>
                        <a:pt x="2652" y="1835"/>
                      </a:cubicBezTo>
                      <a:cubicBezTo>
                        <a:pt x="2652" y="1781"/>
                        <a:pt x="2707" y="1726"/>
                        <a:pt x="2761" y="1726"/>
                      </a:cubicBezTo>
                      <a:cubicBezTo>
                        <a:pt x="2816" y="1726"/>
                        <a:pt x="2870" y="1690"/>
                        <a:pt x="2870" y="1617"/>
                      </a:cubicBezTo>
                      <a:cubicBezTo>
                        <a:pt x="2870" y="1581"/>
                        <a:pt x="2834" y="1526"/>
                        <a:pt x="2797" y="1526"/>
                      </a:cubicBezTo>
                      <a:cubicBezTo>
                        <a:pt x="2743" y="1508"/>
                        <a:pt x="2725" y="1454"/>
                        <a:pt x="2725" y="1418"/>
                      </a:cubicBezTo>
                      <a:cubicBezTo>
                        <a:pt x="2725" y="1363"/>
                        <a:pt x="2743" y="1327"/>
                        <a:pt x="2797" y="1309"/>
                      </a:cubicBezTo>
                      <a:cubicBezTo>
                        <a:pt x="2834" y="1309"/>
                        <a:pt x="2870" y="1254"/>
                        <a:pt x="2870" y="1218"/>
                      </a:cubicBezTo>
                      <a:cubicBezTo>
                        <a:pt x="2870" y="1155"/>
                        <a:pt x="2829" y="1105"/>
                        <a:pt x="2783" y="1105"/>
                      </a:cubicBezTo>
                      <a:cubicBezTo>
                        <a:pt x="2775" y="1105"/>
                        <a:pt x="2768" y="1106"/>
                        <a:pt x="2761" y="1109"/>
                      </a:cubicBezTo>
                      <a:cubicBezTo>
                        <a:pt x="2707" y="1109"/>
                        <a:pt x="2652" y="1054"/>
                        <a:pt x="2652" y="1000"/>
                      </a:cubicBezTo>
                      <a:cubicBezTo>
                        <a:pt x="2652" y="963"/>
                        <a:pt x="2670" y="927"/>
                        <a:pt x="2689" y="909"/>
                      </a:cubicBezTo>
                      <a:cubicBezTo>
                        <a:pt x="2725" y="891"/>
                        <a:pt x="2743" y="854"/>
                        <a:pt x="2743" y="818"/>
                      </a:cubicBezTo>
                      <a:cubicBezTo>
                        <a:pt x="2743" y="755"/>
                        <a:pt x="2688" y="706"/>
                        <a:pt x="2626" y="706"/>
                      </a:cubicBezTo>
                      <a:cubicBezTo>
                        <a:pt x="2617" y="706"/>
                        <a:pt x="2607" y="707"/>
                        <a:pt x="2598" y="709"/>
                      </a:cubicBezTo>
                      <a:lnTo>
                        <a:pt x="2561" y="709"/>
                      </a:lnTo>
                      <a:cubicBezTo>
                        <a:pt x="2471" y="709"/>
                        <a:pt x="2434" y="618"/>
                        <a:pt x="2471" y="546"/>
                      </a:cubicBezTo>
                      <a:cubicBezTo>
                        <a:pt x="2489" y="527"/>
                        <a:pt x="2507" y="509"/>
                        <a:pt x="2507" y="473"/>
                      </a:cubicBezTo>
                      <a:cubicBezTo>
                        <a:pt x="2507" y="406"/>
                        <a:pt x="2447" y="368"/>
                        <a:pt x="2386" y="368"/>
                      </a:cubicBezTo>
                      <a:cubicBezTo>
                        <a:pt x="2365" y="368"/>
                        <a:pt x="2344" y="373"/>
                        <a:pt x="2325" y="382"/>
                      </a:cubicBezTo>
                      <a:cubicBezTo>
                        <a:pt x="2307" y="400"/>
                        <a:pt x="2289" y="419"/>
                        <a:pt x="2271" y="419"/>
                      </a:cubicBezTo>
                      <a:cubicBezTo>
                        <a:pt x="2198" y="419"/>
                        <a:pt x="2144" y="346"/>
                        <a:pt x="2162" y="273"/>
                      </a:cubicBezTo>
                      <a:cubicBezTo>
                        <a:pt x="2162" y="255"/>
                        <a:pt x="2162" y="237"/>
                        <a:pt x="2162" y="237"/>
                      </a:cubicBezTo>
                      <a:cubicBezTo>
                        <a:pt x="2162" y="167"/>
                        <a:pt x="2101" y="126"/>
                        <a:pt x="2044" y="126"/>
                      </a:cubicBezTo>
                      <a:cubicBezTo>
                        <a:pt x="2012" y="126"/>
                        <a:pt x="1981" y="138"/>
                        <a:pt x="1962" y="164"/>
                      </a:cubicBezTo>
                      <a:cubicBezTo>
                        <a:pt x="1944" y="201"/>
                        <a:pt x="1907" y="219"/>
                        <a:pt x="1871" y="219"/>
                      </a:cubicBezTo>
                      <a:cubicBezTo>
                        <a:pt x="1817" y="219"/>
                        <a:pt x="1762" y="164"/>
                        <a:pt x="1762" y="110"/>
                      </a:cubicBezTo>
                      <a:cubicBezTo>
                        <a:pt x="1762" y="55"/>
                        <a:pt x="1726" y="1"/>
                        <a:pt x="165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7" name="Google Shape;1967;p48"/>
                <p:cNvSpPr/>
                <p:nvPr/>
              </p:nvSpPr>
              <p:spPr>
                <a:xfrm>
                  <a:off x="6020899" y="3366625"/>
                  <a:ext cx="1348729" cy="11000"/>
                </a:xfrm>
                <a:custGeom>
                  <a:avLst/>
                  <a:gdLst/>
                  <a:ahLst/>
                  <a:cxnLst/>
                  <a:rect l="l" t="t" r="r" b="b"/>
                  <a:pathLst>
                    <a:path w="29317" h="164" extrusionOk="0">
                      <a:moveTo>
                        <a:pt x="92" y="0"/>
                      </a:moveTo>
                      <a:cubicBezTo>
                        <a:pt x="55" y="0"/>
                        <a:pt x="19" y="37"/>
                        <a:pt x="19" y="91"/>
                      </a:cubicBezTo>
                      <a:cubicBezTo>
                        <a:pt x="1" y="127"/>
                        <a:pt x="55" y="164"/>
                        <a:pt x="92" y="164"/>
                      </a:cubicBezTo>
                      <a:lnTo>
                        <a:pt x="29226" y="164"/>
                      </a:lnTo>
                      <a:cubicBezTo>
                        <a:pt x="29280" y="164"/>
                        <a:pt x="29317" y="127"/>
                        <a:pt x="29317" y="91"/>
                      </a:cubicBezTo>
                      <a:cubicBezTo>
                        <a:pt x="29317" y="37"/>
                        <a:pt x="29280" y="0"/>
                        <a:pt x="2922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68" name="Google Shape;1968;p48"/>
              <p:cNvGrpSpPr/>
              <p:nvPr/>
            </p:nvGrpSpPr>
            <p:grpSpPr>
              <a:xfrm>
                <a:off x="6020899" y="1332746"/>
                <a:ext cx="1371128" cy="2044879"/>
                <a:chOff x="6020899" y="1332746"/>
                <a:chExt cx="1371128" cy="2044879"/>
              </a:xfrm>
            </p:grpSpPr>
            <p:sp>
              <p:nvSpPr>
                <p:cNvPr id="1969" name="Google Shape;1969;p48"/>
                <p:cNvSpPr/>
                <p:nvPr/>
              </p:nvSpPr>
              <p:spPr>
                <a:xfrm>
                  <a:off x="6296091" y="1522020"/>
                  <a:ext cx="185512" cy="270977"/>
                </a:xfrm>
                <a:custGeom>
                  <a:avLst/>
                  <a:gdLst/>
                  <a:ahLst/>
                  <a:cxnLst/>
                  <a:rect l="l" t="t" r="r" b="b"/>
                  <a:pathLst>
                    <a:path w="2761" h="4033" extrusionOk="0">
                      <a:moveTo>
                        <a:pt x="1453" y="1"/>
                      </a:moveTo>
                      <a:cubicBezTo>
                        <a:pt x="1381" y="1"/>
                        <a:pt x="1253" y="200"/>
                        <a:pt x="1217" y="273"/>
                      </a:cubicBezTo>
                      <a:cubicBezTo>
                        <a:pt x="1126" y="491"/>
                        <a:pt x="1108" y="745"/>
                        <a:pt x="1163" y="981"/>
                      </a:cubicBezTo>
                      <a:cubicBezTo>
                        <a:pt x="963" y="1000"/>
                        <a:pt x="781" y="1072"/>
                        <a:pt x="618" y="1181"/>
                      </a:cubicBezTo>
                      <a:cubicBezTo>
                        <a:pt x="400" y="1308"/>
                        <a:pt x="200" y="1508"/>
                        <a:pt x="73" y="1762"/>
                      </a:cubicBezTo>
                      <a:cubicBezTo>
                        <a:pt x="0" y="2289"/>
                        <a:pt x="55" y="2816"/>
                        <a:pt x="236" y="3325"/>
                      </a:cubicBezTo>
                      <a:cubicBezTo>
                        <a:pt x="327" y="3579"/>
                        <a:pt x="436" y="3797"/>
                        <a:pt x="581" y="4033"/>
                      </a:cubicBezTo>
                      <a:lnTo>
                        <a:pt x="1726" y="3143"/>
                      </a:lnTo>
                      <a:cubicBezTo>
                        <a:pt x="2434" y="2471"/>
                        <a:pt x="2761" y="2071"/>
                        <a:pt x="2670" y="1944"/>
                      </a:cubicBezTo>
                      <a:cubicBezTo>
                        <a:pt x="2639" y="1895"/>
                        <a:pt x="2588" y="1873"/>
                        <a:pt x="2512" y="1873"/>
                      </a:cubicBezTo>
                      <a:cubicBezTo>
                        <a:pt x="2364" y="1873"/>
                        <a:pt x="2122" y="1957"/>
                        <a:pt x="1762" y="2089"/>
                      </a:cubicBezTo>
                      <a:cubicBezTo>
                        <a:pt x="1726" y="1617"/>
                        <a:pt x="1689" y="1145"/>
                        <a:pt x="1653" y="673"/>
                      </a:cubicBezTo>
                      <a:cubicBezTo>
                        <a:pt x="1598" y="128"/>
                        <a:pt x="1526" y="1"/>
                        <a:pt x="145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48"/>
                <p:cNvSpPr/>
                <p:nvPr/>
              </p:nvSpPr>
              <p:spPr>
                <a:xfrm>
                  <a:off x="6371747" y="1586724"/>
                  <a:ext cx="13505" cy="64704"/>
                </a:xfrm>
                <a:custGeom>
                  <a:avLst/>
                  <a:gdLst/>
                  <a:ahLst/>
                  <a:cxnLst/>
                  <a:rect l="l" t="t" r="r" b="b"/>
                  <a:pathLst>
                    <a:path w="201" h="963" extrusionOk="0">
                      <a:moveTo>
                        <a:pt x="37" y="0"/>
                      </a:moveTo>
                      <a:cubicBezTo>
                        <a:pt x="18" y="0"/>
                        <a:pt x="0" y="18"/>
                        <a:pt x="0" y="37"/>
                      </a:cubicBezTo>
                      <a:cubicBezTo>
                        <a:pt x="55" y="236"/>
                        <a:pt x="91" y="436"/>
                        <a:pt x="109" y="654"/>
                      </a:cubicBezTo>
                      <a:cubicBezTo>
                        <a:pt x="127" y="745"/>
                        <a:pt x="127" y="836"/>
                        <a:pt x="127" y="945"/>
                      </a:cubicBezTo>
                      <a:cubicBezTo>
                        <a:pt x="127" y="963"/>
                        <a:pt x="146" y="963"/>
                        <a:pt x="164" y="963"/>
                      </a:cubicBezTo>
                      <a:cubicBezTo>
                        <a:pt x="182" y="963"/>
                        <a:pt x="200" y="963"/>
                        <a:pt x="182" y="945"/>
                      </a:cubicBezTo>
                      <a:cubicBezTo>
                        <a:pt x="182" y="836"/>
                        <a:pt x="164" y="745"/>
                        <a:pt x="164" y="636"/>
                      </a:cubicBezTo>
                      <a:cubicBezTo>
                        <a:pt x="146" y="436"/>
                        <a:pt x="109" y="218"/>
                        <a:pt x="55" y="18"/>
                      </a:cubicBezTo>
                      <a:cubicBezTo>
                        <a:pt x="55" y="0"/>
                        <a:pt x="37" y="0"/>
                        <a:pt x="37"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1" name="Google Shape;1971;p48"/>
                <p:cNvSpPr/>
                <p:nvPr/>
              </p:nvSpPr>
              <p:spPr>
                <a:xfrm>
                  <a:off x="6305833" y="1653309"/>
                  <a:ext cx="74514" cy="32318"/>
                </a:xfrm>
                <a:custGeom>
                  <a:avLst/>
                  <a:gdLst/>
                  <a:ahLst/>
                  <a:cxnLst/>
                  <a:rect l="l" t="t" r="r" b="b"/>
                  <a:pathLst>
                    <a:path w="1109" h="481" extrusionOk="0">
                      <a:moveTo>
                        <a:pt x="1075" y="1"/>
                      </a:moveTo>
                      <a:cubicBezTo>
                        <a:pt x="1063" y="1"/>
                        <a:pt x="1054" y="14"/>
                        <a:pt x="1054" y="26"/>
                      </a:cubicBezTo>
                      <a:cubicBezTo>
                        <a:pt x="1036" y="63"/>
                        <a:pt x="981" y="99"/>
                        <a:pt x="927" y="117"/>
                      </a:cubicBezTo>
                      <a:cubicBezTo>
                        <a:pt x="872" y="117"/>
                        <a:pt x="818" y="99"/>
                        <a:pt x="781" y="63"/>
                      </a:cubicBezTo>
                      <a:cubicBezTo>
                        <a:pt x="781" y="54"/>
                        <a:pt x="777" y="49"/>
                        <a:pt x="770" y="49"/>
                      </a:cubicBezTo>
                      <a:cubicBezTo>
                        <a:pt x="763" y="49"/>
                        <a:pt x="754" y="54"/>
                        <a:pt x="745" y="63"/>
                      </a:cubicBezTo>
                      <a:cubicBezTo>
                        <a:pt x="745" y="63"/>
                        <a:pt x="727" y="81"/>
                        <a:pt x="745" y="99"/>
                      </a:cubicBezTo>
                      <a:cubicBezTo>
                        <a:pt x="745" y="135"/>
                        <a:pt x="745" y="190"/>
                        <a:pt x="709" y="244"/>
                      </a:cubicBezTo>
                      <a:cubicBezTo>
                        <a:pt x="672" y="281"/>
                        <a:pt x="600" y="299"/>
                        <a:pt x="545" y="299"/>
                      </a:cubicBezTo>
                      <a:cubicBezTo>
                        <a:pt x="491" y="281"/>
                        <a:pt x="454" y="244"/>
                        <a:pt x="436" y="208"/>
                      </a:cubicBezTo>
                      <a:cubicBezTo>
                        <a:pt x="423" y="195"/>
                        <a:pt x="411" y="182"/>
                        <a:pt x="404" y="182"/>
                      </a:cubicBezTo>
                      <a:cubicBezTo>
                        <a:pt x="402" y="182"/>
                        <a:pt x="400" y="185"/>
                        <a:pt x="400" y="190"/>
                      </a:cubicBezTo>
                      <a:cubicBezTo>
                        <a:pt x="382" y="190"/>
                        <a:pt x="382" y="190"/>
                        <a:pt x="382" y="208"/>
                      </a:cubicBezTo>
                      <a:cubicBezTo>
                        <a:pt x="364" y="244"/>
                        <a:pt x="364" y="299"/>
                        <a:pt x="345" y="335"/>
                      </a:cubicBezTo>
                      <a:cubicBezTo>
                        <a:pt x="327" y="353"/>
                        <a:pt x="255" y="426"/>
                        <a:pt x="182" y="426"/>
                      </a:cubicBezTo>
                      <a:cubicBezTo>
                        <a:pt x="109" y="390"/>
                        <a:pt x="55" y="335"/>
                        <a:pt x="55" y="263"/>
                      </a:cubicBezTo>
                      <a:cubicBezTo>
                        <a:pt x="55" y="244"/>
                        <a:pt x="37" y="226"/>
                        <a:pt x="19" y="226"/>
                      </a:cubicBezTo>
                      <a:cubicBezTo>
                        <a:pt x="0" y="226"/>
                        <a:pt x="0" y="244"/>
                        <a:pt x="0" y="263"/>
                      </a:cubicBezTo>
                      <a:cubicBezTo>
                        <a:pt x="0" y="353"/>
                        <a:pt x="73" y="462"/>
                        <a:pt x="164" y="481"/>
                      </a:cubicBezTo>
                      <a:lnTo>
                        <a:pt x="200" y="481"/>
                      </a:lnTo>
                      <a:cubicBezTo>
                        <a:pt x="273" y="462"/>
                        <a:pt x="345" y="426"/>
                        <a:pt x="382" y="353"/>
                      </a:cubicBezTo>
                      <a:cubicBezTo>
                        <a:pt x="400" y="335"/>
                        <a:pt x="418" y="299"/>
                        <a:pt x="418" y="281"/>
                      </a:cubicBezTo>
                      <a:cubicBezTo>
                        <a:pt x="454" y="317"/>
                        <a:pt x="491" y="335"/>
                        <a:pt x="527" y="353"/>
                      </a:cubicBezTo>
                      <a:cubicBezTo>
                        <a:pt x="618" y="353"/>
                        <a:pt x="691" y="335"/>
                        <a:pt x="745" y="263"/>
                      </a:cubicBezTo>
                      <a:cubicBezTo>
                        <a:pt x="720" y="188"/>
                        <a:pt x="788" y="123"/>
                        <a:pt x="851" y="123"/>
                      </a:cubicBezTo>
                      <a:cubicBezTo>
                        <a:pt x="881" y="123"/>
                        <a:pt x="909" y="137"/>
                        <a:pt x="927" y="172"/>
                      </a:cubicBezTo>
                      <a:cubicBezTo>
                        <a:pt x="1018" y="154"/>
                        <a:pt x="1072" y="117"/>
                        <a:pt x="1108" y="45"/>
                      </a:cubicBezTo>
                      <a:cubicBezTo>
                        <a:pt x="1108" y="26"/>
                        <a:pt x="1108" y="8"/>
                        <a:pt x="1090" y="8"/>
                      </a:cubicBezTo>
                      <a:cubicBezTo>
                        <a:pt x="1085" y="3"/>
                        <a:pt x="1080" y="1"/>
                        <a:pt x="1075"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2" name="Google Shape;1972;p48"/>
                <p:cNvSpPr/>
                <p:nvPr/>
              </p:nvSpPr>
              <p:spPr>
                <a:xfrm>
                  <a:off x="6341713" y="1601237"/>
                  <a:ext cx="16663" cy="50191"/>
                </a:xfrm>
                <a:custGeom>
                  <a:avLst/>
                  <a:gdLst/>
                  <a:ahLst/>
                  <a:cxnLst/>
                  <a:rect l="l" t="t" r="r" b="b"/>
                  <a:pathLst>
                    <a:path w="248" h="747" extrusionOk="0">
                      <a:moveTo>
                        <a:pt x="35" y="1"/>
                      </a:moveTo>
                      <a:cubicBezTo>
                        <a:pt x="17" y="1"/>
                        <a:pt x="0" y="16"/>
                        <a:pt x="11" y="39"/>
                      </a:cubicBezTo>
                      <a:lnTo>
                        <a:pt x="193" y="729"/>
                      </a:lnTo>
                      <a:cubicBezTo>
                        <a:pt x="193" y="729"/>
                        <a:pt x="211" y="747"/>
                        <a:pt x="229" y="747"/>
                      </a:cubicBezTo>
                      <a:cubicBezTo>
                        <a:pt x="247" y="729"/>
                        <a:pt x="247" y="729"/>
                        <a:pt x="247" y="711"/>
                      </a:cubicBezTo>
                      <a:lnTo>
                        <a:pt x="66" y="20"/>
                      </a:lnTo>
                      <a:cubicBezTo>
                        <a:pt x="59" y="7"/>
                        <a:pt x="47" y="1"/>
                        <a:pt x="35"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3" name="Google Shape;1973;p48"/>
                <p:cNvSpPr/>
                <p:nvPr/>
              </p:nvSpPr>
              <p:spPr>
                <a:xfrm>
                  <a:off x="6319271" y="1622133"/>
                  <a:ext cx="15924" cy="41523"/>
                </a:xfrm>
                <a:custGeom>
                  <a:avLst/>
                  <a:gdLst/>
                  <a:ahLst/>
                  <a:cxnLst/>
                  <a:rect l="l" t="t" r="r" b="b"/>
                  <a:pathLst>
                    <a:path w="237" h="618" extrusionOk="0">
                      <a:moveTo>
                        <a:pt x="18" y="0"/>
                      </a:moveTo>
                      <a:cubicBezTo>
                        <a:pt x="0" y="0"/>
                        <a:pt x="0" y="18"/>
                        <a:pt x="0" y="36"/>
                      </a:cubicBezTo>
                      <a:lnTo>
                        <a:pt x="182" y="581"/>
                      </a:lnTo>
                      <a:cubicBezTo>
                        <a:pt x="182" y="599"/>
                        <a:pt x="182" y="618"/>
                        <a:pt x="200" y="618"/>
                      </a:cubicBezTo>
                      <a:lnTo>
                        <a:pt x="218" y="599"/>
                      </a:lnTo>
                      <a:cubicBezTo>
                        <a:pt x="218" y="599"/>
                        <a:pt x="236" y="581"/>
                        <a:pt x="236" y="563"/>
                      </a:cubicBezTo>
                      <a:lnTo>
                        <a:pt x="55" y="18"/>
                      </a:lnTo>
                      <a:cubicBezTo>
                        <a:pt x="55" y="0"/>
                        <a:pt x="37" y="0"/>
                        <a:pt x="18"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4" name="Google Shape;1974;p48"/>
                <p:cNvSpPr/>
                <p:nvPr/>
              </p:nvSpPr>
              <p:spPr>
                <a:xfrm>
                  <a:off x="6771997" y="2576428"/>
                  <a:ext cx="498012" cy="573735"/>
                </a:xfrm>
                <a:custGeom>
                  <a:avLst/>
                  <a:gdLst/>
                  <a:ahLst/>
                  <a:cxnLst/>
                  <a:rect l="l" t="t" r="r" b="b"/>
                  <a:pathLst>
                    <a:path w="7412" h="8539" extrusionOk="0">
                      <a:moveTo>
                        <a:pt x="2380" y="1"/>
                      </a:moveTo>
                      <a:cubicBezTo>
                        <a:pt x="1599" y="637"/>
                        <a:pt x="800" y="1254"/>
                        <a:pt x="1" y="1890"/>
                      </a:cubicBezTo>
                      <a:cubicBezTo>
                        <a:pt x="201" y="2126"/>
                        <a:pt x="382" y="2362"/>
                        <a:pt x="582" y="2580"/>
                      </a:cubicBezTo>
                      <a:lnTo>
                        <a:pt x="1345" y="3452"/>
                      </a:lnTo>
                      <a:lnTo>
                        <a:pt x="1381" y="3488"/>
                      </a:lnTo>
                      <a:lnTo>
                        <a:pt x="1726" y="3888"/>
                      </a:lnTo>
                      <a:cubicBezTo>
                        <a:pt x="1745" y="3888"/>
                        <a:pt x="1763" y="3924"/>
                        <a:pt x="1781" y="3942"/>
                      </a:cubicBezTo>
                      <a:lnTo>
                        <a:pt x="2072" y="4306"/>
                      </a:lnTo>
                      <a:lnTo>
                        <a:pt x="2162" y="4396"/>
                      </a:lnTo>
                      <a:lnTo>
                        <a:pt x="2453" y="4723"/>
                      </a:lnTo>
                      <a:lnTo>
                        <a:pt x="2544" y="4814"/>
                      </a:lnTo>
                      <a:lnTo>
                        <a:pt x="2834" y="5159"/>
                      </a:lnTo>
                      <a:lnTo>
                        <a:pt x="2925" y="5250"/>
                      </a:lnTo>
                      <a:lnTo>
                        <a:pt x="3198" y="5595"/>
                      </a:lnTo>
                      <a:lnTo>
                        <a:pt x="3307" y="5704"/>
                      </a:lnTo>
                      <a:lnTo>
                        <a:pt x="3597" y="6031"/>
                      </a:lnTo>
                      <a:lnTo>
                        <a:pt x="3670" y="6122"/>
                      </a:lnTo>
                      <a:lnTo>
                        <a:pt x="3961" y="6467"/>
                      </a:lnTo>
                      <a:cubicBezTo>
                        <a:pt x="3997" y="6522"/>
                        <a:pt x="4051" y="6576"/>
                        <a:pt x="4106" y="6612"/>
                      </a:cubicBezTo>
                      <a:cubicBezTo>
                        <a:pt x="4433" y="7012"/>
                        <a:pt x="4778" y="7393"/>
                        <a:pt x="5105" y="7775"/>
                      </a:cubicBezTo>
                      <a:cubicBezTo>
                        <a:pt x="5414" y="8429"/>
                        <a:pt x="5686" y="8538"/>
                        <a:pt x="5850" y="8538"/>
                      </a:cubicBezTo>
                      <a:cubicBezTo>
                        <a:pt x="5856" y="8538"/>
                        <a:pt x="5862" y="8538"/>
                        <a:pt x="5868" y="8538"/>
                      </a:cubicBezTo>
                      <a:cubicBezTo>
                        <a:pt x="6676" y="8538"/>
                        <a:pt x="7303" y="6138"/>
                        <a:pt x="7412" y="5777"/>
                      </a:cubicBezTo>
                      <a:lnTo>
                        <a:pt x="2780" y="455"/>
                      </a:lnTo>
                      <a:lnTo>
                        <a:pt x="2453" y="92"/>
                      </a:lnTo>
                      <a:lnTo>
                        <a:pt x="2380"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5" name="Google Shape;1975;p48"/>
                <p:cNvSpPr/>
                <p:nvPr/>
              </p:nvSpPr>
              <p:spPr>
                <a:xfrm>
                  <a:off x="6726846" y="2512397"/>
                  <a:ext cx="227102" cy="207214"/>
                </a:xfrm>
                <a:custGeom>
                  <a:avLst/>
                  <a:gdLst/>
                  <a:ahLst/>
                  <a:cxnLst/>
                  <a:rect l="l" t="t" r="r" b="b"/>
                  <a:pathLst>
                    <a:path w="3380" h="3084" extrusionOk="0">
                      <a:moveTo>
                        <a:pt x="1673" y="1"/>
                      </a:moveTo>
                      <a:cubicBezTo>
                        <a:pt x="1504" y="1"/>
                        <a:pt x="1332" y="28"/>
                        <a:pt x="1163" y="82"/>
                      </a:cubicBezTo>
                      <a:cubicBezTo>
                        <a:pt x="655" y="246"/>
                        <a:pt x="237" y="645"/>
                        <a:pt x="73" y="1154"/>
                      </a:cubicBezTo>
                      <a:cubicBezTo>
                        <a:pt x="55" y="1208"/>
                        <a:pt x="55" y="1245"/>
                        <a:pt x="37" y="1281"/>
                      </a:cubicBezTo>
                      <a:cubicBezTo>
                        <a:pt x="1" y="1462"/>
                        <a:pt x="1" y="1644"/>
                        <a:pt x="37" y="1826"/>
                      </a:cubicBezTo>
                      <a:cubicBezTo>
                        <a:pt x="37" y="1898"/>
                        <a:pt x="55" y="1971"/>
                        <a:pt x="73" y="2026"/>
                      </a:cubicBezTo>
                      <a:cubicBezTo>
                        <a:pt x="128" y="2189"/>
                        <a:pt x="201" y="2316"/>
                        <a:pt x="291" y="2443"/>
                      </a:cubicBezTo>
                      <a:cubicBezTo>
                        <a:pt x="291" y="2461"/>
                        <a:pt x="310" y="2461"/>
                        <a:pt x="310" y="2461"/>
                      </a:cubicBezTo>
                      <a:lnTo>
                        <a:pt x="437" y="2625"/>
                      </a:lnTo>
                      <a:cubicBezTo>
                        <a:pt x="749" y="2924"/>
                        <a:pt x="1163" y="3083"/>
                        <a:pt x="1586" y="3083"/>
                      </a:cubicBezTo>
                      <a:cubicBezTo>
                        <a:pt x="1754" y="3083"/>
                        <a:pt x="1924" y="3058"/>
                        <a:pt x="2090" y="3006"/>
                      </a:cubicBezTo>
                      <a:cubicBezTo>
                        <a:pt x="2907" y="2770"/>
                        <a:pt x="3379" y="1953"/>
                        <a:pt x="3179" y="1117"/>
                      </a:cubicBezTo>
                      <a:cubicBezTo>
                        <a:pt x="3179" y="1099"/>
                        <a:pt x="3179" y="1081"/>
                        <a:pt x="3179" y="1063"/>
                      </a:cubicBezTo>
                      <a:cubicBezTo>
                        <a:pt x="3125" y="936"/>
                        <a:pt x="3089" y="827"/>
                        <a:pt x="3016" y="718"/>
                      </a:cubicBezTo>
                      <a:cubicBezTo>
                        <a:pt x="2943" y="609"/>
                        <a:pt x="2871" y="500"/>
                        <a:pt x="2762" y="427"/>
                      </a:cubicBezTo>
                      <a:cubicBezTo>
                        <a:pt x="2456" y="147"/>
                        <a:pt x="2071" y="1"/>
                        <a:pt x="167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6" name="Google Shape;1976;p48"/>
                <p:cNvSpPr/>
                <p:nvPr/>
              </p:nvSpPr>
              <p:spPr>
                <a:xfrm>
                  <a:off x="6966042" y="2934012"/>
                  <a:ext cx="408918" cy="433308"/>
                </a:xfrm>
                <a:custGeom>
                  <a:avLst/>
                  <a:gdLst/>
                  <a:ahLst/>
                  <a:cxnLst/>
                  <a:rect l="l" t="t" r="r" b="b"/>
                  <a:pathLst>
                    <a:path w="6086" h="6449" extrusionOk="0">
                      <a:moveTo>
                        <a:pt x="4088" y="1"/>
                      </a:moveTo>
                      <a:lnTo>
                        <a:pt x="3888" y="201"/>
                      </a:lnTo>
                      <a:cubicBezTo>
                        <a:pt x="3397" y="673"/>
                        <a:pt x="2907" y="1163"/>
                        <a:pt x="2417" y="1617"/>
                      </a:cubicBezTo>
                      <a:cubicBezTo>
                        <a:pt x="2380" y="1654"/>
                        <a:pt x="2344" y="1708"/>
                        <a:pt x="2308" y="1745"/>
                      </a:cubicBezTo>
                      <a:lnTo>
                        <a:pt x="1926" y="2108"/>
                      </a:lnTo>
                      <a:cubicBezTo>
                        <a:pt x="1890" y="2144"/>
                        <a:pt x="1872" y="2162"/>
                        <a:pt x="1854" y="2180"/>
                      </a:cubicBezTo>
                      <a:cubicBezTo>
                        <a:pt x="1726" y="2289"/>
                        <a:pt x="1617" y="2398"/>
                        <a:pt x="1527" y="2507"/>
                      </a:cubicBezTo>
                      <a:cubicBezTo>
                        <a:pt x="382" y="3706"/>
                        <a:pt x="1" y="5032"/>
                        <a:pt x="455" y="5831"/>
                      </a:cubicBezTo>
                      <a:cubicBezTo>
                        <a:pt x="528" y="5977"/>
                        <a:pt x="655" y="6104"/>
                        <a:pt x="782" y="6213"/>
                      </a:cubicBezTo>
                      <a:cubicBezTo>
                        <a:pt x="891" y="6304"/>
                        <a:pt x="1018" y="6376"/>
                        <a:pt x="1163" y="6449"/>
                      </a:cubicBezTo>
                      <a:cubicBezTo>
                        <a:pt x="1399" y="6176"/>
                        <a:pt x="1636" y="5922"/>
                        <a:pt x="1872" y="5668"/>
                      </a:cubicBezTo>
                      <a:cubicBezTo>
                        <a:pt x="3270" y="4160"/>
                        <a:pt x="4669" y="2635"/>
                        <a:pt x="6068" y="1127"/>
                      </a:cubicBezTo>
                      <a:cubicBezTo>
                        <a:pt x="6086" y="1018"/>
                        <a:pt x="6049" y="891"/>
                        <a:pt x="5977" y="800"/>
                      </a:cubicBezTo>
                      <a:cubicBezTo>
                        <a:pt x="5959" y="782"/>
                        <a:pt x="5940" y="764"/>
                        <a:pt x="5904" y="746"/>
                      </a:cubicBezTo>
                      <a:cubicBezTo>
                        <a:pt x="5822" y="705"/>
                        <a:pt x="5720" y="684"/>
                        <a:pt x="5621" y="684"/>
                      </a:cubicBezTo>
                      <a:cubicBezTo>
                        <a:pt x="5587" y="684"/>
                        <a:pt x="5554" y="687"/>
                        <a:pt x="5523" y="691"/>
                      </a:cubicBezTo>
                      <a:lnTo>
                        <a:pt x="5359" y="691"/>
                      </a:lnTo>
                      <a:lnTo>
                        <a:pt x="5268" y="673"/>
                      </a:lnTo>
                      <a:cubicBezTo>
                        <a:pt x="5250" y="655"/>
                        <a:pt x="5214" y="655"/>
                        <a:pt x="5196" y="655"/>
                      </a:cubicBezTo>
                      <a:cubicBezTo>
                        <a:pt x="5069" y="618"/>
                        <a:pt x="4941" y="564"/>
                        <a:pt x="4814" y="491"/>
                      </a:cubicBezTo>
                      <a:cubicBezTo>
                        <a:pt x="4614" y="382"/>
                        <a:pt x="4396" y="255"/>
                        <a:pt x="4215" y="110"/>
                      </a:cubicBezTo>
                      <a:cubicBezTo>
                        <a:pt x="4179" y="73"/>
                        <a:pt x="4124" y="37"/>
                        <a:pt x="4088"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7" name="Google Shape;1977;p48"/>
                <p:cNvSpPr/>
                <p:nvPr/>
              </p:nvSpPr>
              <p:spPr>
                <a:xfrm>
                  <a:off x="6966042" y="2967002"/>
                  <a:ext cx="408918" cy="399109"/>
                </a:xfrm>
                <a:custGeom>
                  <a:avLst/>
                  <a:gdLst/>
                  <a:ahLst/>
                  <a:cxnLst/>
                  <a:rect l="l" t="t" r="r" b="b"/>
                  <a:pathLst>
                    <a:path w="6086" h="5940" extrusionOk="0">
                      <a:moveTo>
                        <a:pt x="4814" y="0"/>
                      </a:moveTo>
                      <a:cubicBezTo>
                        <a:pt x="4360" y="418"/>
                        <a:pt x="4015" y="1326"/>
                        <a:pt x="3125" y="1617"/>
                      </a:cubicBezTo>
                      <a:cubicBezTo>
                        <a:pt x="2925" y="1671"/>
                        <a:pt x="2721" y="1699"/>
                        <a:pt x="2519" y="1699"/>
                      </a:cubicBezTo>
                      <a:cubicBezTo>
                        <a:pt x="2317" y="1699"/>
                        <a:pt x="2117" y="1671"/>
                        <a:pt x="1926" y="1617"/>
                      </a:cubicBezTo>
                      <a:cubicBezTo>
                        <a:pt x="1890" y="1635"/>
                        <a:pt x="1872" y="1653"/>
                        <a:pt x="1854" y="1689"/>
                      </a:cubicBezTo>
                      <a:cubicBezTo>
                        <a:pt x="1726" y="1798"/>
                        <a:pt x="1617" y="1907"/>
                        <a:pt x="1527" y="2016"/>
                      </a:cubicBezTo>
                      <a:cubicBezTo>
                        <a:pt x="382" y="3197"/>
                        <a:pt x="1" y="4541"/>
                        <a:pt x="455" y="5340"/>
                      </a:cubicBezTo>
                      <a:cubicBezTo>
                        <a:pt x="528" y="5486"/>
                        <a:pt x="655" y="5613"/>
                        <a:pt x="782" y="5722"/>
                      </a:cubicBezTo>
                      <a:cubicBezTo>
                        <a:pt x="891" y="5813"/>
                        <a:pt x="1018" y="5885"/>
                        <a:pt x="1145" y="5940"/>
                      </a:cubicBezTo>
                      <a:cubicBezTo>
                        <a:pt x="1399" y="5685"/>
                        <a:pt x="1636" y="5431"/>
                        <a:pt x="1872" y="5177"/>
                      </a:cubicBezTo>
                      <a:cubicBezTo>
                        <a:pt x="3270" y="3669"/>
                        <a:pt x="4669" y="2144"/>
                        <a:pt x="6068" y="636"/>
                      </a:cubicBezTo>
                      <a:cubicBezTo>
                        <a:pt x="6086" y="527"/>
                        <a:pt x="6049" y="400"/>
                        <a:pt x="5977" y="309"/>
                      </a:cubicBezTo>
                      <a:cubicBezTo>
                        <a:pt x="5959" y="291"/>
                        <a:pt x="5940" y="273"/>
                        <a:pt x="5904" y="255"/>
                      </a:cubicBezTo>
                      <a:cubicBezTo>
                        <a:pt x="5795" y="200"/>
                        <a:pt x="5650" y="182"/>
                        <a:pt x="5523" y="182"/>
                      </a:cubicBezTo>
                      <a:cubicBezTo>
                        <a:pt x="5495" y="191"/>
                        <a:pt x="5468" y="196"/>
                        <a:pt x="5441" y="196"/>
                      </a:cubicBezTo>
                      <a:cubicBezTo>
                        <a:pt x="5414" y="196"/>
                        <a:pt x="5386" y="191"/>
                        <a:pt x="5359" y="182"/>
                      </a:cubicBezTo>
                      <a:lnTo>
                        <a:pt x="5268" y="164"/>
                      </a:lnTo>
                      <a:cubicBezTo>
                        <a:pt x="5250" y="164"/>
                        <a:pt x="5214" y="164"/>
                        <a:pt x="5196" y="146"/>
                      </a:cubicBezTo>
                      <a:cubicBezTo>
                        <a:pt x="5069" y="109"/>
                        <a:pt x="4941" y="55"/>
                        <a:pt x="48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8" name="Google Shape;1978;p48"/>
                <p:cNvSpPr/>
                <p:nvPr/>
              </p:nvSpPr>
              <p:spPr>
                <a:xfrm>
                  <a:off x="6990499" y="3032915"/>
                  <a:ext cx="130617" cy="98904"/>
                </a:xfrm>
                <a:custGeom>
                  <a:avLst/>
                  <a:gdLst/>
                  <a:ahLst/>
                  <a:cxnLst/>
                  <a:rect l="l" t="t" r="r" b="b"/>
                  <a:pathLst>
                    <a:path w="1944" h="1472" extrusionOk="0">
                      <a:moveTo>
                        <a:pt x="927" y="0"/>
                      </a:moveTo>
                      <a:cubicBezTo>
                        <a:pt x="690" y="18"/>
                        <a:pt x="454" y="145"/>
                        <a:pt x="291" y="327"/>
                      </a:cubicBezTo>
                      <a:cubicBezTo>
                        <a:pt x="91" y="563"/>
                        <a:pt x="0" y="890"/>
                        <a:pt x="73" y="1199"/>
                      </a:cubicBezTo>
                      <a:lnTo>
                        <a:pt x="1181" y="1471"/>
                      </a:lnTo>
                      <a:lnTo>
                        <a:pt x="1944" y="817"/>
                      </a:lnTo>
                      <a:lnTo>
                        <a:pt x="9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9" name="Google Shape;1979;p48"/>
                <p:cNvSpPr/>
                <p:nvPr/>
              </p:nvSpPr>
              <p:spPr>
                <a:xfrm>
                  <a:off x="7016099" y="2990183"/>
                  <a:ext cx="375928" cy="378414"/>
                </a:xfrm>
                <a:custGeom>
                  <a:avLst/>
                  <a:gdLst/>
                  <a:ahLst/>
                  <a:cxnLst/>
                  <a:rect l="l" t="t" r="r" b="b"/>
                  <a:pathLst>
                    <a:path w="5595" h="5632" extrusionOk="0">
                      <a:moveTo>
                        <a:pt x="5250" y="0"/>
                      </a:moveTo>
                      <a:lnTo>
                        <a:pt x="128" y="5449"/>
                      </a:lnTo>
                      <a:lnTo>
                        <a:pt x="1" y="5577"/>
                      </a:lnTo>
                      <a:lnTo>
                        <a:pt x="55" y="5631"/>
                      </a:lnTo>
                      <a:lnTo>
                        <a:pt x="600" y="5631"/>
                      </a:lnTo>
                      <a:lnTo>
                        <a:pt x="5595" y="291"/>
                      </a:lnTo>
                      <a:lnTo>
                        <a:pt x="52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0" name="Google Shape;1980;p48"/>
                <p:cNvSpPr/>
                <p:nvPr/>
              </p:nvSpPr>
              <p:spPr>
                <a:xfrm>
                  <a:off x="6994127" y="2859566"/>
                  <a:ext cx="177046" cy="162398"/>
                </a:xfrm>
                <a:custGeom>
                  <a:avLst/>
                  <a:gdLst/>
                  <a:ahLst/>
                  <a:cxnLst/>
                  <a:rect l="l" t="t" r="r" b="b"/>
                  <a:pathLst>
                    <a:path w="2635" h="2417" extrusionOk="0">
                      <a:moveTo>
                        <a:pt x="2634" y="1"/>
                      </a:moveTo>
                      <a:lnTo>
                        <a:pt x="1" y="1490"/>
                      </a:lnTo>
                      <a:lnTo>
                        <a:pt x="291" y="1817"/>
                      </a:lnTo>
                      <a:lnTo>
                        <a:pt x="364" y="1908"/>
                      </a:lnTo>
                      <a:lnTo>
                        <a:pt x="655" y="2253"/>
                      </a:lnTo>
                      <a:cubicBezTo>
                        <a:pt x="709" y="2308"/>
                        <a:pt x="745" y="2362"/>
                        <a:pt x="800" y="2417"/>
                      </a:cubicBezTo>
                      <a:cubicBezTo>
                        <a:pt x="1399" y="1599"/>
                        <a:pt x="2017" y="800"/>
                        <a:pt x="2634"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1" name="Google Shape;1981;p48"/>
                <p:cNvSpPr/>
                <p:nvPr/>
              </p:nvSpPr>
              <p:spPr>
                <a:xfrm>
                  <a:off x="6421736" y="2707045"/>
                  <a:ext cx="272254" cy="603232"/>
                </a:xfrm>
                <a:custGeom>
                  <a:avLst/>
                  <a:gdLst/>
                  <a:ahLst/>
                  <a:cxnLst/>
                  <a:rect l="l" t="t" r="r" b="b"/>
                  <a:pathLst>
                    <a:path w="4052" h="8978" extrusionOk="0">
                      <a:moveTo>
                        <a:pt x="1000" y="0"/>
                      </a:moveTo>
                      <a:cubicBezTo>
                        <a:pt x="964" y="291"/>
                        <a:pt x="927" y="600"/>
                        <a:pt x="891" y="909"/>
                      </a:cubicBezTo>
                      <a:lnTo>
                        <a:pt x="782" y="2035"/>
                      </a:lnTo>
                      <a:lnTo>
                        <a:pt x="782" y="2089"/>
                      </a:lnTo>
                      <a:lnTo>
                        <a:pt x="727" y="2616"/>
                      </a:lnTo>
                      <a:cubicBezTo>
                        <a:pt x="746" y="2634"/>
                        <a:pt x="746" y="2670"/>
                        <a:pt x="727" y="2689"/>
                      </a:cubicBezTo>
                      <a:lnTo>
                        <a:pt x="691" y="3143"/>
                      </a:lnTo>
                      <a:lnTo>
                        <a:pt x="673" y="3288"/>
                      </a:lnTo>
                      <a:lnTo>
                        <a:pt x="637" y="3724"/>
                      </a:lnTo>
                      <a:lnTo>
                        <a:pt x="637" y="3851"/>
                      </a:lnTo>
                      <a:lnTo>
                        <a:pt x="582" y="4287"/>
                      </a:lnTo>
                      <a:lnTo>
                        <a:pt x="582" y="4414"/>
                      </a:lnTo>
                      <a:lnTo>
                        <a:pt x="528" y="4868"/>
                      </a:lnTo>
                      <a:lnTo>
                        <a:pt x="528" y="5014"/>
                      </a:lnTo>
                      <a:lnTo>
                        <a:pt x="510" y="5123"/>
                      </a:lnTo>
                      <a:lnTo>
                        <a:pt x="491" y="5449"/>
                      </a:lnTo>
                      <a:lnTo>
                        <a:pt x="473" y="5558"/>
                      </a:lnTo>
                      <a:lnTo>
                        <a:pt x="419" y="6013"/>
                      </a:lnTo>
                      <a:cubicBezTo>
                        <a:pt x="364" y="6594"/>
                        <a:pt x="310" y="7175"/>
                        <a:pt x="255" y="7738"/>
                      </a:cubicBezTo>
                      <a:cubicBezTo>
                        <a:pt x="1" y="8428"/>
                        <a:pt x="110" y="8683"/>
                        <a:pt x="219" y="8810"/>
                      </a:cubicBezTo>
                      <a:cubicBezTo>
                        <a:pt x="324" y="8929"/>
                        <a:pt x="496" y="8978"/>
                        <a:pt x="707" y="8978"/>
                      </a:cubicBezTo>
                      <a:cubicBezTo>
                        <a:pt x="1554" y="8978"/>
                        <a:pt x="3027" y="8192"/>
                        <a:pt x="3289" y="8047"/>
                      </a:cubicBezTo>
                      <a:lnTo>
                        <a:pt x="3488" y="6067"/>
                      </a:lnTo>
                      <a:lnTo>
                        <a:pt x="3597" y="5014"/>
                      </a:lnTo>
                      <a:lnTo>
                        <a:pt x="3997" y="1036"/>
                      </a:lnTo>
                      <a:lnTo>
                        <a:pt x="4051" y="545"/>
                      </a:lnTo>
                      <a:lnTo>
                        <a:pt x="4051" y="436"/>
                      </a:lnTo>
                      <a:lnTo>
                        <a:pt x="1000"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2" name="Google Shape;1982;p48"/>
                <p:cNvSpPr/>
                <p:nvPr/>
              </p:nvSpPr>
              <p:spPr>
                <a:xfrm>
                  <a:off x="6455936" y="3036544"/>
                  <a:ext cx="207550" cy="78209"/>
                </a:xfrm>
                <a:custGeom>
                  <a:avLst/>
                  <a:gdLst/>
                  <a:ahLst/>
                  <a:cxnLst/>
                  <a:rect l="l" t="t" r="r" b="b"/>
                  <a:pathLst>
                    <a:path w="3089" h="1164" extrusionOk="0">
                      <a:moveTo>
                        <a:pt x="2144" y="1"/>
                      </a:moveTo>
                      <a:lnTo>
                        <a:pt x="1" y="219"/>
                      </a:lnTo>
                      <a:cubicBezTo>
                        <a:pt x="1000" y="527"/>
                        <a:pt x="1998" y="854"/>
                        <a:pt x="2979" y="1163"/>
                      </a:cubicBezTo>
                      <a:lnTo>
                        <a:pt x="3088" y="110"/>
                      </a:lnTo>
                      <a:lnTo>
                        <a:pt x="2144" y="1"/>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3" name="Google Shape;1983;p48"/>
                <p:cNvSpPr/>
                <p:nvPr/>
              </p:nvSpPr>
              <p:spPr>
                <a:xfrm>
                  <a:off x="6546239" y="1631875"/>
                  <a:ext cx="252702" cy="570779"/>
                </a:xfrm>
                <a:custGeom>
                  <a:avLst/>
                  <a:gdLst/>
                  <a:ahLst/>
                  <a:cxnLst/>
                  <a:rect l="l" t="t" r="r" b="b"/>
                  <a:pathLst>
                    <a:path w="3761" h="8495" extrusionOk="0">
                      <a:moveTo>
                        <a:pt x="2525" y="0"/>
                      </a:moveTo>
                      <a:lnTo>
                        <a:pt x="945" y="109"/>
                      </a:lnTo>
                      <a:cubicBezTo>
                        <a:pt x="618" y="2725"/>
                        <a:pt x="309" y="5359"/>
                        <a:pt x="1" y="7974"/>
                      </a:cubicBezTo>
                      <a:cubicBezTo>
                        <a:pt x="219" y="8156"/>
                        <a:pt x="473" y="8283"/>
                        <a:pt x="745" y="8374"/>
                      </a:cubicBezTo>
                      <a:cubicBezTo>
                        <a:pt x="1005" y="8459"/>
                        <a:pt x="1263" y="8495"/>
                        <a:pt x="1512" y="8495"/>
                      </a:cubicBezTo>
                      <a:cubicBezTo>
                        <a:pt x="2641" y="8495"/>
                        <a:pt x="3597" y="7766"/>
                        <a:pt x="3760" y="7647"/>
                      </a:cubicBezTo>
                      <a:cubicBezTo>
                        <a:pt x="3706" y="5667"/>
                        <a:pt x="3470" y="3724"/>
                        <a:pt x="3016" y="1799"/>
                      </a:cubicBezTo>
                      <a:cubicBezTo>
                        <a:pt x="2870" y="1181"/>
                        <a:pt x="2707" y="582"/>
                        <a:pt x="252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4" name="Google Shape;1984;p48"/>
                <p:cNvSpPr/>
                <p:nvPr/>
              </p:nvSpPr>
              <p:spPr>
                <a:xfrm>
                  <a:off x="6608457" y="1490306"/>
                  <a:ext cx="108713" cy="151379"/>
                </a:xfrm>
                <a:custGeom>
                  <a:avLst/>
                  <a:gdLst/>
                  <a:ahLst/>
                  <a:cxnLst/>
                  <a:rect l="l" t="t" r="r" b="b"/>
                  <a:pathLst>
                    <a:path w="1618" h="2253" extrusionOk="0">
                      <a:moveTo>
                        <a:pt x="982" y="0"/>
                      </a:moveTo>
                      <a:lnTo>
                        <a:pt x="546" y="146"/>
                      </a:lnTo>
                      <a:cubicBezTo>
                        <a:pt x="401" y="182"/>
                        <a:pt x="273" y="236"/>
                        <a:pt x="128" y="291"/>
                      </a:cubicBezTo>
                      <a:cubicBezTo>
                        <a:pt x="110" y="418"/>
                        <a:pt x="110" y="545"/>
                        <a:pt x="92" y="672"/>
                      </a:cubicBezTo>
                      <a:cubicBezTo>
                        <a:pt x="92" y="745"/>
                        <a:pt x="92" y="818"/>
                        <a:pt x="74" y="890"/>
                      </a:cubicBezTo>
                      <a:cubicBezTo>
                        <a:pt x="74" y="1018"/>
                        <a:pt x="74" y="1127"/>
                        <a:pt x="74" y="1254"/>
                      </a:cubicBezTo>
                      <a:cubicBezTo>
                        <a:pt x="55" y="1272"/>
                        <a:pt x="55" y="1290"/>
                        <a:pt x="74" y="1308"/>
                      </a:cubicBezTo>
                      <a:cubicBezTo>
                        <a:pt x="55" y="1508"/>
                        <a:pt x="37" y="1671"/>
                        <a:pt x="19" y="1853"/>
                      </a:cubicBezTo>
                      <a:cubicBezTo>
                        <a:pt x="19" y="1980"/>
                        <a:pt x="1" y="2089"/>
                        <a:pt x="1" y="2216"/>
                      </a:cubicBezTo>
                      <a:cubicBezTo>
                        <a:pt x="1" y="2234"/>
                        <a:pt x="1" y="2234"/>
                        <a:pt x="1" y="2253"/>
                      </a:cubicBezTo>
                      <a:lnTo>
                        <a:pt x="37" y="2253"/>
                      </a:lnTo>
                      <a:cubicBezTo>
                        <a:pt x="201" y="2234"/>
                        <a:pt x="364" y="2234"/>
                        <a:pt x="528" y="2216"/>
                      </a:cubicBezTo>
                      <a:lnTo>
                        <a:pt x="836" y="2198"/>
                      </a:lnTo>
                      <a:lnTo>
                        <a:pt x="1618" y="2144"/>
                      </a:lnTo>
                      <a:cubicBezTo>
                        <a:pt x="1581" y="2017"/>
                        <a:pt x="1527" y="1926"/>
                        <a:pt x="1490" y="1762"/>
                      </a:cubicBezTo>
                      <a:cubicBezTo>
                        <a:pt x="1436" y="1599"/>
                        <a:pt x="1400" y="1435"/>
                        <a:pt x="1363" y="1290"/>
                      </a:cubicBezTo>
                      <a:cubicBezTo>
                        <a:pt x="1345" y="1272"/>
                        <a:pt x="1345" y="1254"/>
                        <a:pt x="1345" y="1235"/>
                      </a:cubicBezTo>
                      <a:lnTo>
                        <a:pt x="1218" y="800"/>
                      </a:lnTo>
                      <a:cubicBezTo>
                        <a:pt x="1127" y="454"/>
                        <a:pt x="982" y="37"/>
                        <a:pt x="982"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5" name="Google Shape;1985;p48"/>
                <p:cNvSpPr/>
                <p:nvPr/>
              </p:nvSpPr>
              <p:spPr>
                <a:xfrm>
                  <a:off x="6659118" y="1453554"/>
                  <a:ext cx="42195" cy="36148"/>
                </a:xfrm>
                <a:custGeom>
                  <a:avLst/>
                  <a:gdLst/>
                  <a:ahLst/>
                  <a:cxnLst/>
                  <a:rect l="l" t="t" r="r" b="b"/>
                  <a:pathLst>
                    <a:path w="628" h="538" extrusionOk="0">
                      <a:moveTo>
                        <a:pt x="314" y="0"/>
                      </a:moveTo>
                      <a:cubicBezTo>
                        <a:pt x="168" y="0"/>
                        <a:pt x="45" y="89"/>
                        <a:pt x="28" y="239"/>
                      </a:cubicBezTo>
                      <a:cubicBezTo>
                        <a:pt x="0" y="404"/>
                        <a:pt x="140" y="537"/>
                        <a:pt x="288" y="537"/>
                      </a:cubicBezTo>
                      <a:cubicBezTo>
                        <a:pt x="335" y="537"/>
                        <a:pt x="384" y="524"/>
                        <a:pt x="428" y="493"/>
                      </a:cubicBezTo>
                      <a:cubicBezTo>
                        <a:pt x="627" y="366"/>
                        <a:pt x="573" y="75"/>
                        <a:pt x="355" y="2"/>
                      </a:cubicBezTo>
                      <a:cubicBezTo>
                        <a:pt x="341" y="1"/>
                        <a:pt x="327" y="0"/>
                        <a:pt x="31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6" name="Google Shape;1986;p48"/>
                <p:cNvSpPr/>
                <p:nvPr/>
              </p:nvSpPr>
              <p:spPr>
                <a:xfrm>
                  <a:off x="6529173" y="1623342"/>
                  <a:ext cx="159912" cy="374719"/>
                </a:xfrm>
                <a:custGeom>
                  <a:avLst/>
                  <a:gdLst/>
                  <a:ahLst/>
                  <a:cxnLst/>
                  <a:rect l="l" t="t" r="r" b="b"/>
                  <a:pathLst>
                    <a:path w="2380" h="5577" extrusionOk="0">
                      <a:moveTo>
                        <a:pt x="1508" y="0"/>
                      </a:moveTo>
                      <a:cubicBezTo>
                        <a:pt x="1090" y="363"/>
                        <a:pt x="800" y="872"/>
                        <a:pt x="691" y="1417"/>
                      </a:cubicBezTo>
                      <a:cubicBezTo>
                        <a:pt x="691" y="1417"/>
                        <a:pt x="600" y="1762"/>
                        <a:pt x="400" y="2670"/>
                      </a:cubicBezTo>
                      <a:cubicBezTo>
                        <a:pt x="345" y="2925"/>
                        <a:pt x="291" y="3197"/>
                        <a:pt x="236" y="3542"/>
                      </a:cubicBezTo>
                      <a:lnTo>
                        <a:pt x="164" y="3869"/>
                      </a:lnTo>
                      <a:lnTo>
                        <a:pt x="73" y="4414"/>
                      </a:lnTo>
                      <a:cubicBezTo>
                        <a:pt x="73" y="4432"/>
                        <a:pt x="73" y="4450"/>
                        <a:pt x="73" y="4450"/>
                      </a:cubicBezTo>
                      <a:cubicBezTo>
                        <a:pt x="55" y="4541"/>
                        <a:pt x="37" y="4668"/>
                        <a:pt x="37" y="4777"/>
                      </a:cubicBezTo>
                      <a:cubicBezTo>
                        <a:pt x="18" y="4923"/>
                        <a:pt x="0" y="5086"/>
                        <a:pt x="0" y="5249"/>
                      </a:cubicBezTo>
                      <a:lnTo>
                        <a:pt x="0" y="5322"/>
                      </a:lnTo>
                      <a:lnTo>
                        <a:pt x="1635" y="5576"/>
                      </a:lnTo>
                      <a:cubicBezTo>
                        <a:pt x="1653" y="5540"/>
                        <a:pt x="1653" y="5540"/>
                        <a:pt x="1671" y="5486"/>
                      </a:cubicBezTo>
                      <a:cubicBezTo>
                        <a:pt x="1690" y="5413"/>
                        <a:pt x="1708" y="5358"/>
                        <a:pt x="1708" y="5286"/>
                      </a:cubicBezTo>
                      <a:cubicBezTo>
                        <a:pt x="1726" y="5268"/>
                        <a:pt x="1726" y="5231"/>
                        <a:pt x="1744" y="5213"/>
                      </a:cubicBezTo>
                      <a:cubicBezTo>
                        <a:pt x="1762" y="5122"/>
                        <a:pt x="1799" y="4995"/>
                        <a:pt x="1817" y="4941"/>
                      </a:cubicBezTo>
                      <a:cubicBezTo>
                        <a:pt x="1817" y="4886"/>
                        <a:pt x="1853" y="4795"/>
                        <a:pt x="1871" y="4759"/>
                      </a:cubicBezTo>
                      <a:cubicBezTo>
                        <a:pt x="1871" y="4723"/>
                        <a:pt x="1889" y="4686"/>
                        <a:pt x="1889" y="4650"/>
                      </a:cubicBezTo>
                      <a:cubicBezTo>
                        <a:pt x="1889" y="4650"/>
                        <a:pt x="1889" y="4632"/>
                        <a:pt x="1889" y="4632"/>
                      </a:cubicBezTo>
                      <a:lnTo>
                        <a:pt x="1889" y="4614"/>
                      </a:lnTo>
                      <a:cubicBezTo>
                        <a:pt x="1926" y="4468"/>
                        <a:pt x="1962" y="4323"/>
                        <a:pt x="1998" y="4178"/>
                      </a:cubicBezTo>
                      <a:cubicBezTo>
                        <a:pt x="2035" y="4069"/>
                        <a:pt x="2053" y="3960"/>
                        <a:pt x="2089" y="3851"/>
                      </a:cubicBezTo>
                      <a:cubicBezTo>
                        <a:pt x="2144" y="3669"/>
                        <a:pt x="2180" y="3469"/>
                        <a:pt x="2234" y="3288"/>
                      </a:cubicBezTo>
                      <a:cubicBezTo>
                        <a:pt x="2253" y="3215"/>
                        <a:pt x="2271" y="3161"/>
                        <a:pt x="2289" y="3088"/>
                      </a:cubicBezTo>
                      <a:cubicBezTo>
                        <a:pt x="2307" y="2961"/>
                        <a:pt x="2343" y="2834"/>
                        <a:pt x="2380" y="2707"/>
                      </a:cubicBezTo>
                      <a:lnTo>
                        <a:pt x="2362" y="1399"/>
                      </a:lnTo>
                      <a:cubicBezTo>
                        <a:pt x="2343" y="1362"/>
                        <a:pt x="2343" y="1344"/>
                        <a:pt x="2343" y="1308"/>
                      </a:cubicBezTo>
                      <a:lnTo>
                        <a:pt x="1508"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7" name="Google Shape;1987;p48"/>
                <p:cNvSpPr/>
                <p:nvPr/>
              </p:nvSpPr>
              <p:spPr>
                <a:xfrm>
                  <a:off x="6330223" y="1708740"/>
                  <a:ext cx="317406" cy="369545"/>
                </a:xfrm>
                <a:custGeom>
                  <a:avLst/>
                  <a:gdLst/>
                  <a:ahLst/>
                  <a:cxnLst/>
                  <a:rect l="l" t="t" r="r" b="b"/>
                  <a:pathLst>
                    <a:path w="4724" h="5500" extrusionOk="0">
                      <a:moveTo>
                        <a:pt x="1399" y="1"/>
                      </a:moveTo>
                      <a:lnTo>
                        <a:pt x="1" y="1018"/>
                      </a:lnTo>
                      <a:cubicBezTo>
                        <a:pt x="509" y="2798"/>
                        <a:pt x="1654" y="4342"/>
                        <a:pt x="3216" y="5341"/>
                      </a:cubicBezTo>
                      <a:cubicBezTo>
                        <a:pt x="3358" y="5445"/>
                        <a:pt x="3530" y="5500"/>
                        <a:pt x="3704" y="5500"/>
                      </a:cubicBezTo>
                      <a:cubicBezTo>
                        <a:pt x="3862" y="5500"/>
                        <a:pt x="4021" y="5454"/>
                        <a:pt x="4160" y="5359"/>
                      </a:cubicBezTo>
                      <a:cubicBezTo>
                        <a:pt x="4542" y="5159"/>
                        <a:pt x="4723" y="4705"/>
                        <a:pt x="4578" y="4287"/>
                      </a:cubicBezTo>
                      <a:lnTo>
                        <a:pt x="1399"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8" name="Google Shape;1988;p48"/>
                <p:cNvSpPr/>
                <p:nvPr/>
              </p:nvSpPr>
              <p:spPr>
                <a:xfrm>
                  <a:off x="6501087" y="2150513"/>
                  <a:ext cx="244168" cy="528517"/>
                </a:xfrm>
                <a:custGeom>
                  <a:avLst/>
                  <a:gdLst/>
                  <a:ahLst/>
                  <a:cxnLst/>
                  <a:rect l="l" t="t" r="r" b="b"/>
                  <a:pathLst>
                    <a:path w="3634" h="7866" extrusionOk="0">
                      <a:moveTo>
                        <a:pt x="782" y="1"/>
                      </a:moveTo>
                      <a:cubicBezTo>
                        <a:pt x="673" y="491"/>
                        <a:pt x="582" y="982"/>
                        <a:pt x="491" y="1472"/>
                      </a:cubicBezTo>
                      <a:lnTo>
                        <a:pt x="328" y="3452"/>
                      </a:lnTo>
                      <a:lnTo>
                        <a:pt x="237" y="4596"/>
                      </a:lnTo>
                      <a:lnTo>
                        <a:pt x="37" y="7085"/>
                      </a:lnTo>
                      <a:lnTo>
                        <a:pt x="1" y="7630"/>
                      </a:lnTo>
                      <a:lnTo>
                        <a:pt x="1744" y="7775"/>
                      </a:lnTo>
                      <a:lnTo>
                        <a:pt x="3034" y="7866"/>
                      </a:lnTo>
                      <a:lnTo>
                        <a:pt x="3034" y="7811"/>
                      </a:lnTo>
                      <a:lnTo>
                        <a:pt x="3052" y="7466"/>
                      </a:lnTo>
                      <a:lnTo>
                        <a:pt x="3125" y="6503"/>
                      </a:lnTo>
                      <a:lnTo>
                        <a:pt x="3197" y="5704"/>
                      </a:lnTo>
                      <a:lnTo>
                        <a:pt x="3324" y="4269"/>
                      </a:lnTo>
                      <a:lnTo>
                        <a:pt x="3633" y="237"/>
                      </a:lnTo>
                      <a:lnTo>
                        <a:pt x="3016" y="182"/>
                      </a:lnTo>
                      <a:lnTo>
                        <a:pt x="782"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9" name="Google Shape;1989;p48"/>
                <p:cNvSpPr/>
                <p:nvPr/>
              </p:nvSpPr>
              <p:spPr>
                <a:xfrm>
                  <a:off x="6603619" y="2111475"/>
                  <a:ext cx="339310" cy="551697"/>
                </a:xfrm>
                <a:custGeom>
                  <a:avLst/>
                  <a:gdLst/>
                  <a:ahLst/>
                  <a:cxnLst/>
                  <a:rect l="l" t="t" r="r" b="b"/>
                  <a:pathLst>
                    <a:path w="5050" h="8211" extrusionOk="0">
                      <a:moveTo>
                        <a:pt x="2761" y="1"/>
                      </a:moveTo>
                      <a:lnTo>
                        <a:pt x="2144" y="182"/>
                      </a:lnTo>
                      <a:lnTo>
                        <a:pt x="0" y="872"/>
                      </a:lnTo>
                      <a:cubicBezTo>
                        <a:pt x="91" y="1363"/>
                        <a:pt x="200" y="1853"/>
                        <a:pt x="291" y="2344"/>
                      </a:cubicBezTo>
                      <a:lnTo>
                        <a:pt x="890" y="4233"/>
                      </a:lnTo>
                      <a:lnTo>
                        <a:pt x="1235" y="5323"/>
                      </a:lnTo>
                      <a:lnTo>
                        <a:pt x="1980" y="7702"/>
                      </a:lnTo>
                      <a:lnTo>
                        <a:pt x="2144" y="8211"/>
                      </a:lnTo>
                      <a:lnTo>
                        <a:pt x="3815" y="7684"/>
                      </a:lnTo>
                      <a:lnTo>
                        <a:pt x="5050" y="7284"/>
                      </a:lnTo>
                      <a:lnTo>
                        <a:pt x="5032" y="7230"/>
                      </a:lnTo>
                      <a:lnTo>
                        <a:pt x="4941" y="6903"/>
                      </a:lnTo>
                      <a:lnTo>
                        <a:pt x="4632" y="5995"/>
                      </a:lnTo>
                      <a:lnTo>
                        <a:pt x="4396" y="5232"/>
                      </a:lnTo>
                      <a:lnTo>
                        <a:pt x="3960" y="3869"/>
                      </a:lnTo>
                      <a:lnTo>
                        <a:pt x="2761"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0" name="Google Shape;1990;p48"/>
                <p:cNvSpPr/>
                <p:nvPr/>
              </p:nvSpPr>
              <p:spPr>
                <a:xfrm>
                  <a:off x="6491345" y="2588590"/>
                  <a:ext cx="216083" cy="209297"/>
                </a:xfrm>
                <a:custGeom>
                  <a:avLst/>
                  <a:gdLst/>
                  <a:ahLst/>
                  <a:cxnLst/>
                  <a:rect l="l" t="t" r="r" b="b"/>
                  <a:pathLst>
                    <a:path w="3216" h="3115" extrusionOk="0">
                      <a:moveTo>
                        <a:pt x="1542" y="1"/>
                      </a:moveTo>
                      <a:cubicBezTo>
                        <a:pt x="1298" y="1"/>
                        <a:pt x="1055" y="55"/>
                        <a:pt x="836" y="165"/>
                      </a:cubicBezTo>
                      <a:cubicBezTo>
                        <a:pt x="781" y="183"/>
                        <a:pt x="745" y="201"/>
                        <a:pt x="709" y="220"/>
                      </a:cubicBezTo>
                      <a:cubicBezTo>
                        <a:pt x="563" y="310"/>
                        <a:pt x="418" y="437"/>
                        <a:pt x="309" y="583"/>
                      </a:cubicBezTo>
                      <a:cubicBezTo>
                        <a:pt x="273" y="637"/>
                        <a:pt x="236" y="692"/>
                        <a:pt x="200" y="764"/>
                      </a:cubicBezTo>
                      <a:cubicBezTo>
                        <a:pt x="109" y="892"/>
                        <a:pt x="55" y="1055"/>
                        <a:pt x="37" y="1219"/>
                      </a:cubicBezTo>
                      <a:cubicBezTo>
                        <a:pt x="37" y="1219"/>
                        <a:pt x="37" y="1219"/>
                        <a:pt x="37" y="1237"/>
                      </a:cubicBezTo>
                      <a:lnTo>
                        <a:pt x="18" y="1436"/>
                      </a:lnTo>
                      <a:cubicBezTo>
                        <a:pt x="0" y="2036"/>
                        <a:pt x="327" y="2599"/>
                        <a:pt x="872" y="2890"/>
                      </a:cubicBezTo>
                      <a:cubicBezTo>
                        <a:pt x="1120" y="3042"/>
                        <a:pt x="1398" y="3115"/>
                        <a:pt x="1672" y="3115"/>
                      </a:cubicBezTo>
                      <a:cubicBezTo>
                        <a:pt x="2182" y="3115"/>
                        <a:pt x="2684" y="2866"/>
                        <a:pt x="2979" y="2417"/>
                      </a:cubicBezTo>
                      <a:cubicBezTo>
                        <a:pt x="2997" y="2399"/>
                        <a:pt x="3015" y="2381"/>
                        <a:pt x="3034" y="2363"/>
                      </a:cubicBezTo>
                      <a:cubicBezTo>
                        <a:pt x="3088" y="2236"/>
                        <a:pt x="3124" y="2127"/>
                        <a:pt x="3161" y="2000"/>
                      </a:cubicBezTo>
                      <a:cubicBezTo>
                        <a:pt x="3197" y="1872"/>
                        <a:pt x="3215" y="1745"/>
                        <a:pt x="3215" y="1618"/>
                      </a:cubicBezTo>
                      <a:cubicBezTo>
                        <a:pt x="3215" y="1237"/>
                        <a:pt x="3070" y="855"/>
                        <a:pt x="2797" y="565"/>
                      </a:cubicBezTo>
                      <a:cubicBezTo>
                        <a:pt x="2670" y="419"/>
                        <a:pt x="2525" y="310"/>
                        <a:pt x="2362" y="220"/>
                      </a:cubicBezTo>
                      <a:cubicBezTo>
                        <a:pt x="2109" y="74"/>
                        <a:pt x="1824" y="1"/>
                        <a:pt x="154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1" name="Google Shape;1991;p48"/>
                <p:cNvSpPr/>
                <p:nvPr/>
              </p:nvSpPr>
              <p:spPr>
                <a:xfrm>
                  <a:off x="6187444" y="3195179"/>
                  <a:ext cx="506545" cy="163608"/>
                </a:xfrm>
                <a:custGeom>
                  <a:avLst/>
                  <a:gdLst/>
                  <a:ahLst/>
                  <a:cxnLst/>
                  <a:rect l="l" t="t" r="r" b="b"/>
                  <a:pathLst>
                    <a:path w="7539" h="2435" extrusionOk="0">
                      <a:moveTo>
                        <a:pt x="3234" y="1"/>
                      </a:moveTo>
                      <a:cubicBezTo>
                        <a:pt x="1581" y="1"/>
                        <a:pt x="346" y="618"/>
                        <a:pt x="73" y="1490"/>
                      </a:cubicBezTo>
                      <a:cubicBezTo>
                        <a:pt x="19" y="1654"/>
                        <a:pt x="1" y="1835"/>
                        <a:pt x="19" y="1999"/>
                      </a:cubicBezTo>
                      <a:cubicBezTo>
                        <a:pt x="37" y="2144"/>
                        <a:pt x="73" y="2289"/>
                        <a:pt x="109" y="2435"/>
                      </a:cubicBezTo>
                      <a:lnTo>
                        <a:pt x="1181" y="2435"/>
                      </a:lnTo>
                      <a:cubicBezTo>
                        <a:pt x="3234" y="2417"/>
                        <a:pt x="5304" y="2398"/>
                        <a:pt x="7357" y="2380"/>
                      </a:cubicBezTo>
                      <a:cubicBezTo>
                        <a:pt x="7448" y="2308"/>
                        <a:pt x="7502" y="2199"/>
                        <a:pt x="7538" y="2090"/>
                      </a:cubicBezTo>
                      <a:cubicBezTo>
                        <a:pt x="7538" y="2053"/>
                        <a:pt x="7520" y="2017"/>
                        <a:pt x="7520" y="1981"/>
                      </a:cubicBezTo>
                      <a:cubicBezTo>
                        <a:pt x="7466" y="1854"/>
                        <a:pt x="7393" y="1745"/>
                        <a:pt x="7302" y="1654"/>
                      </a:cubicBezTo>
                      <a:cubicBezTo>
                        <a:pt x="7248" y="1617"/>
                        <a:pt x="7211" y="1581"/>
                        <a:pt x="7193" y="1527"/>
                      </a:cubicBezTo>
                      <a:cubicBezTo>
                        <a:pt x="7175" y="1508"/>
                        <a:pt x="7157" y="1472"/>
                        <a:pt x="7139" y="1454"/>
                      </a:cubicBezTo>
                      <a:cubicBezTo>
                        <a:pt x="7121" y="1436"/>
                        <a:pt x="7121" y="1418"/>
                        <a:pt x="7102" y="1399"/>
                      </a:cubicBezTo>
                      <a:cubicBezTo>
                        <a:pt x="7030" y="1272"/>
                        <a:pt x="6993" y="1145"/>
                        <a:pt x="6957" y="1018"/>
                      </a:cubicBezTo>
                      <a:cubicBezTo>
                        <a:pt x="6885" y="782"/>
                        <a:pt x="6848" y="546"/>
                        <a:pt x="6830" y="310"/>
                      </a:cubicBezTo>
                      <a:cubicBezTo>
                        <a:pt x="6812" y="255"/>
                        <a:pt x="6812" y="201"/>
                        <a:pt x="6812" y="146"/>
                      </a:cubicBezTo>
                      <a:lnTo>
                        <a:pt x="6521" y="128"/>
                      </a:lnTo>
                      <a:cubicBezTo>
                        <a:pt x="5849" y="92"/>
                        <a:pt x="5159" y="73"/>
                        <a:pt x="4487" y="37"/>
                      </a:cubicBezTo>
                      <a:lnTo>
                        <a:pt x="4323" y="37"/>
                      </a:lnTo>
                      <a:lnTo>
                        <a:pt x="3779" y="19"/>
                      </a:lnTo>
                      <a:lnTo>
                        <a:pt x="3688" y="19"/>
                      </a:lnTo>
                      <a:cubicBezTo>
                        <a:pt x="3524" y="1"/>
                        <a:pt x="3379" y="1"/>
                        <a:pt x="323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2" name="Google Shape;1992;p48"/>
                <p:cNvSpPr/>
                <p:nvPr/>
              </p:nvSpPr>
              <p:spPr>
                <a:xfrm>
                  <a:off x="6187444" y="3195179"/>
                  <a:ext cx="506545" cy="163608"/>
                </a:xfrm>
                <a:custGeom>
                  <a:avLst/>
                  <a:gdLst/>
                  <a:ahLst/>
                  <a:cxnLst/>
                  <a:rect l="l" t="t" r="r" b="b"/>
                  <a:pathLst>
                    <a:path w="7539" h="2435" extrusionOk="0">
                      <a:moveTo>
                        <a:pt x="3234" y="1"/>
                      </a:moveTo>
                      <a:cubicBezTo>
                        <a:pt x="1581" y="1"/>
                        <a:pt x="346" y="618"/>
                        <a:pt x="73" y="1490"/>
                      </a:cubicBezTo>
                      <a:cubicBezTo>
                        <a:pt x="19" y="1654"/>
                        <a:pt x="1" y="1835"/>
                        <a:pt x="19" y="1999"/>
                      </a:cubicBezTo>
                      <a:cubicBezTo>
                        <a:pt x="37" y="2144"/>
                        <a:pt x="73" y="2289"/>
                        <a:pt x="109" y="2435"/>
                      </a:cubicBezTo>
                      <a:lnTo>
                        <a:pt x="1181" y="2435"/>
                      </a:lnTo>
                      <a:cubicBezTo>
                        <a:pt x="3234" y="2417"/>
                        <a:pt x="5304" y="2398"/>
                        <a:pt x="7357" y="2380"/>
                      </a:cubicBezTo>
                      <a:cubicBezTo>
                        <a:pt x="7448" y="2308"/>
                        <a:pt x="7502" y="2199"/>
                        <a:pt x="7538" y="2090"/>
                      </a:cubicBezTo>
                      <a:cubicBezTo>
                        <a:pt x="7520" y="2053"/>
                        <a:pt x="7520" y="2017"/>
                        <a:pt x="7502" y="1999"/>
                      </a:cubicBezTo>
                      <a:cubicBezTo>
                        <a:pt x="7466" y="1872"/>
                        <a:pt x="7393" y="1763"/>
                        <a:pt x="7302" y="1672"/>
                      </a:cubicBezTo>
                      <a:cubicBezTo>
                        <a:pt x="7248" y="1636"/>
                        <a:pt x="7211" y="1581"/>
                        <a:pt x="7175" y="1545"/>
                      </a:cubicBezTo>
                      <a:cubicBezTo>
                        <a:pt x="7157" y="1508"/>
                        <a:pt x="7139" y="1490"/>
                        <a:pt x="7139" y="1472"/>
                      </a:cubicBezTo>
                      <a:cubicBezTo>
                        <a:pt x="7121" y="1454"/>
                        <a:pt x="7102" y="1436"/>
                        <a:pt x="7102" y="1399"/>
                      </a:cubicBezTo>
                      <a:cubicBezTo>
                        <a:pt x="7030" y="1290"/>
                        <a:pt x="6975" y="1163"/>
                        <a:pt x="6939" y="1018"/>
                      </a:cubicBezTo>
                      <a:cubicBezTo>
                        <a:pt x="6909" y="1016"/>
                        <a:pt x="6878" y="1015"/>
                        <a:pt x="6846" y="1015"/>
                      </a:cubicBezTo>
                      <a:cubicBezTo>
                        <a:pt x="6487" y="1015"/>
                        <a:pt x="6048" y="1121"/>
                        <a:pt x="5589" y="1121"/>
                      </a:cubicBezTo>
                      <a:cubicBezTo>
                        <a:pt x="5267" y="1121"/>
                        <a:pt x="4935" y="1069"/>
                        <a:pt x="4614" y="891"/>
                      </a:cubicBezTo>
                      <a:cubicBezTo>
                        <a:pt x="4251" y="691"/>
                        <a:pt x="3960" y="382"/>
                        <a:pt x="3779" y="19"/>
                      </a:cubicBezTo>
                      <a:lnTo>
                        <a:pt x="3688" y="19"/>
                      </a:lnTo>
                      <a:cubicBezTo>
                        <a:pt x="3524" y="1"/>
                        <a:pt x="3379" y="1"/>
                        <a:pt x="3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3" name="Google Shape;1993;p48"/>
                <p:cNvSpPr/>
                <p:nvPr/>
              </p:nvSpPr>
              <p:spPr>
                <a:xfrm>
                  <a:off x="6346080" y="3120598"/>
                  <a:ext cx="105018" cy="102734"/>
                </a:xfrm>
                <a:custGeom>
                  <a:avLst/>
                  <a:gdLst/>
                  <a:ahLst/>
                  <a:cxnLst/>
                  <a:rect l="l" t="t" r="r" b="b"/>
                  <a:pathLst>
                    <a:path w="1563" h="1529" extrusionOk="0">
                      <a:moveTo>
                        <a:pt x="846" y="1"/>
                      </a:moveTo>
                      <a:cubicBezTo>
                        <a:pt x="825" y="1"/>
                        <a:pt x="803" y="1"/>
                        <a:pt x="782" y="3"/>
                      </a:cubicBezTo>
                      <a:cubicBezTo>
                        <a:pt x="473" y="21"/>
                        <a:pt x="182" y="184"/>
                        <a:pt x="1" y="439"/>
                      </a:cubicBezTo>
                      <a:lnTo>
                        <a:pt x="582" y="1438"/>
                      </a:lnTo>
                      <a:lnTo>
                        <a:pt x="1563" y="1529"/>
                      </a:lnTo>
                      <a:lnTo>
                        <a:pt x="1472" y="239"/>
                      </a:lnTo>
                      <a:cubicBezTo>
                        <a:pt x="1289" y="89"/>
                        <a:pt x="1076" y="1"/>
                        <a:pt x="8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4" name="Google Shape;1994;p48"/>
                <p:cNvSpPr/>
                <p:nvPr/>
              </p:nvSpPr>
              <p:spPr>
                <a:xfrm>
                  <a:off x="6177702" y="3336747"/>
                  <a:ext cx="516288" cy="31848"/>
                </a:xfrm>
                <a:custGeom>
                  <a:avLst/>
                  <a:gdLst/>
                  <a:ahLst/>
                  <a:cxnLst/>
                  <a:rect l="l" t="t" r="r" b="b"/>
                  <a:pathLst>
                    <a:path w="7684" h="474" extrusionOk="0">
                      <a:moveTo>
                        <a:pt x="0" y="1"/>
                      </a:moveTo>
                      <a:lnTo>
                        <a:pt x="0" y="473"/>
                      </a:lnTo>
                      <a:lnTo>
                        <a:pt x="7683" y="473"/>
                      </a:lnTo>
                      <a:lnTo>
                        <a:pt x="76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5" name="Google Shape;1995;p48"/>
                <p:cNvSpPr/>
                <p:nvPr/>
              </p:nvSpPr>
              <p:spPr>
                <a:xfrm>
                  <a:off x="6613362" y="1500049"/>
                  <a:ext cx="47638" cy="74514"/>
                </a:xfrm>
                <a:custGeom>
                  <a:avLst/>
                  <a:gdLst/>
                  <a:ahLst/>
                  <a:cxnLst/>
                  <a:rect l="l" t="t" r="r" b="b"/>
                  <a:pathLst>
                    <a:path w="709" h="1109" extrusionOk="0">
                      <a:moveTo>
                        <a:pt x="491" y="1"/>
                      </a:moveTo>
                      <a:cubicBezTo>
                        <a:pt x="346" y="37"/>
                        <a:pt x="200" y="91"/>
                        <a:pt x="55" y="146"/>
                      </a:cubicBezTo>
                      <a:cubicBezTo>
                        <a:pt x="55" y="273"/>
                        <a:pt x="55" y="400"/>
                        <a:pt x="37" y="527"/>
                      </a:cubicBezTo>
                      <a:cubicBezTo>
                        <a:pt x="37" y="600"/>
                        <a:pt x="19" y="673"/>
                        <a:pt x="19" y="745"/>
                      </a:cubicBezTo>
                      <a:cubicBezTo>
                        <a:pt x="1" y="873"/>
                        <a:pt x="1" y="982"/>
                        <a:pt x="1" y="1109"/>
                      </a:cubicBezTo>
                      <a:cubicBezTo>
                        <a:pt x="164" y="1054"/>
                        <a:pt x="309" y="963"/>
                        <a:pt x="418" y="854"/>
                      </a:cubicBezTo>
                      <a:cubicBezTo>
                        <a:pt x="673" y="564"/>
                        <a:pt x="709" y="200"/>
                        <a:pt x="509" y="19"/>
                      </a:cubicBezTo>
                      <a:cubicBezTo>
                        <a:pt x="509" y="19"/>
                        <a:pt x="491" y="1"/>
                        <a:pt x="491"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6" name="Google Shape;1996;p48"/>
                <p:cNvSpPr/>
                <p:nvPr/>
              </p:nvSpPr>
              <p:spPr>
                <a:xfrm>
                  <a:off x="6542611" y="1357271"/>
                  <a:ext cx="144055" cy="185579"/>
                </a:xfrm>
                <a:custGeom>
                  <a:avLst/>
                  <a:gdLst/>
                  <a:ahLst/>
                  <a:cxnLst/>
                  <a:rect l="l" t="t" r="r" b="b"/>
                  <a:pathLst>
                    <a:path w="2144" h="2762" extrusionOk="0">
                      <a:moveTo>
                        <a:pt x="1126" y="1"/>
                      </a:moveTo>
                      <a:cubicBezTo>
                        <a:pt x="817" y="1"/>
                        <a:pt x="527" y="146"/>
                        <a:pt x="345" y="400"/>
                      </a:cubicBezTo>
                      <a:cubicBezTo>
                        <a:pt x="164" y="636"/>
                        <a:pt x="36" y="909"/>
                        <a:pt x="18" y="1199"/>
                      </a:cubicBezTo>
                      <a:lnTo>
                        <a:pt x="18" y="1345"/>
                      </a:lnTo>
                      <a:cubicBezTo>
                        <a:pt x="0" y="1454"/>
                        <a:pt x="18" y="1563"/>
                        <a:pt x="36" y="1690"/>
                      </a:cubicBezTo>
                      <a:cubicBezTo>
                        <a:pt x="127" y="2271"/>
                        <a:pt x="527" y="2743"/>
                        <a:pt x="1017" y="2761"/>
                      </a:cubicBezTo>
                      <a:cubicBezTo>
                        <a:pt x="1026" y="2762"/>
                        <a:pt x="1034" y="2762"/>
                        <a:pt x="1043" y="2762"/>
                      </a:cubicBezTo>
                      <a:cubicBezTo>
                        <a:pt x="1613" y="2762"/>
                        <a:pt x="2108" y="2169"/>
                        <a:pt x="2143" y="1417"/>
                      </a:cubicBezTo>
                      <a:cubicBezTo>
                        <a:pt x="2143" y="1345"/>
                        <a:pt x="2125" y="1290"/>
                        <a:pt x="2125" y="1218"/>
                      </a:cubicBezTo>
                      <a:cubicBezTo>
                        <a:pt x="2089" y="564"/>
                        <a:pt x="1689" y="55"/>
                        <a:pt x="119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7" name="Google Shape;1997;p48"/>
                <p:cNvSpPr/>
                <p:nvPr/>
              </p:nvSpPr>
              <p:spPr>
                <a:xfrm>
                  <a:off x="6531592" y="1458593"/>
                  <a:ext cx="35476" cy="43942"/>
                </a:xfrm>
                <a:custGeom>
                  <a:avLst/>
                  <a:gdLst/>
                  <a:ahLst/>
                  <a:cxnLst/>
                  <a:rect l="l" t="t" r="r" b="b"/>
                  <a:pathLst>
                    <a:path w="528" h="654" extrusionOk="0">
                      <a:moveTo>
                        <a:pt x="527" y="0"/>
                      </a:moveTo>
                      <a:cubicBezTo>
                        <a:pt x="448" y="27"/>
                        <a:pt x="348" y="44"/>
                        <a:pt x="251" y="44"/>
                      </a:cubicBezTo>
                      <a:cubicBezTo>
                        <a:pt x="215" y="44"/>
                        <a:pt x="180" y="41"/>
                        <a:pt x="146" y="36"/>
                      </a:cubicBezTo>
                      <a:cubicBezTo>
                        <a:pt x="128" y="36"/>
                        <a:pt x="55" y="36"/>
                        <a:pt x="19" y="73"/>
                      </a:cubicBezTo>
                      <a:cubicBezTo>
                        <a:pt x="1" y="91"/>
                        <a:pt x="1" y="127"/>
                        <a:pt x="1" y="145"/>
                      </a:cubicBezTo>
                      <a:cubicBezTo>
                        <a:pt x="110" y="273"/>
                        <a:pt x="219" y="400"/>
                        <a:pt x="328" y="527"/>
                      </a:cubicBezTo>
                      <a:lnTo>
                        <a:pt x="473" y="654"/>
                      </a:lnTo>
                      <a:lnTo>
                        <a:pt x="527"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8" name="Google Shape;1998;p48"/>
                <p:cNvSpPr/>
                <p:nvPr/>
              </p:nvSpPr>
              <p:spPr>
                <a:xfrm>
                  <a:off x="6599319" y="1449791"/>
                  <a:ext cx="43405" cy="36955"/>
                </a:xfrm>
                <a:custGeom>
                  <a:avLst/>
                  <a:gdLst/>
                  <a:ahLst/>
                  <a:cxnLst/>
                  <a:rect l="l" t="t" r="r" b="b"/>
                  <a:pathLst>
                    <a:path w="646" h="550" extrusionOk="0">
                      <a:moveTo>
                        <a:pt x="349" y="1"/>
                      </a:moveTo>
                      <a:cubicBezTo>
                        <a:pt x="136" y="1"/>
                        <a:pt x="1" y="252"/>
                        <a:pt x="137" y="440"/>
                      </a:cubicBezTo>
                      <a:cubicBezTo>
                        <a:pt x="192" y="516"/>
                        <a:pt x="271" y="550"/>
                        <a:pt x="349" y="550"/>
                      </a:cubicBezTo>
                      <a:cubicBezTo>
                        <a:pt x="478" y="550"/>
                        <a:pt x="605" y="459"/>
                        <a:pt x="627" y="313"/>
                      </a:cubicBezTo>
                      <a:cubicBezTo>
                        <a:pt x="646" y="167"/>
                        <a:pt x="537" y="40"/>
                        <a:pt x="391" y="4"/>
                      </a:cubicBezTo>
                      <a:cubicBezTo>
                        <a:pt x="377" y="2"/>
                        <a:pt x="363" y="1"/>
                        <a:pt x="349"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9" name="Google Shape;1999;p48"/>
                <p:cNvSpPr/>
                <p:nvPr/>
              </p:nvSpPr>
              <p:spPr>
                <a:xfrm>
                  <a:off x="6552353" y="1430508"/>
                  <a:ext cx="45219" cy="27817"/>
                </a:xfrm>
                <a:custGeom>
                  <a:avLst/>
                  <a:gdLst/>
                  <a:ahLst/>
                  <a:cxnLst/>
                  <a:rect l="l" t="t" r="r" b="b"/>
                  <a:pathLst>
                    <a:path w="673" h="414" extrusionOk="0">
                      <a:moveTo>
                        <a:pt x="346" y="0"/>
                      </a:moveTo>
                      <a:cubicBezTo>
                        <a:pt x="309" y="0"/>
                        <a:pt x="273" y="19"/>
                        <a:pt x="237" y="19"/>
                      </a:cubicBezTo>
                      <a:cubicBezTo>
                        <a:pt x="237" y="37"/>
                        <a:pt x="218" y="37"/>
                        <a:pt x="218" y="37"/>
                      </a:cubicBezTo>
                      <a:cubicBezTo>
                        <a:pt x="91" y="109"/>
                        <a:pt x="0" y="236"/>
                        <a:pt x="37" y="327"/>
                      </a:cubicBezTo>
                      <a:cubicBezTo>
                        <a:pt x="55" y="364"/>
                        <a:pt x="91" y="382"/>
                        <a:pt x="128" y="400"/>
                      </a:cubicBezTo>
                      <a:lnTo>
                        <a:pt x="164" y="400"/>
                      </a:lnTo>
                      <a:cubicBezTo>
                        <a:pt x="200" y="409"/>
                        <a:pt x="232" y="414"/>
                        <a:pt x="262" y="414"/>
                      </a:cubicBezTo>
                      <a:cubicBezTo>
                        <a:pt x="291" y="414"/>
                        <a:pt x="318" y="409"/>
                        <a:pt x="346" y="400"/>
                      </a:cubicBezTo>
                      <a:lnTo>
                        <a:pt x="364" y="400"/>
                      </a:lnTo>
                      <a:cubicBezTo>
                        <a:pt x="491" y="382"/>
                        <a:pt x="654" y="327"/>
                        <a:pt x="654" y="218"/>
                      </a:cubicBezTo>
                      <a:cubicBezTo>
                        <a:pt x="672" y="128"/>
                        <a:pt x="563" y="37"/>
                        <a:pt x="4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0" name="Google Shape;2000;p48"/>
                <p:cNvSpPr/>
                <p:nvPr/>
              </p:nvSpPr>
              <p:spPr>
                <a:xfrm>
                  <a:off x="6552353" y="1430508"/>
                  <a:ext cx="28153" cy="27817"/>
                </a:xfrm>
                <a:custGeom>
                  <a:avLst/>
                  <a:gdLst/>
                  <a:ahLst/>
                  <a:cxnLst/>
                  <a:rect l="l" t="t" r="r" b="b"/>
                  <a:pathLst>
                    <a:path w="419" h="414" extrusionOk="0">
                      <a:moveTo>
                        <a:pt x="346" y="0"/>
                      </a:moveTo>
                      <a:cubicBezTo>
                        <a:pt x="309" y="0"/>
                        <a:pt x="273" y="19"/>
                        <a:pt x="237" y="19"/>
                      </a:cubicBezTo>
                      <a:cubicBezTo>
                        <a:pt x="237" y="37"/>
                        <a:pt x="218" y="37"/>
                        <a:pt x="218" y="37"/>
                      </a:cubicBezTo>
                      <a:cubicBezTo>
                        <a:pt x="91" y="109"/>
                        <a:pt x="0" y="236"/>
                        <a:pt x="37" y="327"/>
                      </a:cubicBezTo>
                      <a:cubicBezTo>
                        <a:pt x="55" y="364"/>
                        <a:pt x="91" y="382"/>
                        <a:pt x="128" y="400"/>
                      </a:cubicBezTo>
                      <a:lnTo>
                        <a:pt x="164" y="400"/>
                      </a:lnTo>
                      <a:cubicBezTo>
                        <a:pt x="200" y="409"/>
                        <a:pt x="232" y="414"/>
                        <a:pt x="262" y="414"/>
                      </a:cubicBezTo>
                      <a:cubicBezTo>
                        <a:pt x="291" y="414"/>
                        <a:pt x="318" y="409"/>
                        <a:pt x="346" y="400"/>
                      </a:cubicBezTo>
                      <a:lnTo>
                        <a:pt x="364" y="400"/>
                      </a:lnTo>
                      <a:cubicBezTo>
                        <a:pt x="418" y="309"/>
                        <a:pt x="418" y="218"/>
                        <a:pt x="418" y="128"/>
                      </a:cubicBezTo>
                      <a:cubicBezTo>
                        <a:pt x="418" y="91"/>
                        <a:pt x="400" y="37"/>
                        <a:pt x="38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1" name="Google Shape;2001;p48"/>
                <p:cNvSpPr/>
                <p:nvPr/>
              </p:nvSpPr>
              <p:spPr>
                <a:xfrm>
                  <a:off x="6573115" y="1500855"/>
                  <a:ext cx="25667" cy="18880"/>
                </a:xfrm>
                <a:custGeom>
                  <a:avLst/>
                  <a:gdLst/>
                  <a:ahLst/>
                  <a:cxnLst/>
                  <a:rect l="l" t="t" r="r" b="b"/>
                  <a:pathLst>
                    <a:path w="382" h="281" extrusionOk="0">
                      <a:moveTo>
                        <a:pt x="331" y="0"/>
                      </a:moveTo>
                      <a:cubicBezTo>
                        <a:pt x="314" y="0"/>
                        <a:pt x="286" y="20"/>
                        <a:pt x="218" y="61"/>
                      </a:cubicBezTo>
                      <a:cubicBezTo>
                        <a:pt x="37" y="152"/>
                        <a:pt x="0" y="134"/>
                        <a:pt x="0" y="188"/>
                      </a:cubicBezTo>
                      <a:cubicBezTo>
                        <a:pt x="0" y="229"/>
                        <a:pt x="62" y="280"/>
                        <a:pt x="146" y="280"/>
                      </a:cubicBezTo>
                      <a:cubicBezTo>
                        <a:pt x="174" y="280"/>
                        <a:pt x="205" y="275"/>
                        <a:pt x="236" y="261"/>
                      </a:cubicBezTo>
                      <a:cubicBezTo>
                        <a:pt x="345" y="225"/>
                        <a:pt x="382" y="43"/>
                        <a:pt x="345" y="7"/>
                      </a:cubicBezTo>
                      <a:cubicBezTo>
                        <a:pt x="341" y="2"/>
                        <a:pt x="336" y="0"/>
                        <a:pt x="3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2" name="Google Shape;2002;p48"/>
                <p:cNvSpPr/>
                <p:nvPr/>
              </p:nvSpPr>
              <p:spPr>
                <a:xfrm>
                  <a:off x="6433965" y="2107847"/>
                  <a:ext cx="302758" cy="965386"/>
                </a:xfrm>
                <a:custGeom>
                  <a:avLst/>
                  <a:gdLst/>
                  <a:ahLst/>
                  <a:cxnLst/>
                  <a:rect l="l" t="t" r="r" b="b"/>
                  <a:pathLst>
                    <a:path w="4506" h="14368" extrusionOk="0">
                      <a:moveTo>
                        <a:pt x="1781" y="0"/>
                      </a:moveTo>
                      <a:cubicBezTo>
                        <a:pt x="1672" y="745"/>
                        <a:pt x="1563" y="1508"/>
                        <a:pt x="1454" y="2271"/>
                      </a:cubicBezTo>
                      <a:cubicBezTo>
                        <a:pt x="891" y="6230"/>
                        <a:pt x="418" y="10154"/>
                        <a:pt x="1" y="14004"/>
                      </a:cubicBezTo>
                      <a:lnTo>
                        <a:pt x="3670" y="14367"/>
                      </a:lnTo>
                      <a:cubicBezTo>
                        <a:pt x="3906" y="12787"/>
                        <a:pt x="4106" y="11098"/>
                        <a:pt x="4233" y="9318"/>
                      </a:cubicBezTo>
                      <a:cubicBezTo>
                        <a:pt x="4432" y="6757"/>
                        <a:pt x="4505" y="4178"/>
                        <a:pt x="4432" y="1599"/>
                      </a:cubicBezTo>
                      <a:lnTo>
                        <a:pt x="17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3" name="Google Shape;2003;p48"/>
                <p:cNvSpPr/>
                <p:nvPr/>
              </p:nvSpPr>
              <p:spPr>
                <a:xfrm>
                  <a:off x="6618267" y="2123704"/>
                  <a:ext cx="563858" cy="908006"/>
                </a:xfrm>
                <a:custGeom>
                  <a:avLst/>
                  <a:gdLst/>
                  <a:ahLst/>
                  <a:cxnLst/>
                  <a:rect l="l" t="t" r="r" b="b"/>
                  <a:pathLst>
                    <a:path w="8392" h="13514" extrusionOk="0">
                      <a:moveTo>
                        <a:pt x="2707" y="0"/>
                      </a:moveTo>
                      <a:lnTo>
                        <a:pt x="73" y="1453"/>
                      </a:lnTo>
                      <a:cubicBezTo>
                        <a:pt x="0" y="3433"/>
                        <a:pt x="400" y="5395"/>
                        <a:pt x="1235" y="7175"/>
                      </a:cubicBezTo>
                      <a:cubicBezTo>
                        <a:pt x="1580" y="7938"/>
                        <a:pt x="2016" y="8646"/>
                        <a:pt x="2507" y="9318"/>
                      </a:cubicBezTo>
                      <a:lnTo>
                        <a:pt x="5250" y="13514"/>
                      </a:lnTo>
                      <a:lnTo>
                        <a:pt x="8392" y="10808"/>
                      </a:lnTo>
                      <a:lnTo>
                        <a:pt x="4723" y="6721"/>
                      </a:lnTo>
                      <a:lnTo>
                        <a:pt x="27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4" name="Google Shape;2004;p48"/>
                <p:cNvSpPr/>
                <p:nvPr/>
              </p:nvSpPr>
              <p:spPr>
                <a:xfrm>
                  <a:off x="6516944" y="1631875"/>
                  <a:ext cx="329567" cy="590734"/>
                </a:xfrm>
                <a:custGeom>
                  <a:avLst/>
                  <a:gdLst/>
                  <a:ahLst/>
                  <a:cxnLst/>
                  <a:rect l="l" t="t" r="r" b="b"/>
                  <a:pathLst>
                    <a:path w="4905" h="8792" extrusionOk="0">
                      <a:moveTo>
                        <a:pt x="2980" y="0"/>
                      </a:moveTo>
                      <a:cubicBezTo>
                        <a:pt x="2739" y="258"/>
                        <a:pt x="2418" y="401"/>
                        <a:pt x="2078" y="401"/>
                      </a:cubicBezTo>
                      <a:cubicBezTo>
                        <a:pt x="2057" y="401"/>
                        <a:pt x="2037" y="401"/>
                        <a:pt x="2017" y="400"/>
                      </a:cubicBezTo>
                      <a:cubicBezTo>
                        <a:pt x="1781" y="364"/>
                        <a:pt x="1563" y="273"/>
                        <a:pt x="1381" y="109"/>
                      </a:cubicBezTo>
                      <a:lnTo>
                        <a:pt x="873" y="945"/>
                      </a:lnTo>
                      <a:cubicBezTo>
                        <a:pt x="582" y="1399"/>
                        <a:pt x="273" y="3342"/>
                        <a:pt x="1" y="8791"/>
                      </a:cubicBezTo>
                      <a:lnTo>
                        <a:pt x="4905" y="8664"/>
                      </a:lnTo>
                      <a:cubicBezTo>
                        <a:pt x="4469" y="6830"/>
                        <a:pt x="4069" y="4977"/>
                        <a:pt x="3652" y="3143"/>
                      </a:cubicBezTo>
                      <a:lnTo>
                        <a:pt x="29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5" name="Google Shape;2005;p48"/>
                <p:cNvSpPr/>
                <p:nvPr/>
              </p:nvSpPr>
              <p:spPr>
                <a:xfrm>
                  <a:off x="6726846" y="2235978"/>
                  <a:ext cx="20829" cy="401595"/>
                </a:xfrm>
                <a:custGeom>
                  <a:avLst/>
                  <a:gdLst/>
                  <a:ahLst/>
                  <a:cxnLst/>
                  <a:rect l="l" t="t" r="r" b="b"/>
                  <a:pathLst>
                    <a:path w="310" h="5977" extrusionOk="0">
                      <a:moveTo>
                        <a:pt x="273" y="0"/>
                      </a:moveTo>
                      <a:cubicBezTo>
                        <a:pt x="255" y="0"/>
                        <a:pt x="255" y="0"/>
                        <a:pt x="255" y="18"/>
                      </a:cubicBezTo>
                      <a:lnTo>
                        <a:pt x="1" y="5940"/>
                      </a:lnTo>
                      <a:cubicBezTo>
                        <a:pt x="1" y="5958"/>
                        <a:pt x="19" y="5976"/>
                        <a:pt x="37" y="5976"/>
                      </a:cubicBezTo>
                      <a:cubicBezTo>
                        <a:pt x="55" y="5976"/>
                        <a:pt x="55" y="5958"/>
                        <a:pt x="55" y="5940"/>
                      </a:cubicBezTo>
                      <a:lnTo>
                        <a:pt x="310" y="18"/>
                      </a:lnTo>
                      <a:cubicBezTo>
                        <a:pt x="310" y="0"/>
                        <a:pt x="291" y="0"/>
                        <a:pt x="2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6" name="Google Shape;2006;p48"/>
                <p:cNvSpPr/>
                <p:nvPr/>
              </p:nvSpPr>
              <p:spPr>
                <a:xfrm>
                  <a:off x="6685389" y="1642827"/>
                  <a:ext cx="227035" cy="361348"/>
                </a:xfrm>
                <a:custGeom>
                  <a:avLst/>
                  <a:gdLst/>
                  <a:ahLst/>
                  <a:cxnLst/>
                  <a:rect l="l" t="t" r="r" b="b"/>
                  <a:pathLst>
                    <a:path w="3379" h="5378" extrusionOk="0">
                      <a:moveTo>
                        <a:pt x="418" y="1"/>
                      </a:moveTo>
                      <a:cubicBezTo>
                        <a:pt x="291" y="491"/>
                        <a:pt x="146" y="1000"/>
                        <a:pt x="0" y="1490"/>
                      </a:cubicBezTo>
                      <a:cubicBezTo>
                        <a:pt x="0" y="1508"/>
                        <a:pt x="0" y="1545"/>
                        <a:pt x="0" y="1581"/>
                      </a:cubicBezTo>
                      <a:lnTo>
                        <a:pt x="364" y="2834"/>
                      </a:lnTo>
                      <a:cubicBezTo>
                        <a:pt x="418" y="2943"/>
                        <a:pt x="491" y="3070"/>
                        <a:pt x="563" y="3161"/>
                      </a:cubicBezTo>
                      <a:cubicBezTo>
                        <a:pt x="600" y="3234"/>
                        <a:pt x="636" y="3288"/>
                        <a:pt x="672" y="3343"/>
                      </a:cubicBezTo>
                      <a:cubicBezTo>
                        <a:pt x="763" y="3506"/>
                        <a:pt x="854" y="3652"/>
                        <a:pt x="945" y="3815"/>
                      </a:cubicBezTo>
                      <a:lnTo>
                        <a:pt x="963" y="3851"/>
                      </a:lnTo>
                      <a:cubicBezTo>
                        <a:pt x="1036" y="3960"/>
                        <a:pt x="1108" y="4088"/>
                        <a:pt x="1145" y="4142"/>
                      </a:cubicBezTo>
                      <a:cubicBezTo>
                        <a:pt x="1181" y="4215"/>
                        <a:pt x="1217" y="4269"/>
                        <a:pt x="1254" y="4342"/>
                      </a:cubicBezTo>
                      <a:lnTo>
                        <a:pt x="1381" y="4524"/>
                      </a:lnTo>
                      <a:cubicBezTo>
                        <a:pt x="1399" y="4542"/>
                        <a:pt x="1381" y="4524"/>
                        <a:pt x="1399" y="4560"/>
                      </a:cubicBezTo>
                      <a:cubicBezTo>
                        <a:pt x="1399" y="4578"/>
                        <a:pt x="1399" y="4596"/>
                        <a:pt x="1435" y="4651"/>
                      </a:cubicBezTo>
                      <a:cubicBezTo>
                        <a:pt x="1472" y="4687"/>
                        <a:pt x="1508" y="4723"/>
                        <a:pt x="1544" y="4796"/>
                      </a:cubicBezTo>
                      <a:cubicBezTo>
                        <a:pt x="1580" y="4869"/>
                        <a:pt x="1635" y="4959"/>
                        <a:pt x="1689" y="5032"/>
                      </a:cubicBezTo>
                      <a:cubicBezTo>
                        <a:pt x="1689" y="5050"/>
                        <a:pt x="1708" y="5087"/>
                        <a:pt x="1726" y="5105"/>
                      </a:cubicBezTo>
                      <a:cubicBezTo>
                        <a:pt x="1762" y="5159"/>
                        <a:pt x="1817" y="5250"/>
                        <a:pt x="1835" y="5286"/>
                      </a:cubicBezTo>
                      <a:cubicBezTo>
                        <a:pt x="1853" y="5305"/>
                        <a:pt x="1853" y="5341"/>
                        <a:pt x="1889" y="5377"/>
                      </a:cubicBezTo>
                      <a:lnTo>
                        <a:pt x="3379" y="4723"/>
                      </a:lnTo>
                      <a:cubicBezTo>
                        <a:pt x="3361" y="4687"/>
                        <a:pt x="3361" y="4651"/>
                        <a:pt x="3361" y="4614"/>
                      </a:cubicBezTo>
                      <a:cubicBezTo>
                        <a:pt x="3324" y="4451"/>
                        <a:pt x="3270" y="4306"/>
                        <a:pt x="3197" y="4160"/>
                      </a:cubicBezTo>
                      <a:cubicBezTo>
                        <a:pt x="3161" y="4051"/>
                        <a:pt x="3124" y="3960"/>
                        <a:pt x="3070" y="3851"/>
                      </a:cubicBezTo>
                      <a:cubicBezTo>
                        <a:pt x="3070" y="3851"/>
                        <a:pt x="3052" y="3833"/>
                        <a:pt x="3052" y="3833"/>
                      </a:cubicBezTo>
                      <a:lnTo>
                        <a:pt x="2816" y="3325"/>
                      </a:lnTo>
                      <a:cubicBezTo>
                        <a:pt x="2779" y="3270"/>
                        <a:pt x="2743" y="3216"/>
                        <a:pt x="2725" y="3161"/>
                      </a:cubicBezTo>
                      <a:lnTo>
                        <a:pt x="2652" y="3034"/>
                      </a:lnTo>
                      <a:cubicBezTo>
                        <a:pt x="2507" y="2725"/>
                        <a:pt x="2362" y="2471"/>
                        <a:pt x="2253" y="2253"/>
                      </a:cubicBezTo>
                      <a:cubicBezTo>
                        <a:pt x="2053" y="1872"/>
                        <a:pt x="1853" y="1490"/>
                        <a:pt x="1617" y="1127"/>
                      </a:cubicBezTo>
                      <a:cubicBezTo>
                        <a:pt x="1508" y="945"/>
                        <a:pt x="1381" y="764"/>
                        <a:pt x="1235" y="600"/>
                      </a:cubicBezTo>
                      <a:cubicBezTo>
                        <a:pt x="1017" y="346"/>
                        <a:pt x="745" y="146"/>
                        <a:pt x="418"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7" name="Google Shape;2007;p48"/>
                <p:cNvSpPr/>
                <p:nvPr/>
              </p:nvSpPr>
              <p:spPr>
                <a:xfrm>
                  <a:off x="6748817" y="1854004"/>
                  <a:ext cx="119665" cy="79351"/>
                </a:xfrm>
                <a:custGeom>
                  <a:avLst/>
                  <a:gdLst/>
                  <a:ahLst/>
                  <a:cxnLst/>
                  <a:rect l="l" t="t" r="r" b="b"/>
                  <a:pathLst>
                    <a:path w="1781" h="1181" extrusionOk="0">
                      <a:moveTo>
                        <a:pt x="1781" y="0"/>
                      </a:moveTo>
                      <a:cubicBezTo>
                        <a:pt x="1309" y="164"/>
                        <a:pt x="836" y="309"/>
                        <a:pt x="364" y="454"/>
                      </a:cubicBezTo>
                      <a:lnTo>
                        <a:pt x="1" y="654"/>
                      </a:lnTo>
                      <a:lnTo>
                        <a:pt x="19" y="690"/>
                      </a:lnTo>
                      <a:cubicBezTo>
                        <a:pt x="73" y="799"/>
                        <a:pt x="164" y="926"/>
                        <a:pt x="201" y="981"/>
                      </a:cubicBezTo>
                      <a:cubicBezTo>
                        <a:pt x="237" y="1054"/>
                        <a:pt x="273" y="1108"/>
                        <a:pt x="310" y="1181"/>
                      </a:cubicBezTo>
                      <a:cubicBezTo>
                        <a:pt x="800" y="781"/>
                        <a:pt x="1290" y="400"/>
                        <a:pt x="1781"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8" name="Google Shape;2008;p48"/>
                <p:cNvSpPr/>
                <p:nvPr/>
              </p:nvSpPr>
              <p:spPr>
                <a:xfrm>
                  <a:off x="6676856" y="1633085"/>
                  <a:ext cx="197740" cy="296644"/>
                </a:xfrm>
                <a:custGeom>
                  <a:avLst/>
                  <a:gdLst/>
                  <a:ahLst/>
                  <a:cxnLst/>
                  <a:rect l="l" t="t" r="r" b="b"/>
                  <a:pathLst>
                    <a:path w="2943" h="4415" extrusionOk="0">
                      <a:moveTo>
                        <a:pt x="581" y="1"/>
                      </a:moveTo>
                      <a:cubicBezTo>
                        <a:pt x="382" y="564"/>
                        <a:pt x="200" y="1127"/>
                        <a:pt x="0" y="1690"/>
                      </a:cubicBezTo>
                      <a:cubicBezTo>
                        <a:pt x="309" y="2598"/>
                        <a:pt x="618" y="3506"/>
                        <a:pt x="926" y="4414"/>
                      </a:cubicBezTo>
                      <a:lnTo>
                        <a:pt x="2943" y="3234"/>
                      </a:lnTo>
                      <a:cubicBezTo>
                        <a:pt x="2761" y="2253"/>
                        <a:pt x="2271" y="1345"/>
                        <a:pt x="1526" y="673"/>
                      </a:cubicBezTo>
                      <a:cubicBezTo>
                        <a:pt x="1253" y="400"/>
                        <a:pt x="926" y="182"/>
                        <a:pt x="5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9" name="Google Shape;2009;p48"/>
                <p:cNvSpPr/>
                <p:nvPr/>
              </p:nvSpPr>
              <p:spPr>
                <a:xfrm>
                  <a:off x="6532801" y="1927913"/>
                  <a:ext cx="400385" cy="251963"/>
                </a:xfrm>
                <a:custGeom>
                  <a:avLst/>
                  <a:gdLst/>
                  <a:ahLst/>
                  <a:cxnLst/>
                  <a:rect l="l" t="t" r="r" b="b"/>
                  <a:pathLst>
                    <a:path w="5959" h="3750" extrusionOk="0">
                      <a:moveTo>
                        <a:pt x="4985" y="1"/>
                      </a:moveTo>
                      <a:cubicBezTo>
                        <a:pt x="4947" y="1"/>
                        <a:pt x="4908" y="3"/>
                        <a:pt x="4869" y="8"/>
                      </a:cubicBezTo>
                      <a:lnTo>
                        <a:pt x="1" y="2188"/>
                      </a:lnTo>
                      <a:lnTo>
                        <a:pt x="691" y="3750"/>
                      </a:lnTo>
                      <a:cubicBezTo>
                        <a:pt x="2544" y="3641"/>
                        <a:pt x="4287" y="2860"/>
                        <a:pt x="5595" y="1552"/>
                      </a:cubicBezTo>
                      <a:cubicBezTo>
                        <a:pt x="5868" y="1334"/>
                        <a:pt x="5958" y="953"/>
                        <a:pt x="5831" y="626"/>
                      </a:cubicBezTo>
                      <a:cubicBezTo>
                        <a:pt x="5716" y="246"/>
                        <a:pt x="5374" y="1"/>
                        <a:pt x="498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0" name="Google Shape;2010;p48"/>
                <p:cNvSpPr/>
                <p:nvPr/>
              </p:nvSpPr>
              <p:spPr>
                <a:xfrm>
                  <a:off x="6410784" y="1900836"/>
                  <a:ext cx="119665" cy="271246"/>
                </a:xfrm>
                <a:custGeom>
                  <a:avLst/>
                  <a:gdLst/>
                  <a:ahLst/>
                  <a:cxnLst/>
                  <a:rect l="l" t="t" r="r" b="b"/>
                  <a:pathLst>
                    <a:path w="1781" h="4037" extrusionOk="0">
                      <a:moveTo>
                        <a:pt x="231" y="0"/>
                      </a:moveTo>
                      <a:cubicBezTo>
                        <a:pt x="209" y="0"/>
                        <a:pt x="187" y="4"/>
                        <a:pt x="164" y="11"/>
                      </a:cubicBezTo>
                      <a:cubicBezTo>
                        <a:pt x="55" y="48"/>
                        <a:pt x="0" y="175"/>
                        <a:pt x="37" y="266"/>
                      </a:cubicBezTo>
                      <a:lnTo>
                        <a:pt x="1381" y="3898"/>
                      </a:lnTo>
                      <a:cubicBezTo>
                        <a:pt x="1410" y="3985"/>
                        <a:pt x="1484" y="4037"/>
                        <a:pt x="1568" y="4037"/>
                      </a:cubicBezTo>
                      <a:cubicBezTo>
                        <a:pt x="1590" y="4037"/>
                        <a:pt x="1612" y="4033"/>
                        <a:pt x="1635" y="4026"/>
                      </a:cubicBezTo>
                      <a:cubicBezTo>
                        <a:pt x="1726" y="3989"/>
                        <a:pt x="1780" y="3862"/>
                        <a:pt x="1744" y="3771"/>
                      </a:cubicBezTo>
                      <a:lnTo>
                        <a:pt x="418" y="139"/>
                      </a:lnTo>
                      <a:cubicBezTo>
                        <a:pt x="389" y="52"/>
                        <a:pt x="315" y="0"/>
                        <a:pt x="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1" name="Google Shape;2011;p48"/>
                <p:cNvSpPr/>
                <p:nvPr/>
              </p:nvSpPr>
              <p:spPr>
                <a:xfrm>
                  <a:off x="6451031" y="2048720"/>
                  <a:ext cx="130685" cy="138680"/>
                </a:xfrm>
                <a:custGeom>
                  <a:avLst/>
                  <a:gdLst/>
                  <a:ahLst/>
                  <a:cxnLst/>
                  <a:rect l="l" t="t" r="r" b="b"/>
                  <a:pathLst>
                    <a:path w="1945" h="2064" extrusionOk="0">
                      <a:moveTo>
                        <a:pt x="644" y="1"/>
                      </a:moveTo>
                      <a:cubicBezTo>
                        <a:pt x="618" y="1"/>
                        <a:pt x="599" y="10"/>
                        <a:pt x="582" y="26"/>
                      </a:cubicBezTo>
                      <a:cubicBezTo>
                        <a:pt x="509" y="81"/>
                        <a:pt x="727" y="408"/>
                        <a:pt x="673" y="462"/>
                      </a:cubicBezTo>
                      <a:cubicBezTo>
                        <a:pt x="664" y="471"/>
                        <a:pt x="652" y="475"/>
                        <a:pt x="637" y="475"/>
                      </a:cubicBezTo>
                      <a:cubicBezTo>
                        <a:pt x="559" y="475"/>
                        <a:pt x="407" y="369"/>
                        <a:pt x="255" y="263"/>
                      </a:cubicBezTo>
                      <a:lnTo>
                        <a:pt x="255" y="263"/>
                      </a:lnTo>
                      <a:cubicBezTo>
                        <a:pt x="1" y="862"/>
                        <a:pt x="201" y="1552"/>
                        <a:pt x="746" y="1915"/>
                      </a:cubicBezTo>
                      <a:cubicBezTo>
                        <a:pt x="942" y="2013"/>
                        <a:pt x="1153" y="2064"/>
                        <a:pt x="1367" y="2064"/>
                      </a:cubicBezTo>
                      <a:cubicBezTo>
                        <a:pt x="1549" y="2064"/>
                        <a:pt x="1732" y="2027"/>
                        <a:pt x="1908" y="1952"/>
                      </a:cubicBezTo>
                      <a:lnTo>
                        <a:pt x="1944" y="1952"/>
                      </a:lnTo>
                      <a:cubicBezTo>
                        <a:pt x="1726" y="1425"/>
                        <a:pt x="1490" y="898"/>
                        <a:pt x="1254" y="372"/>
                      </a:cubicBezTo>
                      <a:cubicBezTo>
                        <a:pt x="889" y="105"/>
                        <a:pt x="730" y="1"/>
                        <a:pt x="64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2" name="Google Shape;2012;p48"/>
                <p:cNvSpPr/>
                <p:nvPr/>
              </p:nvSpPr>
              <p:spPr>
                <a:xfrm>
                  <a:off x="6513316" y="1332746"/>
                  <a:ext cx="187998" cy="137740"/>
                </a:xfrm>
                <a:custGeom>
                  <a:avLst/>
                  <a:gdLst/>
                  <a:ahLst/>
                  <a:cxnLst/>
                  <a:rect l="l" t="t" r="r" b="b"/>
                  <a:pathLst>
                    <a:path w="2798" h="2050" extrusionOk="0">
                      <a:moveTo>
                        <a:pt x="1290" y="0"/>
                      </a:moveTo>
                      <a:cubicBezTo>
                        <a:pt x="1187" y="0"/>
                        <a:pt x="1093" y="23"/>
                        <a:pt x="1036" y="93"/>
                      </a:cubicBezTo>
                      <a:cubicBezTo>
                        <a:pt x="945" y="184"/>
                        <a:pt x="999" y="347"/>
                        <a:pt x="908" y="384"/>
                      </a:cubicBezTo>
                      <a:cubicBezTo>
                        <a:pt x="895" y="392"/>
                        <a:pt x="881" y="396"/>
                        <a:pt x="865" y="396"/>
                      </a:cubicBezTo>
                      <a:cubicBezTo>
                        <a:pt x="758" y="396"/>
                        <a:pt x="597" y="231"/>
                        <a:pt x="542" y="231"/>
                      </a:cubicBezTo>
                      <a:cubicBezTo>
                        <a:pt x="535" y="231"/>
                        <a:pt x="530" y="233"/>
                        <a:pt x="527" y="238"/>
                      </a:cubicBezTo>
                      <a:cubicBezTo>
                        <a:pt x="472" y="275"/>
                        <a:pt x="672" y="602"/>
                        <a:pt x="636" y="656"/>
                      </a:cubicBezTo>
                      <a:cubicBezTo>
                        <a:pt x="629" y="661"/>
                        <a:pt x="620" y="663"/>
                        <a:pt x="610" y="663"/>
                      </a:cubicBezTo>
                      <a:cubicBezTo>
                        <a:pt x="546" y="663"/>
                        <a:pt x="421" y="582"/>
                        <a:pt x="302" y="582"/>
                      </a:cubicBezTo>
                      <a:cubicBezTo>
                        <a:pt x="292" y="582"/>
                        <a:pt x="282" y="582"/>
                        <a:pt x="273" y="584"/>
                      </a:cubicBezTo>
                      <a:cubicBezTo>
                        <a:pt x="146" y="620"/>
                        <a:pt x="55" y="765"/>
                        <a:pt x="0" y="892"/>
                      </a:cubicBezTo>
                      <a:cubicBezTo>
                        <a:pt x="109" y="983"/>
                        <a:pt x="254" y="1074"/>
                        <a:pt x="382" y="1147"/>
                      </a:cubicBezTo>
                      <a:lnTo>
                        <a:pt x="527" y="1237"/>
                      </a:lnTo>
                      <a:cubicBezTo>
                        <a:pt x="1671" y="1274"/>
                        <a:pt x="2016" y="1474"/>
                        <a:pt x="2071" y="1691"/>
                      </a:cubicBezTo>
                      <a:cubicBezTo>
                        <a:pt x="2107" y="1819"/>
                        <a:pt x="2053" y="1982"/>
                        <a:pt x="2162" y="2037"/>
                      </a:cubicBezTo>
                      <a:cubicBezTo>
                        <a:pt x="2180" y="2046"/>
                        <a:pt x="2200" y="2050"/>
                        <a:pt x="2221" y="2050"/>
                      </a:cubicBezTo>
                      <a:cubicBezTo>
                        <a:pt x="2330" y="2050"/>
                        <a:pt x="2476" y="1946"/>
                        <a:pt x="2598" y="1855"/>
                      </a:cubicBezTo>
                      <a:lnTo>
                        <a:pt x="2779" y="1328"/>
                      </a:lnTo>
                      <a:cubicBezTo>
                        <a:pt x="2797" y="1237"/>
                        <a:pt x="2797" y="1147"/>
                        <a:pt x="2779" y="1056"/>
                      </a:cubicBezTo>
                      <a:cubicBezTo>
                        <a:pt x="2688" y="765"/>
                        <a:pt x="2489" y="529"/>
                        <a:pt x="2234" y="384"/>
                      </a:cubicBezTo>
                      <a:cubicBezTo>
                        <a:pt x="2089" y="257"/>
                        <a:pt x="1926" y="166"/>
                        <a:pt x="1762" y="93"/>
                      </a:cubicBezTo>
                      <a:cubicBezTo>
                        <a:pt x="1703" y="81"/>
                        <a:pt x="1482" y="0"/>
                        <a:pt x="1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3" name="Google Shape;2013;p48"/>
                <p:cNvSpPr/>
                <p:nvPr/>
              </p:nvSpPr>
              <p:spPr>
                <a:xfrm>
                  <a:off x="6692713" y="1775863"/>
                  <a:ext cx="53752" cy="153865"/>
                </a:xfrm>
                <a:custGeom>
                  <a:avLst/>
                  <a:gdLst/>
                  <a:ahLst/>
                  <a:cxnLst/>
                  <a:rect l="l" t="t" r="r" b="b"/>
                  <a:pathLst>
                    <a:path w="800" h="2290" extrusionOk="0">
                      <a:moveTo>
                        <a:pt x="18" y="1"/>
                      </a:moveTo>
                      <a:cubicBezTo>
                        <a:pt x="0" y="1"/>
                        <a:pt x="0" y="19"/>
                        <a:pt x="0" y="19"/>
                      </a:cubicBezTo>
                      <a:lnTo>
                        <a:pt x="727" y="2253"/>
                      </a:lnTo>
                      <a:cubicBezTo>
                        <a:pt x="727" y="2271"/>
                        <a:pt x="745" y="2271"/>
                        <a:pt x="763" y="2271"/>
                      </a:cubicBezTo>
                      <a:lnTo>
                        <a:pt x="763" y="2289"/>
                      </a:lnTo>
                      <a:cubicBezTo>
                        <a:pt x="781" y="2289"/>
                        <a:pt x="799" y="2271"/>
                        <a:pt x="781" y="2253"/>
                      </a:cubicBezTo>
                      <a:lnTo>
                        <a:pt x="55" y="19"/>
                      </a:lnTo>
                      <a:cubicBezTo>
                        <a:pt x="37" y="1"/>
                        <a:pt x="18" y="1"/>
                        <a:pt x="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4" name="Google Shape;2014;p48"/>
                <p:cNvSpPr/>
                <p:nvPr/>
              </p:nvSpPr>
              <p:spPr>
                <a:xfrm>
                  <a:off x="6258196" y="3223264"/>
                  <a:ext cx="50124" cy="61076"/>
                </a:xfrm>
                <a:custGeom>
                  <a:avLst/>
                  <a:gdLst/>
                  <a:ahLst/>
                  <a:cxnLst/>
                  <a:rect l="l" t="t" r="r" b="b"/>
                  <a:pathLst>
                    <a:path w="746" h="909" extrusionOk="0">
                      <a:moveTo>
                        <a:pt x="201" y="1"/>
                      </a:moveTo>
                      <a:lnTo>
                        <a:pt x="1" y="146"/>
                      </a:lnTo>
                      <a:lnTo>
                        <a:pt x="546" y="909"/>
                      </a:lnTo>
                      <a:lnTo>
                        <a:pt x="746" y="763"/>
                      </a:ln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5" name="Google Shape;2015;p48"/>
                <p:cNvSpPr/>
                <p:nvPr/>
              </p:nvSpPr>
              <p:spPr>
                <a:xfrm>
                  <a:off x="6283862" y="3214731"/>
                  <a:ext cx="50124" cy="61076"/>
                </a:xfrm>
                <a:custGeom>
                  <a:avLst/>
                  <a:gdLst/>
                  <a:ahLst/>
                  <a:cxnLst/>
                  <a:rect l="l" t="t" r="r" b="b"/>
                  <a:pathLst>
                    <a:path w="746" h="909" extrusionOk="0">
                      <a:moveTo>
                        <a:pt x="200" y="0"/>
                      </a:moveTo>
                      <a:lnTo>
                        <a:pt x="0" y="146"/>
                      </a:lnTo>
                      <a:lnTo>
                        <a:pt x="545" y="909"/>
                      </a:lnTo>
                      <a:lnTo>
                        <a:pt x="745" y="763"/>
                      </a:lnTo>
                      <a:lnTo>
                        <a:pt x="2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6" name="Google Shape;2016;p48"/>
                <p:cNvSpPr/>
                <p:nvPr/>
              </p:nvSpPr>
              <p:spPr>
                <a:xfrm>
                  <a:off x="6309461" y="3204988"/>
                  <a:ext cx="50124" cy="59866"/>
                </a:xfrm>
                <a:custGeom>
                  <a:avLst/>
                  <a:gdLst/>
                  <a:ahLst/>
                  <a:cxnLst/>
                  <a:rect l="l" t="t" r="r" b="b"/>
                  <a:pathLst>
                    <a:path w="746" h="891" extrusionOk="0">
                      <a:moveTo>
                        <a:pt x="201" y="0"/>
                      </a:moveTo>
                      <a:lnTo>
                        <a:pt x="1" y="145"/>
                      </a:lnTo>
                      <a:lnTo>
                        <a:pt x="546" y="890"/>
                      </a:lnTo>
                      <a:lnTo>
                        <a:pt x="746" y="745"/>
                      </a:lnTo>
                      <a:lnTo>
                        <a:pt x="2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7" name="Google Shape;2017;p48"/>
                <p:cNvSpPr/>
                <p:nvPr/>
              </p:nvSpPr>
              <p:spPr>
                <a:xfrm>
                  <a:off x="7006356" y="3198874"/>
                  <a:ext cx="64704" cy="26876"/>
                </a:xfrm>
                <a:custGeom>
                  <a:avLst/>
                  <a:gdLst/>
                  <a:ahLst/>
                  <a:cxnLst/>
                  <a:rect l="l" t="t" r="r" b="b"/>
                  <a:pathLst>
                    <a:path w="963" h="400" extrusionOk="0">
                      <a:moveTo>
                        <a:pt x="37" y="0"/>
                      </a:moveTo>
                      <a:lnTo>
                        <a:pt x="0" y="255"/>
                      </a:lnTo>
                      <a:lnTo>
                        <a:pt x="908" y="400"/>
                      </a:lnTo>
                      <a:lnTo>
                        <a:pt x="963" y="164"/>
                      </a:lnTo>
                      <a:lnTo>
                        <a:pt x="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8" name="Google Shape;2018;p48"/>
                <p:cNvSpPr/>
                <p:nvPr/>
              </p:nvSpPr>
              <p:spPr>
                <a:xfrm>
                  <a:off x="7018517" y="3174484"/>
                  <a:ext cx="64771" cy="26876"/>
                </a:xfrm>
                <a:custGeom>
                  <a:avLst/>
                  <a:gdLst/>
                  <a:ahLst/>
                  <a:cxnLst/>
                  <a:rect l="l" t="t" r="r" b="b"/>
                  <a:pathLst>
                    <a:path w="964" h="400" extrusionOk="0">
                      <a:moveTo>
                        <a:pt x="37" y="0"/>
                      </a:moveTo>
                      <a:lnTo>
                        <a:pt x="1" y="236"/>
                      </a:lnTo>
                      <a:lnTo>
                        <a:pt x="909" y="400"/>
                      </a:lnTo>
                      <a:lnTo>
                        <a:pt x="964" y="164"/>
                      </a:lnTo>
                      <a:lnTo>
                        <a:pt x="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9" name="Google Shape;2019;p48"/>
                <p:cNvSpPr/>
                <p:nvPr/>
              </p:nvSpPr>
              <p:spPr>
                <a:xfrm>
                  <a:off x="7028327" y="3148818"/>
                  <a:ext cx="64704" cy="26943"/>
                </a:xfrm>
                <a:custGeom>
                  <a:avLst/>
                  <a:gdLst/>
                  <a:ahLst/>
                  <a:cxnLst/>
                  <a:rect l="l" t="t" r="r" b="b"/>
                  <a:pathLst>
                    <a:path w="963" h="401" extrusionOk="0">
                      <a:moveTo>
                        <a:pt x="55" y="1"/>
                      </a:moveTo>
                      <a:lnTo>
                        <a:pt x="0" y="237"/>
                      </a:lnTo>
                      <a:lnTo>
                        <a:pt x="927" y="400"/>
                      </a:lnTo>
                      <a:lnTo>
                        <a:pt x="963" y="164"/>
                      </a:lnTo>
                      <a:lnTo>
                        <a:pt x="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0" name="Google Shape;2020;p48"/>
                <p:cNvSpPr/>
                <p:nvPr/>
              </p:nvSpPr>
              <p:spPr>
                <a:xfrm>
                  <a:off x="6783016" y="1936513"/>
                  <a:ext cx="55566" cy="27346"/>
                </a:xfrm>
                <a:custGeom>
                  <a:avLst/>
                  <a:gdLst/>
                  <a:ahLst/>
                  <a:cxnLst/>
                  <a:rect l="l" t="t" r="r" b="b"/>
                  <a:pathLst>
                    <a:path w="827" h="407" extrusionOk="0">
                      <a:moveTo>
                        <a:pt x="747" y="1"/>
                      </a:moveTo>
                      <a:cubicBezTo>
                        <a:pt x="740" y="1"/>
                        <a:pt x="734" y="3"/>
                        <a:pt x="727" y="7"/>
                      </a:cubicBezTo>
                      <a:lnTo>
                        <a:pt x="55" y="298"/>
                      </a:lnTo>
                      <a:cubicBezTo>
                        <a:pt x="0" y="334"/>
                        <a:pt x="19" y="407"/>
                        <a:pt x="73" y="407"/>
                      </a:cubicBezTo>
                      <a:lnTo>
                        <a:pt x="91" y="407"/>
                      </a:lnTo>
                      <a:lnTo>
                        <a:pt x="763" y="116"/>
                      </a:lnTo>
                      <a:cubicBezTo>
                        <a:pt x="827" y="100"/>
                        <a:pt x="793" y="1"/>
                        <a:pt x="747"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1" name="Google Shape;2021;p48"/>
                <p:cNvSpPr/>
                <p:nvPr/>
              </p:nvSpPr>
              <p:spPr>
                <a:xfrm>
                  <a:off x="6073959" y="2374615"/>
                  <a:ext cx="307596" cy="303027"/>
                </a:xfrm>
                <a:custGeom>
                  <a:avLst/>
                  <a:gdLst/>
                  <a:ahLst/>
                  <a:cxnLst/>
                  <a:rect l="l" t="t" r="r" b="b"/>
                  <a:pathLst>
                    <a:path w="4578" h="4510" extrusionOk="0">
                      <a:moveTo>
                        <a:pt x="2328" y="1615"/>
                      </a:moveTo>
                      <a:cubicBezTo>
                        <a:pt x="2485" y="1615"/>
                        <a:pt x="2646" y="1672"/>
                        <a:pt x="2779" y="1799"/>
                      </a:cubicBezTo>
                      <a:cubicBezTo>
                        <a:pt x="3179" y="2217"/>
                        <a:pt x="2888" y="2907"/>
                        <a:pt x="2307" y="2907"/>
                      </a:cubicBezTo>
                      <a:cubicBezTo>
                        <a:pt x="1962" y="2907"/>
                        <a:pt x="1671" y="2617"/>
                        <a:pt x="1671" y="2271"/>
                      </a:cubicBezTo>
                      <a:cubicBezTo>
                        <a:pt x="1671" y="1876"/>
                        <a:pt x="1991" y="1615"/>
                        <a:pt x="2328" y="1615"/>
                      </a:cubicBezTo>
                      <a:close/>
                      <a:moveTo>
                        <a:pt x="2652" y="1"/>
                      </a:moveTo>
                      <a:cubicBezTo>
                        <a:pt x="2579" y="1"/>
                        <a:pt x="2525" y="55"/>
                        <a:pt x="2489" y="128"/>
                      </a:cubicBezTo>
                      <a:cubicBezTo>
                        <a:pt x="2470" y="201"/>
                        <a:pt x="2398" y="255"/>
                        <a:pt x="2325" y="255"/>
                      </a:cubicBezTo>
                      <a:cubicBezTo>
                        <a:pt x="2252" y="255"/>
                        <a:pt x="2180" y="201"/>
                        <a:pt x="2162" y="128"/>
                      </a:cubicBezTo>
                      <a:cubicBezTo>
                        <a:pt x="2138" y="48"/>
                        <a:pt x="2071" y="10"/>
                        <a:pt x="2004" y="10"/>
                      </a:cubicBezTo>
                      <a:cubicBezTo>
                        <a:pt x="1920" y="10"/>
                        <a:pt x="1835" y="71"/>
                        <a:pt x="1835" y="183"/>
                      </a:cubicBezTo>
                      <a:cubicBezTo>
                        <a:pt x="1835" y="289"/>
                        <a:pt x="1743" y="356"/>
                        <a:pt x="1649" y="356"/>
                      </a:cubicBezTo>
                      <a:cubicBezTo>
                        <a:pt x="1598" y="356"/>
                        <a:pt x="1546" y="336"/>
                        <a:pt x="1508" y="292"/>
                      </a:cubicBezTo>
                      <a:cubicBezTo>
                        <a:pt x="1490" y="237"/>
                        <a:pt x="1435" y="219"/>
                        <a:pt x="1381" y="219"/>
                      </a:cubicBezTo>
                      <a:cubicBezTo>
                        <a:pt x="1372" y="218"/>
                        <a:pt x="1364" y="217"/>
                        <a:pt x="1356" y="217"/>
                      </a:cubicBezTo>
                      <a:cubicBezTo>
                        <a:pt x="1242" y="217"/>
                        <a:pt x="1166" y="335"/>
                        <a:pt x="1217" y="437"/>
                      </a:cubicBezTo>
                      <a:cubicBezTo>
                        <a:pt x="1217" y="455"/>
                        <a:pt x="1217" y="473"/>
                        <a:pt x="1217" y="491"/>
                      </a:cubicBezTo>
                      <a:cubicBezTo>
                        <a:pt x="1204" y="598"/>
                        <a:pt x="1122" y="665"/>
                        <a:pt x="1030" y="665"/>
                      </a:cubicBezTo>
                      <a:cubicBezTo>
                        <a:pt x="996" y="665"/>
                        <a:pt x="961" y="656"/>
                        <a:pt x="926" y="637"/>
                      </a:cubicBezTo>
                      <a:cubicBezTo>
                        <a:pt x="908" y="619"/>
                        <a:pt x="872" y="600"/>
                        <a:pt x="836" y="600"/>
                      </a:cubicBezTo>
                      <a:cubicBezTo>
                        <a:pt x="690" y="600"/>
                        <a:pt x="600" y="764"/>
                        <a:pt x="690" y="873"/>
                      </a:cubicBezTo>
                      <a:cubicBezTo>
                        <a:pt x="709" y="909"/>
                        <a:pt x="727" y="945"/>
                        <a:pt x="727" y="982"/>
                      </a:cubicBezTo>
                      <a:cubicBezTo>
                        <a:pt x="727" y="1074"/>
                        <a:pt x="648" y="1153"/>
                        <a:pt x="547" y="1153"/>
                      </a:cubicBezTo>
                      <a:cubicBezTo>
                        <a:pt x="529" y="1153"/>
                        <a:pt x="510" y="1151"/>
                        <a:pt x="491" y="1145"/>
                      </a:cubicBezTo>
                      <a:lnTo>
                        <a:pt x="436" y="1145"/>
                      </a:lnTo>
                      <a:cubicBezTo>
                        <a:pt x="273" y="1145"/>
                        <a:pt x="200" y="1363"/>
                        <a:pt x="345" y="1454"/>
                      </a:cubicBezTo>
                      <a:cubicBezTo>
                        <a:pt x="467" y="1559"/>
                        <a:pt x="405" y="1764"/>
                        <a:pt x="255" y="1764"/>
                      </a:cubicBezTo>
                      <a:cubicBezTo>
                        <a:pt x="249" y="1764"/>
                        <a:pt x="243" y="1764"/>
                        <a:pt x="236" y="1763"/>
                      </a:cubicBezTo>
                      <a:cubicBezTo>
                        <a:pt x="36" y="1763"/>
                        <a:pt x="0" y="2053"/>
                        <a:pt x="182" y="2108"/>
                      </a:cubicBezTo>
                      <a:cubicBezTo>
                        <a:pt x="254" y="2126"/>
                        <a:pt x="309" y="2199"/>
                        <a:pt x="309" y="2271"/>
                      </a:cubicBezTo>
                      <a:cubicBezTo>
                        <a:pt x="309" y="2344"/>
                        <a:pt x="254" y="2417"/>
                        <a:pt x="182" y="2435"/>
                      </a:cubicBezTo>
                      <a:cubicBezTo>
                        <a:pt x="109" y="2453"/>
                        <a:pt x="73" y="2508"/>
                        <a:pt x="55" y="2580"/>
                      </a:cubicBezTo>
                      <a:cubicBezTo>
                        <a:pt x="55" y="2671"/>
                        <a:pt x="127" y="2762"/>
                        <a:pt x="236" y="2762"/>
                      </a:cubicBezTo>
                      <a:cubicBezTo>
                        <a:pt x="243" y="2761"/>
                        <a:pt x="249" y="2761"/>
                        <a:pt x="255" y="2761"/>
                      </a:cubicBezTo>
                      <a:cubicBezTo>
                        <a:pt x="405" y="2761"/>
                        <a:pt x="467" y="2966"/>
                        <a:pt x="327" y="3071"/>
                      </a:cubicBezTo>
                      <a:cubicBezTo>
                        <a:pt x="291" y="3107"/>
                        <a:pt x="254" y="3143"/>
                        <a:pt x="254" y="3198"/>
                      </a:cubicBezTo>
                      <a:cubicBezTo>
                        <a:pt x="254" y="3306"/>
                        <a:pt x="346" y="3387"/>
                        <a:pt x="440" y="3387"/>
                      </a:cubicBezTo>
                      <a:cubicBezTo>
                        <a:pt x="457" y="3387"/>
                        <a:pt x="474" y="3385"/>
                        <a:pt x="491" y="3379"/>
                      </a:cubicBezTo>
                      <a:lnTo>
                        <a:pt x="545" y="3379"/>
                      </a:lnTo>
                      <a:cubicBezTo>
                        <a:pt x="690" y="3379"/>
                        <a:pt x="763" y="3525"/>
                        <a:pt x="672" y="3652"/>
                      </a:cubicBezTo>
                      <a:cubicBezTo>
                        <a:pt x="587" y="3779"/>
                        <a:pt x="690" y="3928"/>
                        <a:pt x="816" y="3928"/>
                      </a:cubicBezTo>
                      <a:cubicBezTo>
                        <a:pt x="852" y="3928"/>
                        <a:pt x="890" y="3916"/>
                        <a:pt x="926" y="3888"/>
                      </a:cubicBezTo>
                      <a:cubicBezTo>
                        <a:pt x="945" y="3870"/>
                        <a:pt x="981" y="3852"/>
                        <a:pt x="1017" y="3852"/>
                      </a:cubicBezTo>
                      <a:cubicBezTo>
                        <a:pt x="1144" y="3852"/>
                        <a:pt x="1217" y="3979"/>
                        <a:pt x="1181" y="4088"/>
                      </a:cubicBezTo>
                      <a:cubicBezTo>
                        <a:pt x="1181" y="4106"/>
                        <a:pt x="1181" y="4124"/>
                        <a:pt x="1181" y="4142"/>
                      </a:cubicBezTo>
                      <a:cubicBezTo>
                        <a:pt x="1181" y="4245"/>
                        <a:pt x="1266" y="4311"/>
                        <a:pt x="1357" y="4311"/>
                      </a:cubicBezTo>
                      <a:cubicBezTo>
                        <a:pt x="1411" y="4311"/>
                        <a:pt x="1467" y="4287"/>
                        <a:pt x="1508" y="4233"/>
                      </a:cubicBezTo>
                      <a:cubicBezTo>
                        <a:pt x="1526" y="4197"/>
                        <a:pt x="1580" y="4160"/>
                        <a:pt x="1635" y="4160"/>
                      </a:cubicBezTo>
                      <a:cubicBezTo>
                        <a:pt x="1744" y="4160"/>
                        <a:pt x="1817" y="4251"/>
                        <a:pt x="1817" y="4342"/>
                      </a:cubicBezTo>
                      <a:cubicBezTo>
                        <a:pt x="1817" y="4425"/>
                        <a:pt x="1877" y="4508"/>
                        <a:pt x="1971" y="4508"/>
                      </a:cubicBezTo>
                      <a:cubicBezTo>
                        <a:pt x="1979" y="4508"/>
                        <a:pt x="1989" y="4507"/>
                        <a:pt x="1998" y="4506"/>
                      </a:cubicBezTo>
                      <a:cubicBezTo>
                        <a:pt x="2008" y="4508"/>
                        <a:pt x="2017" y="4509"/>
                        <a:pt x="2026" y="4509"/>
                      </a:cubicBezTo>
                      <a:cubicBezTo>
                        <a:pt x="2085" y="4509"/>
                        <a:pt x="2130" y="4460"/>
                        <a:pt x="2162" y="4397"/>
                      </a:cubicBezTo>
                      <a:cubicBezTo>
                        <a:pt x="2180" y="4324"/>
                        <a:pt x="2234" y="4269"/>
                        <a:pt x="2325" y="4269"/>
                      </a:cubicBezTo>
                      <a:cubicBezTo>
                        <a:pt x="2398" y="4269"/>
                        <a:pt x="2452" y="4324"/>
                        <a:pt x="2489" y="4397"/>
                      </a:cubicBezTo>
                      <a:cubicBezTo>
                        <a:pt x="2504" y="4460"/>
                        <a:pt x="2561" y="4509"/>
                        <a:pt x="2624" y="4509"/>
                      </a:cubicBezTo>
                      <a:cubicBezTo>
                        <a:pt x="2633" y="4509"/>
                        <a:pt x="2642" y="4508"/>
                        <a:pt x="2652" y="4506"/>
                      </a:cubicBezTo>
                      <a:cubicBezTo>
                        <a:pt x="2660" y="4507"/>
                        <a:pt x="2668" y="4508"/>
                        <a:pt x="2675" y="4508"/>
                      </a:cubicBezTo>
                      <a:cubicBezTo>
                        <a:pt x="2755" y="4508"/>
                        <a:pt x="2816" y="4425"/>
                        <a:pt x="2816" y="4342"/>
                      </a:cubicBezTo>
                      <a:cubicBezTo>
                        <a:pt x="2816" y="4236"/>
                        <a:pt x="2907" y="4168"/>
                        <a:pt x="3001" y="4168"/>
                      </a:cubicBezTo>
                      <a:cubicBezTo>
                        <a:pt x="3052" y="4168"/>
                        <a:pt x="3104" y="4188"/>
                        <a:pt x="3142" y="4233"/>
                      </a:cubicBezTo>
                      <a:cubicBezTo>
                        <a:pt x="3161" y="4288"/>
                        <a:pt x="3215" y="4306"/>
                        <a:pt x="3270" y="4306"/>
                      </a:cubicBezTo>
                      <a:cubicBezTo>
                        <a:pt x="3397" y="4306"/>
                        <a:pt x="3469" y="4197"/>
                        <a:pt x="3433" y="4088"/>
                      </a:cubicBezTo>
                      <a:cubicBezTo>
                        <a:pt x="3433" y="4070"/>
                        <a:pt x="3433" y="4051"/>
                        <a:pt x="3433" y="4033"/>
                      </a:cubicBezTo>
                      <a:cubicBezTo>
                        <a:pt x="3433" y="3927"/>
                        <a:pt x="3521" y="3859"/>
                        <a:pt x="3618" y="3859"/>
                      </a:cubicBezTo>
                      <a:cubicBezTo>
                        <a:pt x="3653" y="3859"/>
                        <a:pt x="3690" y="3869"/>
                        <a:pt x="3724" y="3888"/>
                      </a:cubicBezTo>
                      <a:cubicBezTo>
                        <a:pt x="3742" y="3924"/>
                        <a:pt x="3778" y="3924"/>
                        <a:pt x="3815" y="3924"/>
                      </a:cubicBezTo>
                      <a:cubicBezTo>
                        <a:pt x="3960" y="3924"/>
                        <a:pt x="4051" y="3761"/>
                        <a:pt x="3960" y="3652"/>
                      </a:cubicBezTo>
                      <a:cubicBezTo>
                        <a:pt x="3942" y="3616"/>
                        <a:pt x="3923" y="3579"/>
                        <a:pt x="3923" y="3543"/>
                      </a:cubicBezTo>
                      <a:cubicBezTo>
                        <a:pt x="3923" y="3451"/>
                        <a:pt x="4002" y="3371"/>
                        <a:pt x="4103" y="3371"/>
                      </a:cubicBezTo>
                      <a:cubicBezTo>
                        <a:pt x="4121" y="3371"/>
                        <a:pt x="4140" y="3374"/>
                        <a:pt x="4160" y="3379"/>
                      </a:cubicBezTo>
                      <a:cubicBezTo>
                        <a:pt x="4178" y="3398"/>
                        <a:pt x="4196" y="3398"/>
                        <a:pt x="4214" y="3398"/>
                      </a:cubicBezTo>
                      <a:cubicBezTo>
                        <a:pt x="4378" y="3379"/>
                        <a:pt x="4432" y="3180"/>
                        <a:pt x="4305" y="3071"/>
                      </a:cubicBezTo>
                      <a:cubicBezTo>
                        <a:pt x="4269" y="3052"/>
                        <a:pt x="4232" y="2998"/>
                        <a:pt x="4232" y="2943"/>
                      </a:cubicBezTo>
                      <a:cubicBezTo>
                        <a:pt x="4232" y="2835"/>
                        <a:pt x="4305" y="2762"/>
                        <a:pt x="4414" y="2762"/>
                      </a:cubicBezTo>
                      <a:cubicBezTo>
                        <a:pt x="4505" y="2762"/>
                        <a:pt x="4577" y="2689"/>
                        <a:pt x="4577" y="2598"/>
                      </a:cubicBezTo>
                      <a:cubicBezTo>
                        <a:pt x="4577" y="2508"/>
                        <a:pt x="4541" y="2453"/>
                        <a:pt x="4468" y="2435"/>
                      </a:cubicBezTo>
                      <a:cubicBezTo>
                        <a:pt x="4396" y="2399"/>
                        <a:pt x="4341" y="2344"/>
                        <a:pt x="4341" y="2253"/>
                      </a:cubicBezTo>
                      <a:cubicBezTo>
                        <a:pt x="4341" y="2181"/>
                        <a:pt x="4396" y="2126"/>
                        <a:pt x="4468" y="2090"/>
                      </a:cubicBezTo>
                      <a:cubicBezTo>
                        <a:pt x="4541" y="2072"/>
                        <a:pt x="4577" y="2017"/>
                        <a:pt x="4577" y="1926"/>
                      </a:cubicBezTo>
                      <a:cubicBezTo>
                        <a:pt x="4577" y="1836"/>
                        <a:pt x="4505" y="1763"/>
                        <a:pt x="4414" y="1763"/>
                      </a:cubicBezTo>
                      <a:cubicBezTo>
                        <a:pt x="4305" y="1763"/>
                        <a:pt x="4232" y="1672"/>
                        <a:pt x="4232" y="1581"/>
                      </a:cubicBezTo>
                      <a:cubicBezTo>
                        <a:pt x="4232" y="1527"/>
                        <a:pt x="4269" y="1472"/>
                        <a:pt x="4305" y="1436"/>
                      </a:cubicBezTo>
                      <a:cubicBezTo>
                        <a:pt x="4359" y="1418"/>
                        <a:pt x="4378" y="1363"/>
                        <a:pt x="4378" y="1309"/>
                      </a:cubicBezTo>
                      <a:cubicBezTo>
                        <a:pt x="4378" y="1204"/>
                        <a:pt x="4303" y="1136"/>
                        <a:pt x="4216" y="1136"/>
                      </a:cubicBezTo>
                      <a:cubicBezTo>
                        <a:pt x="4198" y="1136"/>
                        <a:pt x="4179" y="1139"/>
                        <a:pt x="4160" y="1145"/>
                      </a:cubicBezTo>
                      <a:lnTo>
                        <a:pt x="4105" y="1145"/>
                      </a:lnTo>
                      <a:cubicBezTo>
                        <a:pt x="3960" y="1145"/>
                        <a:pt x="3869" y="982"/>
                        <a:pt x="3960" y="873"/>
                      </a:cubicBezTo>
                      <a:cubicBezTo>
                        <a:pt x="3978" y="837"/>
                        <a:pt x="3996" y="800"/>
                        <a:pt x="3996" y="764"/>
                      </a:cubicBezTo>
                      <a:cubicBezTo>
                        <a:pt x="3996" y="663"/>
                        <a:pt x="3917" y="597"/>
                        <a:pt x="3832" y="597"/>
                      </a:cubicBezTo>
                      <a:cubicBezTo>
                        <a:pt x="3795" y="597"/>
                        <a:pt x="3757" y="609"/>
                        <a:pt x="3724" y="637"/>
                      </a:cubicBezTo>
                      <a:cubicBezTo>
                        <a:pt x="3687" y="655"/>
                        <a:pt x="3651" y="673"/>
                        <a:pt x="3615" y="673"/>
                      </a:cubicBezTo>
                      <a:cubicBezTo>
                        <a:pt x="3506" y="673"/>
                        <a:pt x="3415" y="546"/>
                        <a:pt x="3451" y="437"/>
                      </a:cubicBezTo>
                      <a:cubicBezTo>
                        <a:pt x="3451" y="419"/>
                        <a:pt x="3469" y="401"/>
                        <a:pt x="3469" y="382"/>
                      </a:cubicBezTo>
                      <a:cubicBezTo>
                        <a:pt x="3458" y="280"/>
                        <a:pt x="3376" y="213"/>
                        <a:pt x="3289" y="213"/>
                      </a:cubicBezTo>
                      <a:cubicBezTo>
                        <a:pt x="3237" y="213"/>
                        <a:pt x="3183" y="237"/>
                        <a:pt x="3142" y="292"/>
                      </a:cubicBezTo>
                      <a:cubicBezTo>
                        <a:pt x="3128" y="321"/>
                        <a:pt x="3089" y="351"/>
                        <a:pt x="3045" y="351"/>
                      </a:cubicBezTo>
                      <a:cubicBezTo>
                        <a:pt x="3035" y="351"/>
                        <a:pt x="3025" y="349"/>
                        <a:pt x="3015" y="346"/>
                      </a:cubicBezTo>
                      <a:cubicBezTo>
                        <a:pt x="3006" y="348"/>
                        <a:pt x="2997" y="348"/>
                        <a:pt x="2988" y="348"/>
                      </a:cubicBezTo>
                      <a:cubicBezTo>
                        <a:pt x="2894" y="348"/>
                        <a:pt x="2834" y="266"/>
                        <a:pt x="2834" y="183"/>
                      </a:cubicBezTo>
                      <a:cubicBezTo>
                        <a:pt x="2834" y="92"/>
                        <a:pt x="2761" y="1"/>
                        <a:pt x="26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2" name="Google Shape;2022;p48"/>
                <p:cNvSpPr/>
                <p:nvPr/>
              </p:nvSpPr>
              <p:spPr>
                <a:xfrm>
                  <a:off x="6073961" y="1470754"/>
                  <a:ext cx="192902" cy="190484"/>
                </a:xfrm>
                <a:custGeom>
                  <a:avLst/>
                  <a:gdLst/>
                  <a:ahLst/>
                  <a:cxnLst/>
                  <a:rect l="l" t="t" r="r" b="b"/>
                  <a:pathLst>
                    <a:path w="2871" h="2835" extrusionOk="0">
                      <a:moveTo>
                        <a:pt x="1463" y="1008"/>
                      </a:moveTo>
                      <a:cubicBezTo>
                        <a:pt x="1561" y="1008"/>
                        <a:pt x="1662" y="1045"/>
                        <a:pt x="1744" y="1127"/>
                      </a:cubicBezTo>
                      <a:cubicBezTo>
                        <a:pt x="1998" y="1381"/>
                        <a:pt x="1817" y="1817"/>
                        <a:pt x="1453" y="1817"/>
                      </a:cubicBezTo>
                      <a:cubicBezTo>
                        <a:pt x="1217" y="1817"/>
                        <a:pt x="1036" y="1635"/>
                        <a:pt x="1054" y="1418"/>
                      </a:cubicBezTo>
                      <a:cubicBezTo>
                        <a:pt x="1054" y="1171"/>
                        <a:pt x="1254" y="1008"/>
                        <a:pt x="1463" y="1008"/>
                      </a:cubicBezTo>
                      <a:close/>
                      <a:moveTo>
                        <a:pt x="1653" y="1"/>
                      </a:moveTo>
                      <a:cubicBezTo>
                        <a:pt x="1617" y="1"/>
                        <a:pt x="1562" y="37"/>
                        <a:pt x="1562" y="73"/>
                      </a:cubicBezTo>
                      <a:cubicBezTo>
                        <a:pt x="1544" y="110"/>
                        <a:pt x="1508" y="146"/>
                        <a:pt x="1453" y="146"/>
                      </a:cubicBezTo>
                      <a:cubicBezTo>
                        <a:pt x="1399" y="146"/>
                        <a:pt x="1363" y="110"/>
                        <a:pt x="1344" y="73"/>
                      </a:cubicBezTo>
                      <a:cubicBezTo>
                        <a:pt x="1328" y="25"/>
                        <a:pt x="1287" y="2"/>
                        <a:pt x="1247" y="2"/>
                      </a:cubicBezTo>
                      <a:cubicBezTo>
                        <a:pt x="1195" y="2"/>
                        <a:pt x="1145" y="39"/>
                        <a:pt x="1145" y="110"/>
                      </a:cubicBezTo>
                      <a:cubicBezTo>
                        <a:pt x="1145" y="176"/>
                        <a:pt x="1090" y="216"/>
                        <a:pt x="1036" y="216"/>
                      </a:cubicBezTo>
                      <a:cubicBezTo>
                        <a:pt x="1001" y="216"/>
                        <a:pt x="966" y="200"/>
                        <a:pt x="945" y="164"/>
                      </a:cubicBezTo>
                      <a:cubicBezTo>
                        <a:pt x="927" y="146"/>
                        <a:pt x="890" y="128"/>
                        <a:pt x="854" y="128"/>
                      </a:cubicBezTo>
                      <a:cubicBezTo>
                        <a:pt x="781" y="128"/>
                        <a:pt x="727" y="201"/>
                        <a:pt x="745" y="273"/>
                      </a:cubicBezTo>
                      <a:cubicBezTo>
                        <a:pt x="745" y="273"/>
                        <a:pt x="745" y="291"/>
                        <a:pt x="745" y="310"/>
                      </a:cubicBezTo>
                      <a:cubicBezTo>
                        <a:pt x="745" y="362"/>
                        <a:pt x="698" y="404"/>
                        <a:pt x="645" y="404"/>
                      </a:cubicBezTo>
                      <a:cubicBezTo>
                        <a:pt x="624" y="404"/>
                        <a:pt x="602" y="398"/>
                        <a:pt x="582" y="382"/>
                      </a:cubicBezTo>
                      <a:cubicBezTo>
                        <a:pt x="563" y="382"/>
                        <a:pt x="545" y="364"/>
                        <a:pt x="509" y="364"/>
                      </a:cubicBezTo>
                      <a:cubicBezTo>
                        <a:pt x="418" y="364"/>
                        <a:pt x="382" y="473"/>
                        <a:pt x="436" y="546"/>
                      </a:cubicBezTo>
                      <a:cubicBezTo>
                        <a:pt x="436" y="564"/>
                        <a:pt x="454" y="582"/>
                        <a:pt x="454" y="600"/>
                      </a:cubicBezTo>
                      <a:cubicBezTo>
                        <a:pt x="454" y="663"/>
                        <a:pt x="400" y="713"/>
                        <a:pt x="338" y="713"/>
                      </a:cubicBezTo>
                      <a:cubicBezTo>
                        <a:pt x="328" y="713"/>
                        <a:pt x="319" y="712"/>
                        <a:pt x="309" y="709"/>
                      </a:cubicBezTo>
                      <a:lnTo>
                        <a:pt x="273" y="709"/>
                      </a:lnTo>
                      <a:cubicBezTo>
                        <a:pt x="164" y="709"/>
                        <a:pt x="127" y="836"/>
                        <a:pt x="218" y="909"/>
                      </a:cubicBezTo>
                      <a:cubicBezTo>
                        <a:pt x="236" y="927"/>
                        <a:pt x="255" y="963"/>
                        <a:pt x="255" y="1000"/>
                      </a:cubicBezTo>
                      <a:cubicBezTo>
                        <a:pt x="255" y="1054"/>
                        <a:pt x="200" y="1109"/>
                        <a:pt x="146" y="1109"/>
                      </a:cubicBezTo>
                      <a:cubicBezTo>
                        <a:pt x="18" y="1109"/>
                        <a:pt x="0" y="1272"/>
                        <a:pt x="109" y="1309"/>
                      </a:cubicBezTo>
                      <a:cubicBezTo>
                        <a:pt x="164" y="1327"/>
                        <a:pt x="182" y="1363"/>
                        <a:pt x="182" y="1418"/>
                      </a:cubicBezTo>
                      <a:cubicBezTo>
                        <a:pt x="182" y="1454"/>
                        <a:pt x="164" y="1508"/>
                        <a:pt x="109" y="1526"/>
                      </a:cubicBezTo>
                      <a:cubicBezTo>
                        <a:pt x="73" y="1526"/>
                        <a:pt x="37" y="1581"/>
                        <a:pt x="37" y="1617"/>
                      </a:cubicBezTo>
                      <a:cubicBezTo>
                        <a:pt x="37" y="1672"/>
                        <a:pt x="91" y="1726"/>
                        <a:pt x="146" y="1726"/>
                      </a:cubicBezTo>
                      <a:cubicBezTo>
                        <a:pt x="255" y="1726"/>
                        <a:pt x="309" y="1872"/>
                        <a:pt x="218" y="1926"/>
                      </a:cubicBezTo>
                      <a:cubicBezTo>
                        <a:pt x="182" y="1944"/>
                        <a:pt x="164" y="1981"/>
                        <a:pt x="164" y="2017"/>
                      </a:cubicBezTo>
                      <a:cubicBezTo>
                        <a:pt x="164" y="2074"/>
                        <a:pt x="208" y="2119"/>
                        <a:pt x="262" y="2119"/>
                      </a:cubicBezTo>
                      <a:cubicBezTo>
                        <a:pt x="277" y="2119"/>
                        <a:pt x="293" y="2116"/>
                        <a:pt x="309" y="2108"/>
                      </a:cubicBezTo>
                      <a:lnTo>
                        <a:pt x="345" y="2108"/>
                      </a:lnTo>
                      <a:cubicBezTo>
                        <a:pt x="436" y="2108"/>
                        <a:pt x="491" y="2217"/>
                        <a:pt x="436" y="2289"/>
                      </a:cubicBezTo>
                      <a:cubicBezTo>
                        <a:pt x="418" y="2308"/>
                        <a:pt x="418" y="2326"/>
                        <a:pt x="418" y="2344"/>
                      </a:cubicBezTo>
                      <a:cubicBezTo>
                        <a:pt x="405" y="2410"/>
                        <a:pt x="459" y="2456"/>
                        <a:pt x="517" y="2456"/>
                      </a:cubicBezTo>
                      <a:cubicBezTo>
                        <a:pt x="539" y="2456"/>
                        <a:pt x="562" y="2450"/>
                        <a:pt x="582" y="2435"/>
                      </a:cubicBezTo>
                      <a:cubicBezTo>
                        <a:pt x="600" y="2417"/>
                        <a:pt x="618" y="2417"/>
                        <a:pt x="636" y="2417"/>
                      </a:cubicBezTo>
                      <a:cubicBezTo>
                        <a:pt x="727" y="2417"/>
                        <a:pt x="763" y="2489"/>
                        <a:pt x="745" y="2562"/>
                      </a:cubicBezTo>
                      <a:cubicBezTo>
                        <a:pt x="745" y="2580"/>
                        <a:pt x="745" y="2580"/>
                        <a:pt x="745" y="2598"/>
                      </a:cubicBezTo>
                      <a:cubicBezTo>
                        <a:pt x="745" y="2656"/>
                        <a:pt x="797" y="2699"/>
                        <a:pt x="853" y="2699"/>
                      </a:cubicBezTo>
                      <a:cubicBezTo>
                        <a:pt x="885" y="2699"/>
                        <a:pt x="919" y="2685"/>
                        <a:pt x="945" y="2653"/>
                      </a:cubicBezTo>
                      <a:cubicBezTo>
                        <a:pt x="963" y="2634"/>
                        <a:pt x="999" y="2616"/>
                        <a:pt x="1036" y="2616"/>
                      </a:cubicBezTo>
                      <a:cubicBezTo>
                        <a:pt x="1090" y="2616"/>
                        <a:pt x="1145" y="2653"/>
                        <a:pt x="1145" y="2725"/>
                      </a:cubicBezTo>
                      <a:cubicBezTo>
                        <a:pt x="1145" y="2780"/>
                        <a:pt x="1181" y="2834"/>
                        <a:pt x="1254" y="2834"/>
                      </a:cubicBezTo>
                      <a:cubicBezTo>
                        <a:pt x="1290" y="2834"/>
                        <a:pt x="1344" y="2798"/>
                        <a:pt x="1344" y="2762"/>
                      </a:cubicBezTo>
                      <a:cubicBezTo>
                        <a:pt x="1359" y="2717"/>
                        <a:pt x="1387" y="2684"/>
                        <a:pt x="1426" y="2684"/>
                      </a:cubicBezTo>
                      <a:cubicBezTo>
                        <a:pt x="1435" y="2684"/>
                        <a:pt x="1444" y="2686"/>
                        <a:pt x="1453" y="2689"/>
                      </a:cubicBezTo>
                      <a:cubicBezTo>
                        <a:pt x="1463" y="2686"/>
                        <a:pt x="1472" y="2684"/>
                        <a:pt x="1481" y="2684"/>
                      </a:cubicBezTo>
                      <a:cubicBezTo>
                        <a:pt x="1520" y="2684"/>
                        <a:pt x="1547" y="2717"/>
                        <a:pt x="1562" y="2762"/>
                      </a:cubicBezTo>
                      <a:cubicBezTo>
                        <a:pt x="1562" y="2798"/>
                        <a:pt x="1617" y="2834"/>
                        <a:pt x="1653" y="2834"/>
                      </a:cubicBezTo>
                      <a:cubicBezTo>
                        <a:pt x="1726" y="2834"/>
                        <a:pt x="1762" y="2780"/>
                        <a:pt x="1762" y="2725"/>
                      </a:cubicBezTo>
                      <a:cubicBezTo>
                        <a:pt x="1774" y="2655"/>
                        <a:pt x="1831" y="2615"/>
                        <a:pt x="1885" y="2615"/>
                      </a:cubicBezTo>
                      <a:cubicBezTo>
                        <a:pt x="1914" y="2615"/>
                        <a:pt x="1943" y="2627"/>
                        <a:pt x="1962" y="2653"/>
                      </a:cubicBezTo>
                      <a:cubicBezTo>
                        <a:pt x="1980" y="2689"/>
                        <a:pt x="2016" y="2707"/>
                        <a:pt x="2053" y="2707"/>
                      </a:cubicBezTo>
                      <a:cubicBezTo>
                        <a:pt x="2125" y="2707"/>
                        <a:pt x="2180" y="2634"/>
                        <a:pt x="2162" y="2562"/>
                      </a:cubicBezTo>
                      <a:cubicBezTo>
                        <a:pt x="2162" y="2544"/>
                        <a:pt x="2162" y="2544"/>
                        <a:pt x="2162" y="2525"/>
                      </a:cubicBezTo>
                      <a:cubicBezTo>
                        <a:pt x="2162" y="2460"/>
                        <a:pt x="2209" y="2413"/>
                        <a:pt x="2263" y="2413"/>
                      </a:cubicBezTo>
                      <a:cubicBezTo>
                        <a:pt x="2284" y="2413"/>
                        <a:pt x="2305" y="2420"/>
                        <a:pt x="2325" y="2435"/>
                      </a:cubicBezTo>
                      <a:cubicBezTo>
                        <a:pt x="2343" y="2453"/>
                        <a:pt x="2362" y="2471"/>
                        <a:pt x="2398" y="2471"/>
                      </a:cubicBezTo>
                      <a:cubicBezTo>
                        <a:pt x="2489" y="2453"/>
                        <a:pt x="2525" y="2362"/>
                        <a:pt x="2471" y="2289"/>
                      </a:cubicBezTo>
                      <a:cubicBezTo>
                        <a:pt x="2471" y="2271"/>
                        <a:pt x="2452" y="2253"/>
                        <a:pt x="2452" y="2217"/>
                      </a:cubicBezTo>
                      <a:cubicBezTo>
                        <a:pt x="2452" y="2160"/>
                        <a:pt x="2497" y="2114"/>
                        <a:pt x="2551" y="2114"/>
                      </a:cubicBezTo>
                      <a:cubicBezTo>
                        <a:pt x="2566" y="2114"/>
                        <a:pt x="2582" y="2118"/>
                        <a:pt x="2598" y="2126"/>
                      </a:cubicBezTo>
                      <a:lnTo>
                        <a:pt x="2634" y="2126"/>
                      </a:lnTo>
                      <a:cubicBezTo>
                        <a:pt x="2743" y="2126"/>
                        <a:pt x="2779" y="1981"/>
                        <a:pt x="2689" y="1926"/>
                      </a:cubicBezTo>
                      <a:cubicBezTo>
                        <a:pt x="2670" y="1908"/>
                        <a:pt x="2652" y="1872"/>
                        <a:pt x="2652" y="1835"/>
                      </a:cubicBezTo>
                      <a:cubicBezTo>
                        <a:pt x="2652" y="1781"/>
                        <a:pt x="2707" y="1726"/>
                        <a:pt x="2761" y="1726"/>
                      </a:cubicBezTo>
                      <a:cubicBezTo>
                        <a:pt x="2816" y="1726"/>
                        <a:pt x="2870" y="1690"/>
                        <a:pt x="2870" y="1617"/>
                      </a:cubicBezTo>
                      <a:cubicBezTo>
                        <a:pt x="2870" y="1581"/>
                        <a:pt x="2834" y="1526"/>
                        <a:pt x="2797" y="1526"/>
                      </a:cubicBezTo>
                      <a:cubicBezTo>
                        <a:pt x="2743" y="1508"/>
                        <a:pt x="2725" y="1454"/>
                        <a:pt x="2725" y="1418"/>
                      </a:cubicBezTo>
                      <a:cubicBezTo>
                        <a:pt x="2725" y="1363"/>
                        <a:pt x="2743" y="1327"/>
                        <a:pt x="2797" y="1309"/>
                      </a:cubicBezTo>
                      <a:cubicBezTo>
                        <a:pt x="2834" y="1309"/>
                        <a:pt x="2870" y="1254"/>
                        <a:pt x="2870" y="1218"/>
                      </a:cubicBezTo>
                      <a:cubicBezTo>
                        <a:pt x="2870" y="1155"/>
                        <a:pt x="2829" y="1105"/>
                        <a:pt x="2783" y="1105"/>
                      </a:cubicBezTo>
                      <a:cubicBezTo>
                        <a:pt x="2775" y="1105"/>
                        <a:pt x="2768" y="1106"/>
                        <a:pt x="2761" y="1109"/>
                      </a:cubicBezTo>
                      <a:cubicBezTo>
                        <a:pt x="2707" y="1109"/>
                        <a:pt x="2652" y="1054"/>
                        <a:pt x="2652" y="1000"/>
                      </a:cubicBezTo>
                      <a:cubicBezTo>
                        <a:pt x="2652" y="963"/>
                        <a:pt x="2670" y="927"/>
                        <a:pt x="2689" y="909"/>
                      </a:cubicBezTo>
                      <a:cubicBezTo>
                        <a:pt x="2725" y="891"/>
                        <a:pt x="2743" y="854"/>
                        <a:pt x="2743" y="818"/>
                      </a:cubicBezTo>
                      <a:cubicBezTo>
                        <a:pt x="2743" y="755"/>
                        <a:pt x="2688" y="706"/>
                        <a:pt x="2626" y="706"/>
                      </a:cubicBezTo>
                      <a:cubicBezTo>
                        <a:pt x="2617" y="706"/>
                        <a:pt x="2607" y="707"/>
                        <a:pt x="2598" y="709"/>
                      </a:cubicBezTo>
                      <a:lnTo>
                        <a:pt x="2561" y="709"/>
                      </a:lnTo>
                      <a:cubicBezTo>
                        <a:pt x="2471" y="709"/>
                        <a:pt x="2434" y="618"/>
                        <a:pt x="2471" y="546"/>
                      </a:cubicBezTo>
                      <a:cubicBezTo>
                        <a:pt x="2489" y="527"/>
                        <a:pt x="2507" y="509"/>
                        <a:pt x="2507" y="473"/>
                      </a:cubicBezTo>
                      <a:cubicBezTo>
                        <a:pt x="2507" y="406"/>
                        <a:pt x="2447" y="368"/>
                        <a:pt x="2386" y="368"/>
                      </a:cubicBezTo>
                      <a:cubicBezTo>
                        <a:pt x="2365" y="368"/>
                        <a:pt x="2344" y="373"/>
                        <a:pt x="2325" y="382"/>
                      </a:cubicBezTo>
                      <a:cubicBezTo>
                        <a:pt x="2307" y="400"/>
                        <a:pt x="2289" y="419"/>
                        <a:pt x="2271" y="419"/>
                      </a:cubicBezTo>
                      <a:cubicBezTo>
                        <a:pt x="2198" y="419"/>
                        <a:pt x="2144" y="346"/>
                        <a:pt x="2162" y="273"/>
                      </a:cubicBezTo>
                      <a:cubicBezTo>
                        <a:pt x="2162" y="255"/>
                        <a:pt x="2162" y="237"/>
                        <a:pt x="2162" y="237"/>
                      </a:cubicBezTo>
                      <a:cubicBezTo>
                        <a:pt x="2162" y="167"/>
                        <a:pt x="2101" y="126"/>
                        <a:pt x="2044" y="126"/>
                      </a:cubicBezTo>
                      <a:cubicBezTo>
                        <a:pt x="2012" y="126"/>
                        <a:pt x="1981" y="138"/>
                        <a:pt x="1962" y="164"/>
                      </a:cubicBezTo>
                      <a:cubicBezTo>
                        <a:pt x="1944" y="201"/>
                        <a:pt x="1907" y="219"/>
                        <a:pt x="1871" y="219"/>
                      </a:cubicBezTo>
                      <a:cubicBezTo>
                        <a:pt x="1817" y="219"/>
                        <a:pt x="1762" y="164"/>
                        <a:pt x="1762" y="110"/>
                      </a:cubicBezTo>
                      <a:cubicBezTo>
                        <a:pt x="1762" y="55"/>
                        <a:pt x="1726" y="1"/>
                        <a:pt x="16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3" name="Google Shape;2023;p48"/>
                <p:cNvSpPr/>
                <p:nvPr/>
              </p:nvSpPr>
              <p:spPr>
                <a:xfrm>
                  <a:off x="6020899" y="3366625"/>
                  <a:ext cx="1348729" cy="11000"/>
                </a:xfrm>
                <a:custGeom>
                  <a:avLst/>
                  <a:gdLst/>
                  <a:ahLst/>
                  <a:cxnLst/>
                  <a:rect l="l" t="t" r="r" b="b"/>
                  <a:pathLst>
                    <a:path w="29317" h="164" extrusionOk="0">
                      <a:moveTo>
                        <a:pt x="92" y="0"/>
                      </a:moveTo>
                      <a:cubicBezTo>
                        <a:pt x="55" y="0"/>
                        <a:pt x="19" y="37"/>
                        <a:pt x="19" y="91"/>
                      </a:cubicBezTo>
                      <a:cubicBezTo>
                        <a:pt x="1" y="127"/>
                        <a:pt x="55" y="164"/>
                        <a:pt x="92" y="164"/>
                      </a:cubicBezTo>
                      <a:lnTo>
                        <a:pt x="29226" y="164"/>
                      </a:lnTo>
                      <a:cubicBezTo>
                        <a:pt x="29280" y="164"/>
                        <a:pt x="29317" y="127"/>
                        <a:pt x="29317" y="91"/>
                      </a:cubicBezTo>
                      <a:cubicBezTo>
                        <a:pt x="29317" y="37"/>
                        <a:pt x="29280" y="0"/>
                        <a:pt x="29226"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024" name="Google Shape;2024;p48"/>
            <p:cNvSpPr/>
            <p:nvPr/>
          </p:nvSpPr>
          <p:spPr>
            <a:xfrm>
              <a:off x="4950455" y="2190584"/>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5" name="Google Shape;2025;p48"/>
            <p:cNvSpPr/>
            <p:nvPr/>
          </p:nvSpPr>
          <p:spPr>
            <a:xfrm>
              <a:off x="3859080" y="157602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6" name="Google Shape;2026;p48"/>
            <p:cNvSpPr/>
            <p:nvPr/>
          </p:nvSpPr>
          <p:spPr>
            <a:xfrm>
              <a:off x="5130174" y="305711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7" name="Google Shape;2027;p48"/>
            <p:cNvSpPr/>
            <p:nvPr/>
          </p:nvSpPr>
          <p:spPr>
            <a:xfrm>
              <a:off x="3952880" y="388344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8" name="Google Shape;2028;p48"/>
            <p:cNvSpPr/>
            <p:nvPr/>
          </p:nvSpPr>
          <p:spPr>
            <a:xfrm>
              <a:off x="4714880" y="189392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9" name="Google Shape;2029;p48"/>
            <p:cNvSpPr/>
            <p:nvPr/>
          </p:nvSpPr>
          <p:spPr>
            <a:xfrm>
              <a:off x="3859087" y="2767790"/>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6" name="Google Shape;1894;p48">
            <a:extLst>
              <a:ext uri="{FF2B5EF4-FFF2-40B4-BE49-F238E27FC236}">
                <a16:creationId xmlns:a16="http://schemas.microsoft.com/office/drawing/2014/main" id="{5A5115C8-AFD0-424A-92A6-B8AFD92859D3}"/>
              </a:ext>
            </a:extLst>
          </p:cNvPr>
          <p:cNvSpPr txBox="1">
            <a:spLocks/>
          </p:cNvSpPr>
          <p:nvPr/>
        </p:nvSpPr>
        <p:spPr>
          <a:xfrm>
            <a:off x="2423485" y="1507034"/>
            <a:ext cx="2071500" cy="533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2100"/>
              <a:buFont typeface="Bebas Neue"/>
              <a:buNone/>
              <a:defRPr sz="2500" b="0" i="0" u="none" strike="noStrike" cap="none">
                <a:solidFill>
                  <a:schemeClr val="dk2"/>
                </a:solidFill>
                <a:latin typeface="Chelsea Market"/>
                <a:ea typeface="Chelsea Market"/>
                <a:cs typeface="Chelsea Market"/>
                <a:sym typeface="Chelsea Market"/>
              </a:defRPr>
            </a:lvl1pPr>
            <a:lvl2pPr marL="914400" marR="0" lvl="1"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2pPr>
            <a:lvl3pPr marL="1371600" marR="0" lvl="2"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3pPr>
            <a:lvl4pPr marL="1828800" marR="0" lvl="3"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4pPr>
            <a:lvl5pPr marL="2286000" marR="0" lvl="4"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5pPr>
            <a:lvl6pPr marL="2743200" marR="0" lvl="5"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6pPr>
            <a:lvl7pPr marL="3200400" marR="0" lvl="6"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7pPr>
            <a:lvl8pPr marL="3657600" marR="0" lvl="7"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8pPr>
            <a:lvl9pPr marL="4114800" marR="0" lvl="8"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9pPr>
          </a:lstStyle>
          <a:p>
            <a:pPr marL="0" indent="0">
              <a:spcAft>
                <a:spcPts val="1200"/>
              </a:spcAft>
            </a:pPr>
            <a:r>
              <a:rPr lang="en-ZA" dirty="0"/>
              <a:t>Huis</a:t>
            </a:r>
          </a:p>
        </p:txBody>
      </p:sp>
      <p:sp>
        <p:nvSpPr>
          <p:cNvPr id="147" name="Google Shape;1895;p48">
            <a:extLst>
              <a:ext uri="{FF2B5EF4-FFF2-40B4-BE49-F238E27FC236}">
                <a16:creationId xmlns:a16="http://schemas.microsoft.com/office/drawing/2014/main" id="{4B66119C-2224-4BD0-A67A-AD4696F77E1A}"/>
              </a:ext>
            </a:extLst>
          </p:cNvPr>
          <p:cNvSpPr txBox="1">
            <a:spLocks/>
          </p:cNvSpPr>
          <p:nvPr/>
        </p:nvSpPr>
        <p:spPr>
          <a:xfrm>
            <a:off x="5138117" y="3464347"/>
            <a:ext cx="2071500" cy="533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2100"/>
              <a:buFont typeface="Bebas Neue"/>
              <a:buNone/>
              <a:defRPr sz="2500" b="0" i="0" u="none" strike="noStrike" cap="none">
                <a:solidFill>
                  <a:schemeClr val="dk2"/>
                </a:solidFill>
                <a:latin typeface="Chelsea Market"/>
                <a:ea typeface="Chelsea Market"/>
                <a:cs typeface="Chelsea Market"/>
                <a:sym typeface="Chelsea Market"/>
              </a:defRPr>
            </a:lvl1pPr>
            <a:lvl2pPr marL="914400" marR="0" lvl="1"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2pPr>
            <a:lvl3pPr marL="1371600" marR="0" lvl="2"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3pPr>
            <a:lvl4pPr marL="1828800" marR="0" lvl="3"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4pPr>
            <a:lvl5pPr marL="2286000" marR="0" lvl="4"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5pPr>
            <a:lvl6pPr marL="2743200" marR="0" lvl="5"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6pPr>
            <a:lvl7pPr marL="3200400" marR="0" lvl="6"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7pPr>
            <a:lvl8pPr marL="3657600" marR="0" lvl="7"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8pPr>
            <a:lvl9pPr marL="4114800" marR="0" lvl="8" indent="-330200" algn="l" rtl="0">
              <a:lnSpc>
                <a:spcPct val="100000"/>
              </a:lnSpc>
              <a:spcBef>
                <a:spcPts val="0"/>
              </a:spcBef>
              <a:spcAft>
                <a:spcPts val="0"/>
              </a:spcAft>
              <a:buClr>
                <a:schemeClr val="dk1"/>
              </a:buClr>
              <a:buSzPts val="1600"/>
              <a:buFont typeface="Bebas Neue"/>
              <a:buNone/>
              <a:defRPr sz="1600" b="0" i="0" u="none" strike="noStrike" cap="none">
                <a:solidFill>
                  <a:schemeClr val="dk1"/>
                </a:solidFill>
                <a:latin typeface="Bebas Neue"/>
                <a:ea typeface="Bebas Neue"/>
                <a:cs typeface="Bebas Neue"/>
                <a:sym typeface="Bebas Neue"/>
              </a:defRPr>
            </a:lvl9pPr>
          </a:lstStyle>
          <a:p>
            <a:pPr marL="0" indent="0">
              <a:spcAft>
                <a:spcPts val="1200"/>
              </a:spcAft>
            </a:pPr>
            <a:r>
              <a:rPr lang="en-ZA" dirty="0"/>
              <a:t>Ander</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23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603"/>
        <p:cNvGrpSpPr/>
        <p:nvPr/>
      </p:nvGrpSpPr>
      <p:grpSpPr>
        <a:xfrm>
          <a:off x="0" y="0"/>
          <a:ext cx="0" cy="0"/>
          <a:chOff x="0" y="0"/>
          <a:chExt cx="0" cy="0"/>
        </a:xfrm>
      </p:grpSpPr>
      <p:sp>
        <p:nvSpPr>
          <p:cNvPr id="2605" name="Google Shape;2605;p58"/>
          <p:cNvSpPr txBox="1">
            <a:spLocks noGrp="1"/>
          </p:cNvSpPr>
          <p:nvPr>
            <p:ph type="title"/>
          </p:nvPr>
        </p:nvSpPr>
        <p:spPr>
          <a:xfrm>
            <a:off x="3195927" y="707761"/>
            <a:ext cx="4965900" cy="3650782"/>
          </a:xfrm>
          <a:prstGeom prst="rect">
            <a:avLst/>
          </a:prstGeom>
        </p:spPr>
        <p:txBody>
          <a:bodyPr spcFirstLastPara="1" wrap="square" lIns="91425" tIns="91425" rIns="91425" bIns="91425" anchor="t" anchorCtr="0">
            <a:noAutofit/>
          </a:bodyPr>
          <a:lstStyle/>
          <a:p>
            <a:pPr algn="ctr">
              <a:lnSpc>
                <a:spcPct val="115000"/>
              </a:lnSpc>
              <a:spcAft>
                <a:spcPts val="800"/>
              </a:spcAft>
            </a:pPr>
            <a:r>
              <a:rPr lang="nl-NL" sz="1800" b="1" dirty="0"/>
              <a:t>Familie, vriende, vyande of vreemdelinge (maar wat van kennisse?)</a:t>
            </a:r>
            <a:br>
              <a:rPr lang="nl-NL" sz="1800" dirty="0"/>
            </a:br>
            <a:br>
              <a:rPr lang="nl-NL" sz="1800" dirty="0"/>
            </a:br>
            <a:r>
              <a:rPr lang="nl-NL" sz="1800" dirty="0"/>
              <a:t>Baie van ons sal ons portuurgroep etiketteer of kategoriseer as </a:t>
            </a:r>
            <a:r>
              <a:rPr lang="nl-NL" sz="1800" b="1" u="sng" dirty="0"/>
              <a:t>familie</a:t>
            </a:r>
            <a:r>
              <a:rPr lang="nl-NL" sz="1800" dirty="0"/>
              <a:t>, </a:t>
            </a:r>
            <a:r>
              <a:rPr lang="nl-NL" sz="1800" b="1" u="sng" dirty="0"/>
              <a:t>vriende</a:t>
            </a:r>
            <a:r>
              <a:rPr lang="nl-NL" sz="1800" dirty="0"/>
              <a:t> (enigiemand wat van ons hou), </a:t>
            </a:r>
            <a:r>
              <a:rPr lang="nl-NL" sz="1800" b="1" u="sng" dirty="0"/>
              <a:t>vyande</a:t>
            </a:r>
            <a:r>
              <a:rPr lang="nl-NL" sz="1800" dirty="0"/>
              <a:t> (enigiemand wat nie van ons hou nie OF wat nie genoeg omgee om ons beter te leer ken nie) en vreemdelinge (iemand wat jy nog nie ontmoet het nie). Ons mis egter 'n belangrike kategorie van mense wat </a:t>
            </a:r>
            <a:r>
              <a:rPr lang="nl-NL" sz="1800" b="1" u="sng" dirty="0"/>
              <a:t>kennisse</a:t>
            </a:r>
            <a:r>
              <a:rPr lang="nl-NL" sz="1800" dirty="0"/>
              <a:t> genoem word. </a:t>
            </a:r>
            <a:endParaRPr lang="en-ZA" sz="1800" dirty="0"/>
          </a:p>
        </p:txBody>
      </p:sp>
      <p:grpSp>
        <p:nvGrpSpPr>
          <p:cNvPr id="2607" name="Google Shape;2607;p58"/>
          <p:cNvGrpSpPr/>
          <p:nvPr/>
        </p:nvGrpSpPr>
        <p:grpSpPr>
          <a:xfrm>
            <a:off x="1010733" y="1131738"/>
            <a:ext cx="2325139" cy="2562567"/>
            <a:chOff x="1031998" y="1259328"/>
            <a:chExt cx="2325139" cy="2562567"/>
          </a:xfrm>
        </p:grpSpPr>
        <p:grpSp>
          <p:nvGrpSpPr>
            <p:cNvPr id="2608" name="Google Shape;2608;p58"/>
            <p:cNvGrpSpPr/>
            <p:nvPr/>
          </p:nvGrpSpPr>
          <p:grpSpPr>
            <a:xfrm>
              <a:off x="1031998" y="1321605"/>
              <a:ext cx="1843409" cy="2500290"/>
              <a:chOff x="1351898" y="2449510"/>
              <a:chExt cx="1843409" cy="2500290"/>
            </a:xfrm>
          </p:grpSpPr>
          <p:grpSp>
            <p:nvGrpSpPr>
              <p:cNvPr id="2609" name="Google Shape;2609;p58"/>
              <p:cNvGrpSpPr/>
              <p:nvPr/>
            </p:nvGrpSpPr>
            <p:grpSpPr>
              <a:xfrm>
                <a:off x="1351898" y="2449510"/>
                <a:ext cx="1843409" cy="2500290"/>
                <a:chOff x="1351898" y="2449510"/>
                <a:chExt cx="1843409" cy="2500290"/>
              </a:xfrm>
            </p:grpSpPr>
            <p:sp>
              <p:nvSpPr>
                <p:cNvPr id="2610" name="Google Shape;2610;p58"/>
                <p:cNvSpPr/>
                <p:nvPr/>
              </p:nvSpPr>
              <p:spPr>
                <a:xfrm>
                  <a:off x="1454485" y="2686300"/>
                  <a:ext cx="1036650" cy="626402"/>
                </a:xfrm>
                <a:custGeom>
                  <a:avLst/>
                  <a:gdLst/>
                  <a:ahLst/>
                  <a:cxnLst/>
                  <a:rect l="l" t="t" r="r" b="b"/>
                  <a:pathLst>
                    <a:path w="21807" h="13177" extrusionOk="0">
                      <a:moveTo>
                        <a:pt x="18582" y="1"/>
                      </a:moveTo>
                      <a:cubicBezTo>
                        <a:pt x="17540" y="25"/>
                        <a:pt x="16498" y="37"/>
                        <a:pt x="15443" y="62"/>
                      </a:cubicBezTo>
                      <a:cubicBezTo>
                        <a:pt x="14934" y="1952"/>
                        <a:pt x="14122" y="2631"/>
                        <a:pt x="13504" y="2910"/>
                      </a:cubicBezTo>
                      <a:cubicBezTo>
                        <a:pt x="13175" y="3052"/>
                        <a:pt x="12857" y="3101"/>
                        <a:pt x="12546" y="3101"/>
                      </a:cubicBezTo>
                      <a:cubicBezTo>
                        <a:pt x="11856" y="3101"/>
                        <a:pt x="11202" y="2859"/>
                        <a:pt x="10559" y="2859"/>
                      </a:cubicBezTo>
                      <a:cubicBezTo>
                        <a:pt x="10209" y="2859"/>
                        <a:pt x="9863" y="2931"/>
                        <a:pt x="9516" y="3153"/>
                      </a:cubicBezTo>
                      <a:cubicBezTo>
                        <a:pt x="8594" y="3746"/>
                        <a:pt x="8922" y="4583"/>
                        <a:pt x="7855" y="5237"/>
                      </a:cubicBezTo>
                      <a:cubicBezTo>
                        <a:pt x="6849" y="5868"/>
                        <a:pt x="6328" y="5262"/>
                        <a:pt x="5273" y="5856"/>
                      </a:cubicBezTo>
                      <a:cubicBezTo>
                        <a:pt x="4279" y="6425"/>
                        <a:pt x="4546" y="7068"/>
                        <a:pt x="3249" y="8183"/>
                      </a:cubicBezTo>
                      <a:cubicBezTo>
                        <a:pt x="2340" y="8971"/>
                        <a:pt x="2025" y="8898"/>
                        <a:pt x="1406" y="9480"/>
                      </a:cubicBezTo>
                      <a:cubicBezTo>
                        <a:pt x="788" y="10050"/>
                        <a:pt x="109" y="11092"/>
                        <a:pt x="0" y="13177"/>
                      </a:cubicBezTo>
                      <a:lnTo>
                        <a:pt x="1855" y="13177"/>
                      </a:lnTo>
                      <a:cubicBezTo>
                        <a:pt x="1988" y="12813"/>
                        <a:pt x="2134" y="12450"/>
                        <a:pt x="2267" y="12074"/>
                      </a:cubicBezTo>
                      <a:lnTo>
                        <a:pt x="2267" y="12074"/>
                      </a:lnTo>
                      <a:cubicBezTo>
                        <a:pt x="2243" y="12437"/>
                        <a:pt x="2206" y="12813"/>
                        <a:pt x="2182" y="13177"/>
                      </a:cubicBezTo>
                      <a:lnTo>
                        <a:pt x="5588" y="13177"/>
                      </a:lnTo>
                      <a:cubicBezTo>
                        <a:pt x="5661" y="13056"/>
                        <a:pt x="5734" y="12934"/>
                        <a:pt x="5794" y="12801"/>
                      </a:cubicBezTo>
                      <a:lnTo>
                        <a:pt x="5794" y="13177"/>
                      </a:lnTo>
                      <a:lnTo>
                        <a:pt x="7431" y="13177"/>
                      </a:lnTo>
                      <a:cubicBezTo>
                        <a:pt x="7503" y="13068"/>
                        <a:pt x="7576" y="12971"/>
                        <a:pt x="7649" y="12862"/>
                      </a:cubicBezTo>
                      <a:lnTo>
                        <a:pt x="7649" y="12862"/>
                      </a:lnTo>
                      <a:cubicBezTo>
                        <a:pt x="7649" y="12959"/>
                        <a:pt x="7649" y="13068"/>
                        <a:pt x="7637" y="13177"/>
                      </a:cubicBezTo>
                      <a:lnTo>
                        <a:pt x="8364" y="13177"/>
                      </a:lnTo>
                      <a:cubicBezTo>
                        <a:pt x="8206" y="12789"/>
                        <a:pt x="8110" y="12292"/>
                        <a:pt x="8316" y="11868"/>
                      </a:cubicBezTo>
                      <a:cubicBezTo>
                        <a:pt x="8837" y="10753"/>
                        <a:pt x="10934" y="10983"/>
                        <a:pt x="13201" y="10644"/>
                      </a:cubicBezTo>
                      <a:cubicBezTo>
                        <a:pt x="13807" y="10559"/>
                        <a:pt x="19564" y="9662"/>
                        <a:pt x="20873" y="6656"/>
                      </a:cubicBezTo>
                      <a:cubicBezTo>
                        <a:pt x="21092" y="6122"/>
                        <a:pt x="21807" y="4037"/>
                        <a:pt x="1858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1" name="Google Shape;2611;p58"/>
                <p:cNvSpPr/>
                <p:nvPr/>
              </p:nvSpPr>
              <p:spPr>
                <a:xfrm>
                  <a:off x="1430288" y="2724996"/>
                  <a:ext cx="757890" cy="583095"/>
                </a:xfrm>
                <a:custGeom>
                  <a:avLst/>
                  <a:gdLst/>
                  <a:ahLst/>
                  <a:cxnLst/>
                  <a:rect l="l" t="t" r="r" b="b"/>
                  <a:pathLst>
                    <a:path w="15943" h="12266" extrusionOk="0">
                      <a:moveTo>
                        <a:pt x="15806" y="0"/>
                      </a:moveTo>
                      <a:cubicBezTo>
                        <a:pt x="15781" y="0"/>
                        <a:pt x="15756" y="11"/>
                        <a:pt x="15734" y="35"/>
                      </a:cubicBezTo>
                      <a:cubicBezTo>
                        <a:pt x="15188" y="702"/>
                        <a:pt x="14461" y="1199"/>
                        <a:pt x="13637" y="1466"/>
                      </a:cubicBezTo>
                      <a:cubicBezTo>
                        <a:pt x="13267" y="1576"/>
                        <a:pt x="12926" y="1614"/>
                        <a:pt x="12609" y="1614"/>
                      </a:cubicBezTo>
                      <a:cubicBezTo>
                        <a:pt x="12229" y="1614"/>
                        <a:pt x="11882" y="1560"/>
                        <a:pt x="11552" y="1514"/>
                      </a:cubicBezTo>
                      <a:cubicBezTo>
                        <a:pt x="11255" y="1466"/>
                        <a:pt x="10968" y="1420"/>
                        <a:pt x="10685" y="1420"/>
                      </a:cubicBezTo>
                      <a:cubicBezTo>
                        <a:pt x="10331" y="1420"/>
                        <a:pt x="9981" y="1491"/>
                        <a:pt x="9625" y="1720"/>
                      </a:cubicBezTo>
                      <a:cubicBezTo>
                        <a:pt x="9152" y="2023"/>
                        <a:pt x="8994" y="2387"/>
                        <a:pt x="8837" y="2739"/>
                      </a:cubicBezTo>
                      <a:cubicBezTo>
                        <a:pt x="8667" y="3114"/>
                        <a:pt x="8497" y="3478"/>
                        <a:pt x="7964" y="3805"/>
                      </a:cubicBezTo>
                      <a:cubicBezTo>
                        <a:pt x="7646" y="4006"/>
                        <a:pt x="7273" y="4115"/>
                        <a:pt x="6901" y="4115"/>
                      </a:cubicBezTo>
                      <a:cubicBezTo>
                        <a:pt x="6847" y="4115"/>
                        <a:pt x="6793" y="4113"/>
                        <a:pt x="6740" y="4108"/>
                      </a:cubicBezTo>
                      <a:cubicBezTo>
                        <a:pt x="6693" y="4106"/>
                        <a:pt x="6646" y="4105"/>
                        <a:pt x="6600" y="4105"/>
                      </a:cubicBezTo>
                      <a:cubicBezTo>
                        <a:pt x="6176" y="4105"/>
                        <a:pt x="5766" y="4205"/>
                        <a:pt x="5394" y="4423"/>
                      </a:cubicBezTo>
                      <a:cubicBezTo>
                        <a:pt x="4873" y="4714"/>
                        <a:pt x="4667" y="5042"/>
                        <a:pt x="4449" y="5429"/>
                      </a:cubicBezTo>
                      <a:cubicBezTo>
                        <a:pt x="4170" y="5926"/>
                        <a:pt x="3794" y="6387"/>
                        <a:pt x="3358" y="6763"/>
                      </a:cubicBezTo>
                      <a:cubicBezTo>
                        <a:pt x="3152" y="6933"/>
                        <a:pt x="2946" y="7090"/>
                        <a:pt x="2740" y="7236"/>
                      </a:cubicBezTo>
                      <a:cubicBezTo>
                        <a:pt x="2182" y="7599"/>
                        <a:pt x="1721" y="7902"/>
                        <a:pt x="1576" y="7999"/>
                      </a:cubicBezTo>
                      <a:lnTo>
                        <a:pt x="1527" y="8036"/>
                      </a:lnTo>
                      <a:cubicBezTo>
                        <a:pt x="861" y="8448"/>
                        <a:pt x="364" y="9793"/>
                        <a:pt x="12" y="12145"/>
                      </a:cubicBezTo>
                      <a:cubicBezTo>
                        <a:pt x="0" y="12205"/>
                        <a:pt x="49" y="12254"/>
                        <a:pt x="109" y="12266"/>
                      </a:cubicBezTo>
                      <a:cubicBezTo>
                        <a:pt x="158" y="12266"/>
                        <a:pt x="194" y="12230"/>
                        <a:pt x="206" y="12181"/>
                      </a:cubicBezTo>
                      <a:cubicBezTo>
                        <a:pt x="546" y="9914"/>
                        <a:pt x="1018" y="8581"/>
                        <a:pt x="1624" y="8205"/>
                      </a:cubicBezTo>
                      <a:lnTo>
                        <a:pt x="1685" y="8169"/>
                      </a:lnTo>
                      <a:cubicBezTo>
                        <a:pt x="1831" y="8072"/>
                        <a:pt x="2279" y="7769"/>
                        <a:pt x="2849" y="7393"/>
                      </a:cubicBezTo>
                      <a:cubicBezTo>
                        <a:pt x="3067" y="7248"/>
                        <a:pt x="3285" y="7078"/>
                        <a:pt x="3479" y="6908"/>
                      </a:cubicBezTo>
                      <a:cubicBezTo>
                        <a:pt x="3940" y="6520"/>
                        <a:pt x="4328" y="6048"/>
                        <a:pt x="4618" y="5526"/>
                      </a:cubicBezTo>
                      <a:cubicBezTo>
                        <a:pt x="4837" y="5151"/>
                        <a:pt x="5006" y="4860"/>
                        <a:pt x="5491" y="4593"/>
                      </a:cubicBezTo>
                      <a:cubicBezTo>
                        <a:pt x="5829" y="4397"/>
                        <a:pt x="6217" y="4299"/>
                        <a:pt x="6609" y="4299"/>
                      </a:cubicBezTo>
                      <a:cubicBezTo>
                        <a:pt x="6652" y="4299"/>
                        <a:pt x="6696" y="4300"/>
                        <a:pt x="6740" y="4302"/>
                      </a:cubicBezTo>
                      <a:cubicBezTo>
                        <a:pt x="6795" y="4306"/>
                        <a:pt x="6850" y="4309"/>
                        <a:pt x="6905" y="4309"/>
                      </a:cubicBezTo>
                      <a:cubicBezTo>
                        <a:pt x="7319" y="4309"/>
                        <a:pt x="7720" y="4189"/>
                        <a:pt x="8073" y="3975"/>
                      </a:cubicBezTo>
                      <a:cubicBezTo>
                        <a:pt x="8655" y="3611"/>
                        <a:pt x="8837" y="3211"/>
                        <a:pt x="9019" y="2811"/>
                      </a:cubicBezTo>
                      <a:cubicBezTo>
                        <a:pt x="9164" y="2472"/>
                        <a:pt x="9309" y="2157"/>
                        <a:pt x="9734" y="1890"/>
                      </a:cubicBezTo>
                      <a:cubicBezTo>
                        <a:pt x="10055" y="1682"/>
                        <a:pt x="10369" y="1615"/>
                        <a:pt x="10696" y="1615"/>
                      </a:cubicBezTo>
                      <a:cubicBezTo>
                        <a:pt x="10961" y="1615"/>
                        <a:pt x="11235" y="1659"/>
                        <a:pt x="11528" y="1708"/>
                      </a:cubicBezTo>
                      <a:cubicBezTo>
                        <a:pt x="11862" y="1761"/>
                        <a:pt x="12222" y="1817"/>
                        <a:pt x="12616" y="1817"/>
                      </a:cubicBezTo>
                      <a:cubicBezTo>
                        <a:pt x="12950" y="1817"/>
                        <a:pt x="13308" y="1776"/>
                        <a:pt x="13697" y="1660"/>
                      </a:cubicBezTo>
                      <a:cubicBezTo>
                        <a:pt x="14558" y="1381"/>
                        <a:pt x="15310" y="860"/>
                        <a:pt x="15879" y="169"/>
                      </a:cubicBezTo>
                      <a:cubicBezTo>
                        <a:pt x="15942" y="88"/>
                        <a:pt x="15878" y="0"/>
                        <a:pt x="1580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2" name="Google Shape;2612;p58"/>
                <p:cNvSpPr/>
                <p:nvPr/>
              </p:nvSpPr>
              <p:spPr>
                <a:xfrm>
                  <a:off x="2275615" y="3524166"/>
                  <a:ext cx="282373" cy="604534"/>
                </a:xfrm>
                <a:custGeom>
                  <a:avLst/>
                  <a:gdLst/>
                  <a:ahLst/>
                  <a:cxnLst/>
                  <a:rect l="l" t="t" r="r" b="b"/>
                  <a:pathLst>
                    <a:path w="5940" h="12717" extrusionOk="0">
                      <a:moveTo>
                        <a:pt x="4655" y="0"/>
                      </a:moveTo>
                      <a:lnTo>
                        <a:pt x="1018" y="303"/>
                      </a:lnTo>
                      <a:lnTo>
                        <a:pt x="0" y="400"/>
                      </a:lnTo>
                      <a:lnTo>
                        <a:pt x="558" y="6898"/>
                      </a:lnTo>
                      <a:lnTo>
                        <a:pt x="752" y="9213"/>
                      </a:lnTo>
                      <a:lnTo>
                        <a:pt x="849" y="10352"/>
                      </a:lnTo>
                      <a:lnTo>
                        <a:pt x="861" y="10510"/>
                      </a:lnTo>
                      <a:lnTo>
                        <a:pt x="982" y="12001"/>
                      </a:lnTo>
                      <a:lnTo>
                        <a:pt x="982" y="12073"/>
                      </a:lnTo>
                      <a:lnTo>
                        <a:pt x="994" y="12231"/>
                      </a:lnTo>
                      <a:lnTo>
                        <a:pt x="1031" y="12631"/>
                      </a:lnTo>
                      <a:lnTo>
                        <a:pt x="1043" y="12716"/>
                      </a:lnTo>
                      <a:cubicBezTo>
                        <a:pt x="1043" y="12716"/>
                        <a:pt x="1045" y="12716"/>
                        <a:pt x="1049" y="12716"/>
                      </a:cubicBezTo>
                      <a:cubicBezTo>
                        <a:pt x="1175" y="12716"/>
                        <a:pt x="3128" y="12546"/>
                        <a:pt x="3128" y="12546"/>
                      </a:cubicBezTo>
                      <a:lnTo>
                        <a:pt x="5940" y="12316"/>
                      </a:lnTo>
                      <a:cubicBezTo>
                        <a:pt x="5940" y="12316"/>
                        <a:pt x="5928" y="11989"/>
                        <a:pt x="5928" y="11989"/>
                      </a:cubicBezTo>
                      <a:lnTo>
                        <a:pt x="5891" y="11443"/>
                      </a:lnTo>
                      <a:lnTo>
                        <a:pt x="5843" y="10861"/>
                      </a:lnTo>
                      <a:lnTo>
                        <a:pt x="5552" y="7419"/>
                      </a:lnTo>
                      <a:lnTo>
                        <a:pt x="5406" y="5601"/>
                      </a:lnTo>
                      <a:lnTo>
                        <a:pt x="5116" y="2388"/>
                      </a:lnTo>
                      <a:cubicBezTo>
                        <a:pt x="4970" y="1600"/>
                        <a:pt x="4812" y="813"/>
                        <a:pt x="46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3" name="Google Shape;2613;p58"/>
                <p:cNvSpPr/>
                <p:nvPr/>
              </p:nvSpPr>
              <p:spPr>
                <a:xfrm>
                  <a:off x="2314786" y="4010343"/>
                  <a:ext cx="247243" cy="237640"/>
                </a:xfrm>
                <a:custGeom>
                  <a:avLst/>
                  <a:gdLst/>
                  <a:ahLst/>
                  <a:cxnLst/>
                  <a:rect l="l" t="t" r="r" b="b"/>
                  <a:pathLst>
                    <a:path w="5201" h="4999" extrusionOk="0">
                      <a:moveTo>
                        <a:pt x="2701" y="1"/>
                      </a:moveTo>
                      <a:cubicBezTo>
                        <a:pt x="2342" y="1"/>
                        <a:pt x="1980" y="74"/>
                        <a:pt x="1637" y="222"/>
                      </a:cubicBezTo>
                      <a:cubicBezTo>
                        <a:pt x="1601" y="234"/>
                        <a:pt x="1564" y="246"/>
                        <a:pt x="1528" y="271"/>
                      </a:cubicBezTo>
                      <a:cubicBezTo>
                        <a:pt x="1285" y="380"/>
                        <a:pt x="1055" y="537"/>
                        <a:pt x="861" y="719"/>
                      </a:cubicBezTo>
                      <a:cubicBezTo>
                        <a:pt x="546" y="998"/>
                        <a:pt x="304" y="1362"/>
                        <a:pt x="158" y="1762"/>
                      </a:cubicBezTo>
                      <a:cubicBezTo>
                        <a:pt x="122" y="1846"/>
                        <a:pt x="98" y="1931"/>
                        <a:pt x="73" y="2028"/>
                      </a:cubicBezTo>
                      <a:cubicBezTo>
                        <a:pt x="61" y="2125"/>
                        <a:pt x="37" y="2210"/>
                        <a:pt x="25" y="2307"/>
                      </a:cubicBezTo>
                      <a:cubicBezTo>
                        <a:pt x="1" y="2513"/>
                        <a:pt x="1" y="2731"/>
                        <a:pt x="37" y="2937"/>
                      </a:cubicBezTo>
                      <a:cubicBezTo>
                        <a:pt x="61" y="3131"/>
                        <a:pt x="110" y="3337"/>
                        <a:pt x="194" y="3519"/>
                      </a:cubicBezTo>
                      <a:cubicBezTo>
                        <a:pt x="207" y="3555"/>
                        <a:pt x="219" y="3580"/>
                        <a:pt x="243" y="3616"/>
                      </a:cubicBezTo>
                      <a:cubicBezTo>
                        <a:pt x="649" y="4491"/>
                        <a:pt x="1538" y="4998"/>
                        <a:pt x="2493" y="4998"/>
                      </a:cubicBezTo>
                      <a:cubicBezTo>
                        <a:pt x="2848" y="4998"/>
                        <a:pt x="3212" y="4928"/>
                        <a:pt x="3564" y="4780"/>
                      </a:cubicBezTo>
                      <a:cubicBezTo>
                        <a:pt x="4473" y="4416"/>
                        <a:pt x="5104" y="3555"/>
                        <a:pt x="5201" y="2586"/>
                      </a:cubicBezTo>
                      <a:lnTo>
                        <a:pt x="5201" y="2258"/>
                      </a:lnTo>
                      <a:cubicBezTo>
                        <a:pt x="5189" y="2089"/>
                        <a:pt x="5152" y="1919"/>
                        <a:pt x="5104" y="1762"/>
                      </a:cubicBezTo>
                      <a:cubicBezTo>
                        <a:pt x="5079" y="1665"/>
                        <a:pt x="5055" y="1568"/>
                        <a:pt x="5019" y="1471"/>
                      </a:cubicBezTo>
                      <a:cubicBezTo>
                        <a:pt x="4970" y="1374"/>
                        <a:pt x="4922" y="1265"/>
                        <a:pt x="4861" y="1168"/>
                      </a:cubicBezTo>
                      <a:cubicBezTo>
                        <a:pt x="4776" y="1022"/>
                        <a:pt x="4667" y="889"/>
                        <a:pt x="4546" y="768"/>
                      </a:cubicBezTo>
                      <a:cubicBezTo>
                        <a:pt x="4485" y="695"/>
                        <a:pt x="4413" y="622"/>
                        <a:pt x="4340" y="561"/>
                      </a:cubicBezTo>
                      <a:cubicBezTo>
                        <a:pt x="4328" y="549"/>
                        <a:pt x="4304" y="537"/>
                        <a:pt x="4279" y="513"/>
                      </a:cubicBezTo>
                      <a:lnTo>
                        <a:pt x="4110" y="404"/>
                      </a:lnTo>
                      <a:cubicBezTo>
                        <a:pt x="3682" y="138"/>
                        <a:pt x="3194" y="1"/>
                        <a:pt x="270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4" name="Google Shape;2614;p58"/>
                <p:cNvSpPr/>
                <p:nvPr/>
              </p:nvSpPr>
              <p:spPr>
                <a:xfrm>
                  <a:off x="2315927" y="4016286"/>
                  <a:ext cx="236879" cy="90511"/>
                </a:xfrm>
                <a:custGeom>
                  <a:avLst/>
                  <a:gdLst/>
                  <a:ahLst/>
                  <a:cxnLst/>
                  <a:rect l="l" t="t" r="r" b="b"/>
                  <a:pathLst>
                    <a:path w="4983" h="1904" extrusionOk="0">
                      <a:moveTo>
                        <a:pt x="1" y="0"/>
                      </a:moveTo>
                      <a:lnTo>
                        <a:pt x="13" y="158"/>
                      </a:lnTo>
                      <a:lnTo>
                        <a:pt x="134" y="1637"/>
                      </a:lnTo>
                      <a:cubicBezTo>
                        <a:pt x="98" y="1721"/>
                        <a:pt x="74" y="1806"/>
                        <a:pt x="49" y="1903"/>
                      </a:cubicBezTo>
                      <a:cubicBezTo>
                        <a:pt x="86" y="1891"/>
                        <a:pt x="122" y="1879"/>
                        <a:pt x="158" y="1879"/>
                      </a:cubicBezTo>
                      <a:cubicBezTo>
                        <a:pt x="1613" y="1467"/>
                        <a:pt x="3068" y="1043"/>
                        <a:pt x="4522" y="643"/>
                      </a:cubicBezTo>
                      <a:lnTo>
                        <a:pt x="4983" y="509"/>
                      </a:lnTo>
                      <a:cubicBezTo>
                        <a:pt x="4765" y="485"/>
                        <a:pt x="4534" y="461"/>
                        <a:pt x="4304" y="436"/>
                      </a:cubicBezTo>
                      <a:cubicBezTo>
                        <a:pt x="3371" y="352"/>
                        <a:pt x="2437" y="243"/>
                        <a:pt x="1492" y="146"/>
                      </a:cubicBezTo>
                      <a:lnTo>
                        <a:pt x="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5" name="Google Shape;2615;p58"/>
                <p:cNvSpPr/>
                <p:nvPr/>
              </p:nvSpPr>
              <p:spPr>
                <a:xfrm>
                  <a:off x="2413333" y="2968108"/>
                  <a:ext cx="297347" cy="402833"/>
                </a:xfrm>
                <a:custGeom>
                  <a:avLst/>
                  <a:gdLst/>
                  <a:ahLst/>
                  <a:cxnLst/>
                  <a:rect l="l" t="t" r="r" b="b"/>
                  <a:pathLst>
                    <a:path w="6255" h="8474" extrusionOk="0">
                      <a:moveTo>
                        <a:pt x="0" y="0"/>
                      </a:moveTo>
                      <a:lnTo>
                        <a:pt x="0" y="0"/>
                      </a:lnTo>
                      <a:cubicBezTo>
                        <a:pt x="352" y="667"/>
                        <a:pt x="546" y="1394"/>
                        <a:pt x="570" y="2146"/>
                      </a:cubicBezTo>
                      <a:cubicBezTo>
                        <a:pt x="582" y="2800"/>
                        <a:pt x="473" y="3443"/>
                        <a:pt x="231" y="4049"/>
                      </a:cubicBezTo>
                      <a:cubicBezTo>
                        <a:pt x="437" y="4279"/>
                        <a:pt x="643" y="4509"/>
                        <a:pt x="861" y="4740"/>
                      </a:cubicBezTo>
                      <a:cubicBezTo>
                        <a:pt x="1079" y="4970"/>
                        <a:pt x="1249" y="5164"/>
                        <a:pt x="1455" y="5382"/>
                      </a:cubicBezTo>
                      <a:lnTo>
                        <a:pt x="1600" y="5564"/>
                      </a:lnTo>
                      <a:lnTo>
                        <a:pt x="1673" y="5625"/>
                      </a:lnTo>
                      <a:cubicBezTo>
                        <a:pt x="1879" y="5867"/>
                        <a:pt x="2097" y="6097"/>
                        <a:pt x="2303" y="6328"/>
                      </a:cubicBezTo>
                      <a:cubicBezTo>
                        <a:pt x="2437" y="6473"/>
                        <a:pt x="2558" y="6606"/>
                        <a:pt x="2679" y="6740"/>
                      </a:cubicBezTo>
                      <a:cubicBezTo>
                        <a:pt x="2800" y="6873"/>
                        <a:pt x="2934" y="7019"/>
                        <a:pt x="3055" y="7152"/>
                      </a:cubicBezTo>
                      <a:cubicBezTo>
                        <a:pt x="3091" y="7188"/>
                        <a:pt x="3128" y="7225"/>
                        <a:pt x="3152" y="7273"/>
                      </a:cubicBezTo>
                      <a:cubicBezTo>
                        <a:pt x="3285" y="7419"/>
                        <a:pt x="3419" y="7540"/>
                        <a:pt x="3528" y="7673"/>
                      </a:cubicBezTo>
                      <a:cubicBezTo>
                        <a:pt x="3734" y="7891"/>
                        <a:pt x="3940" y="8110"/>
                        <a:pt x="4134" y="8340"/>
                      </a:cubicBezTo>
                      <a:cubicBezTo>
                        <a:pt x="4182" y="8388"/>
                        <a:pt x="4219" y="8425"/>
                        <a:pt x="4255" y="8473"/>
                      </a:cubicBezTo>
                      <a:cubicBezTo>
                        <a:pt x="4922" y="7831"/>
                        <a:pt x="5588" y="7200"/>
                        <a:pt x="6255" y="6570"/>
                      </a:cubicBezTo>
                      <a:cubicBezTo>
                        <a:pt x="6025" y="6267"/>
                        <a:pt x="5794" y="5952"/>
                        <a:pt x="5564" y="5649"/>
                      </a:cubicBezTo>
                      <a:lnTo>
                        <a:pt x="5067" y="4982"/>
                      </a:lnTo>
                      <a:lnTo>
                        <a:pt x="5019" y="4934"/>
                      </a:lnTo>
                      <a:cubicBezTo>
                        <a:pt x="4897" y="4788"/>
                        <a:pt x="4788" y="4643"/>
                        <a:pt x="4679" y="4509"/>
                      </a:cubicBezTo>
                      <a:cubicBezTo>
                        <a:pt x="4340" y="4073"/>
                        <a:pt x="4037" y="3709"/>
                        <a:pt x="3794" y="3406"/>
                      </a:cubicBezTo>
                      <a:cubicBezTo>
                        <a:pt x="2812" y="2231"/>
                        <a:pt x="2412" y="1843"/>
                        <a:pt x="2412" y="1843"/>
                      </a:cubicBezTo>
                      <a:cubicBezTo>
                        <a:pt x="1722" y="1091"/>
                        <a:pt x="909" y="473"/>
                        <a:pt x="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6" name="Google Shape;2616;p58"/>
                <p:cNvSpPr/>
                <p:nvPr/>
              </p:nvSpPr>
              <p:spPr>
                <a:xfrm>
                  <a:off x="2599446" y="3095464"/>
                  <a:ext cx="449515" cy="314270"/>
                </a:xfrm>
                <a:custGeom>
                  <a:avLst/>
                  <a:gdLst/>
                  <a:ahLst/>
                  <a:cxnLst/>
                  <a:rect l="l" t="t" r="r" b="b"/>
                  <a:pathLst>
                    <a:path w="9456" h="6611" extrusionOk="0">
                      <a:moveTo>
                        <a:pt x="8134" y="0"/>
                      </a:moveTo>
                      <a:lnTo>
                        <a:pt x="546" y="4109"/>
                      </a:lnTo>
                      <a:cubicBezTo>
                        <a:pt x="37" y="4534"/>
                        <a:pt x="1" y="5370"/>
                        <a:pt x="401" y="5964"/>
                      </a:cubicBezTo>
                      <a:cubicBezTo>
                        <a:pt x="676" y="6367"/>
                        <a:pt x="1111" y="6611"/>
                        <a:pt x="1537" y="6611"/>
                      </a:cubicBezTo>
                      <a:cubicBezTo>
                        <a:pt x="1636" y="6611"/>
                        <a:pt x="1735" y="6597"/>
                        <a:pt x="1831" y="6570"/>
                      </a:cubicBezTo>
                      <a:cubicBezTo>
                        <a:pt x="4788" y="6170"/>
                        <a:pt x="7504" y="4703"/>
                        <a:pt x="9455" y="2437"/>
                      </a:cubicBezTo>
                      <a:lnTo>
                        <a:pt x="813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7" name="Google Shape;2617;p58"/>
                <p:cNvSpPr/>
                <p:nvPr/>
              </p:nvSpPr>
              <p:spPr>
                <a:xfrm>
                  <a:off x="2489394" y="3205516"/>
                  <a:ext cx="164860" cy="103204"/>
                </a:xfrm>
                <a:custGeom>
                  <a:avLst/>
                  <a:gdLst/>
                  <a:ahLst/>
                  <a:cxnLst/>
                  <a:rect l="l" t="t" r="r" b="b"/>
                  <a:pathLst>
                    <a:path w="3468" h="2171" extrusionOk="0">
                      <a:moveTo>
                        <a:pt x="3467" y="0"/>
                      </a:moveTo>
                      <a:lnTo>
                        <a:pt x="3467" y="0"/>
                      </a:lnTo>
                      <a:cubicBezTo>
                        <a:pt x="2303" y="170"/>
                        <a:pt x="1152" y="376"/>
                        <a:pt x="0" y="570"/>
                      </a:cubicBezTo>
                      <a:lnTo>
                        <a:pt x="73" y="643"/>
                      </a:lnTo>
                      <a:cubicBezTo>
                        <a:pt x="279" y="873"/>
                        <a:pt x="497" y="1103"/>
                        <a:pt x="716" y="1346"/>
                      </a:cubicBezTo>
                      <a:cubicBezTo>
                        <a:pt x="837" y="1479"/>
                        <a:pt x="958" y="1612"/>
                        <a:pt x="1079" y="1746"/>
                      </a:cubicBezTo>
                      <a:cubicBezTo>
                        <a:pt x="1200" y="1879"/>
                        <a:pt x="1334" y="2025"/>
                        <a:pt x="1467" y="2170"/>
                      </a:cubicBezTo>
                      <a:cubicBezTo>
                        <a:pt x="2134" y="1443"/>
                        <a:pt x="2800" y="715"/>
                        <a:pt x="346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8" name="Google Shape;2618;p58"/>
                <p:cNvSpPr/>
                <p:nvPr/>
              </p:nvSpPr>
              <p:spPr>
                <a:xfrm>
                  <a:off x="2091214" y="2928984"/>
                  <a:ext cx="405685" cy="647366"/>
                </a:xfrm>
                <a:custGeom>
                  <a:avLst/>
                  <a:gdLst/>
                  <a:ahLst/>
                  <a:cxnLst/>
                  <a:rect l="l" t="t" r="r" b="b"/>
                  <a:pathLst>
                    <a:path w="8534" h="13618" extrusionOk="0">
                      <a:moveTo>
                        <a:pt x="3813" y="0"/>
                      </a:moveTo>
                      <a:cubicBezTo>
                        <a:pt x="3432" y="0"/>
                        <a:pt x="3033" y="39"/>
                        <a:pt x="2619" y="132"/>
                      </a:cubicBezTo>
                      <a:cubicBezTo>
                        <a:pt x="1637" y="351"/>
                        <a:pt x="740" y="835"/>
                        <a:pt x="0" y="1514"/>
                      </a:cubicBezTo>
                      <a:cubicBezTo>
                        <a:pt x="255" y="5539"/>
                        <a:pt x="522" y="9563"/>
                        <a:pt x="776" y="13587"/>
                      </a:cubicBezTo>
                      <a:cubicBezTo>
                        <a:pt x="1143" y="13607"/>
                        <a:pt x="1509" y="13617"/>
                        <a:pt x="1875" y="13617"/>
                      </a:cubicBezTo>
                      <a:cubicBezTo>
                        <a:pt x="2817" y="13617"/>
                        <a:pt x="3757" y="13552"/>
                        <a:pt x="4691" y="13430"/>
                      </a:cubicBezTo>
                      <a:cubicBezTo>
                        <a:pt x="6001" y="13248"/>
                        <a:pt x="7285" y="12945"/>
                        <a:pt x="8534" y="12533"/>
                      </a:cubicBezTo>
                      <a:cubicBezTo>
                        <a:pt x="8158" y="8751"/>
                        <a:pt x="7782" y="4969"/>
                        <a:pt x="7407" y="1187"/>
                      </a:cubicBezTo>
                      <a:cubicBezTo>
                        <a:pt x="7124" y="985"/>
                        <a:pt x="5713" y="0"/>
                        <a:pt x="381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9" name="Google Shape;2619;p58"/>
                <p:cNvSpPr/>
                <p:nvPr/>
              </p:nvSpPr>
              <p:spPr>
                <a:xfrm>
                  <a:off x="1906812" y="2985365"/>
                  <a:ext cx="239161" cy="444903"/>
                </a:xfrm>
                <a:custGeom>
                  <a:avLst/>
                  <a:gdLst/>
                  <a:ahLst/>
                  <a:cxnLst/>
                  <a:rect l="l" t="t" r="r" b="b"/>
                  <a:pathLst>
                    <a:path w="5031" h="9359" extrusionOk="0">
                      <a:moveTo>
                        <a:pt x="4267" y="1"/>
                      </a:moveTo>
                      <a:cubicBezTo>
                        <a:pt x="3710" y="437"/>
                        <a:pt x="3225" y="971"/>
                        <a:pt x="2825" y="1565"/>
                      </a:cubicBezTo>
                      <a:cubicBezTo>
                        <a:pt x="2631" y="1856"/>
                        <a:pt x="2461" y="2171"/>
                        <a:pt x="2304" y="2486"/>
                      </a:cubicBezTo>
                      <a:cubicBezTo>
                        <a:pt x="1989" y="3104"/>
                        <a:pt x="1698" y="3734"/>
                        <a:pt x="1443" y="4377"/>
                      </a:cubicBezTo>
                      <a:cubicBezTo>
                        <a:pt x="1285" y="4753"/>
                        <a:pt x="1104" y="5177"/>
                        <a:pt x="910" y="5686"/>
                      </a:cubicBezTo>
                      <a:cubicBezTo>
                        <a:pt x="873" y="5783"/>
                        <a:pt x="825" y="5880"/>
                        <a:pt x="801" y="5965"/>
                      </a:cubicBezTo>
                      <a:cubicBezTo>
                        <a:pt x="764" y="6062"/>
                        <a:pt x="728" y="6122"/>
                        <a:pt x="704" y="6195"/>
                      </a:cubicBezTo>
                      <a:lnTo>
                        <a:pt x="388" y="7043"/>
                      </a:lnTo>
                      <a:cubicBezTo>
                        <a:pt x="255" y="7395"/>
                        <a:pt x="122" y="7759"/>
                        <a:pt x="1" y="8110"/>
                      </a:cubicBezTo>
                      <a:cubicBezTo>
                        <a:pt x="813" y="8522"/>
                        <a:pt x="1637" y="8934"/>
                        <a:pt x="2449" y="9359"/>
                      </a:cubicBezTo>
                      <a:cubicBezTo>
                        <a:pt x="2473" y="9310"/>
                        <a:pt x="2498" y="9250"/>
                        <a:pt x="2534" y="9201"/>
                      </a:cubicBezTo>
                      <a:cubicBezTo>
                        <a:pt x="2655" y="8922"/>
                        <a:pt x="2789" y="8656"/>
                        <a:pt x="2922" y="8389"/>
                      </a:cubicBezTo>
                      <a:cubicBezTo>
                        <a:pt x="2995" y="8231"/>
                        <a:pt x="3067" y="8074"/>
                        <a:pt x="3152" y="7904"/>
                      </a:cubicBezTo>
                      <a:cubicBezTo>
                        <a:pt x="3164" y="7868"/>
                        <a:pt x="3176" y="7856"/>
                        <a:pt x="3189" y="7831"/>
                      </a:cubicBezTo>
                      <a:cubicBezTo>
                        <a:pt x="3273" y="7625"/>
                        <a:pt x="3370" y="7443"/>
                        <a:pt x="3467" y="7250"/>
                      </a:cubicBezTo>
                      <a:cubicBezTo>
                        <a:pt x="3564" y="7068"/>
                        <a:pt x="3613" y="6922"/>
                        <a:pt x="3710" y="6753"/>
                      </a:cubicBezTo>
                      <a:cubicBezTo>
                        <a:pt x="3734" y="6692"/>
                        <a:pt x="3770" y="6619"/>
                        <a:pt x="3807" y="6547"/>
                      </a:cubicBezTo>
                      <a:cubicBezTo>
                        <a:pt x="3904" y="6328"/>
                        <a:pt x="4013" y="6110"/>
                        <a:pt x="4110" y="5892"/>
                      </a:cubicBezTo>
                      <a:cubicBezTo>
                        <a:pt x="4158" y="5783"/>
                        <a:pt x="4207" y="5698"/>
                        <a:pt x="4243" y="5601"/>
                      </a:cubicBezTo>
                      <a:cubicBezTo>
                        <a:pt x="4376" y="5334"/>
                        <a:pt x="4498" y="5068"/>
                        <a:pt x="4619" y="4813"/>
                      </a:cubicBezTo>
                      <a:cubicBezTo>
                        <a:pt x="4764" y="4534"/>
                        <a:pt x="4898" y="4243"/>
                        <a:pt x="5031" y="3965"/>
                      </a:cubicBezTo>
                      <a:cubicBezTo>
                        <a:pt x="4607" y="3468"/>
                        <a:pt x="4304" y="2886"/>
                        <a:pt x="4158" y="2243"/>
                      </a:cubicBezTo>
                      <a:cubicBezTo>
                        <a:pt x="3976" y="1504"/>
                        <a:pt x="4013" y="716"/>
                        <a:pt x="426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0" name="Google Shape;2620;p58"/>
                <p:cNvSpPr/>
                <p:nvPr/>
              </p:nvSpPr>
              <p:spPr>
                <a:xfrm>
                  <a:off x="2212199" y="2776813"/>
                  <a:ext cx="122789" cy="203223"/>
                </a:xfrm>
                <a:custGeom>
                  <a:avLst/>
                  <a:gdLst/>
                  <a:ahLst/>
                  <a:cxnLst/>
                  <a:rect l="l" t="t" r="r" b="b"/>
                  <a:pathLst>
                    <a:path w="2583" h="4275" extrusionOk="0">
                      <a:moveTo>
                        <a:pt x="692" y="0"/>
                      </a:moveTo>
                      <a:cubicBezTo>
                        <a:pt x="692" y="24"/>
                        <a:pt x="680" y="24"/>
                        <a:pt x="680" y="48"/>
                      </a:cubicBezTo>
                      <a:cubicBezTo>
                        <a:pt x="643" y="121"/>
                        <a:pt x="619" y="218"/>
                        <a:pt x="583" y="291"/>
                      </a:cubicBezTo>
                      <a:cubicBezTo>
                        <a:pt x="498" y="764"/>
                        <a:pt x="413" y="1188"/>
                        <a:pt x="340" y="1600"/>
                      </a:cubicBezTo>
                      <a:cubicBezTo>
                        <a:pt x="231" y="2158"/>
                        <a:pt x="134" y="2727"/>
                        <a:pt x="37" y="3297"/>
                      </a:cubicBezTo>
                      <a:cubicBezTo>
                        <a:pt x="25" y="3442"/>
                        <a:pt x="13" y="3576"/>
                        <a:pt x="1" y="3721"/>
                      </a:cubicBezTo>
                      <a:cubicBezTo>
                        <a:pt x="603" y="4104"/>
                        <a:pt x="1177" y="4275"/>
                        <a:pt x="1623" y="4275"/>
                      </a:cubicBezTo>
                      <a:cubicBezTo>
                        <a:pt x="1967" y="4275"/>
                        <a:pt x="2234" y="4173"/>
                        <a:pt x="2377" y="3988"/>
                      </a:cubicBezTo>
                      <a:cubicBezTo>
                        <a:pt x="2437" y="3927"/>
                        <a:pt x="2583" y="3685"/>
                        <a:pt x="2462" y="3176"/>
                      </a:cubicBezTo>
                      <a:cubicBezTo>
                        <a:pt x="2437" y="3091"/>
                        <a:pt x="2413" y="3018"/>
                        <a:pt x="2401" y="2933"/>
                      </a:cubicBezTo>
                      <a:cubicBezTo>
                        <a:pt x="2401" y="2933"/>
                        <a:pt x="2389" y="2836"/>
                        <a:pt x="2352" y="2691"/>
                      </a:cubicBezTo>
                      <a:lnTo>
                        <a:pt x="2352" y="2642"/>
                      </a:lnTo>
                      <a:cubicBezTo>
                        <a:pt x="2316" y="2461"/>
                        <a:pt x="2268" y="2218"/>
                        <a:pt x="2207" y="1939"/>
                      </a:cubicBezTo>
                      <a:cubicBezTo>
                        <a:pt x="2183" y="1855"/>
                        <a:pt x="2171" y="1758"/>
                        <a:pt x="2159" y="1673"/>
                      </a:cubicBezTo>
                      <a:cubicBezTo>
                        <a:pt x="2074" y="1273"/>
                        <a:pt x="2001" y="873"/>
                        <a:pt x="1940" y="582"/>
                      </a:cubicBezTo>
                      <a:cubicBezTo>
                        <a:pt x="1916" y="473"/>
                        <a:pt x="1892" y="376"/>
                        <a:pt x="1868" y="279"/>
                      </a:cubicBezTo>
                      <a:lnTo>
                        <a:pt x="69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1" name="Google Shape;2621;p58"/>
                <p:cNvSpPr/>
                <p:nvPr/>
              </p:nvSpPr>
              <p:spPr>
                <a:xfrm>
                  <a:off x="2228362" y="2837757"/>
                  <a:ext cx="96263" cy="87564"/>
                </a:xfrm>
                <a:custGeom>
                  <a:avLst/>
                  <a:gdLst/>
                  <a:ahLst/>
                  <a:cxnLst/>
                  <a:rect l="l" t="t" r="r" b="b"/>
                  <a:pathLst>
                    <a:path w="2025" h="1842" extrusionOk="0">
                      <a:moveTo>
                        <a:pt x="912" y="0"/>
                      </a:moveTo>
                      <a:cubicBezTo>
                        <a:pt x="888" y="0"/>
                        <a:pt x="870" y="1"/>
                        <a:pt x="861" y="3"/>
                      </a:cubicBezTo>
                      <a:cubicBezTo>
                        <a:pt x="546" y="3"/>
                        <a:pt x="243" y="112"/>
                        <a:pt x="0" y="318"/>
                      </a:cubicBezTo>
                      <a:cubicBezTo>
                        <a:pt x="170" y="851"/>
                        <a:pt x="509" y="1300"/>
                        <a:pt x="982" y="1603"/>
                      </a:cubicBezTo>
                      <a:cubicBezTo>
                        <a:pt x="1146" y="1699"/>
                        <a:pt x="1363" y="1841"/>
                        <a:pt x="1572" y="1841"/>
                      </a:cubicBezTo>
                      <a:cubicBezTo>
                        <a:pt x="1627" y="1841"/>
                        <a:pt x="1681" y="1831"/>
                        <a:pt x="1734" y="1809"/>
                      </a:cubicBezTo>
                      <a:cubicBezTo>
                        <a:pt x="1879" y="1724"/>
                        <a:pt x="1988" y="1579"/>
                        <a:pt x="2025" y="1409"/>
                      </a:cubicBezTo>
                      <a:lnTo>
                        <a:pt x="2025" y="1360"/>
                      </a:lnTo>
                      <a:cubicBezTo>
                        <a:pt x="1976" y="1179"/>
                        <a:pt x="1928" y="936"/>
                        <a:pt x="1867" y="657"/>
                      </a:cubicBezTo>
                      <a:cubicBezTo>
                        <a:pt x="1855" y="573"/>
                        <a:pt x="1843" y="476"/>
                        <a:pt x="1819" y="391"/>
                      </a:cubicBezTo>
                      <a:cubicBezTo>
                        <a:pt x="1534" y="53"/>
                        <a:pt x="1074" y="0"/>
                        <a:pt x="91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2" name="Google Shape;2622;p58"/>
                <p:cNvSpPr/>
                <p:nvPr/>
              </p:nvSpPr>
              <p:spPr>
                <a:xfrm>
                  <a:off x="2179397" y="2663624"/>
                  <a:ext cx="181546" cy="212207"/>
                </a:xfrm>
                <a:custGeom>
                  <a:avLst/>
                  <a:gdLst/>
                  <a:ahLst/>
                  <a:cxnLst/>
                  <a:rect l="l" t="t" r="r" b="b"/>
                  <a:pathLst>
                    <a:path w="3819" h="4464" extrusionOk="0">
                      <a:moveTo>
                        <a:pt x="1690" y="0"/>
                      </a:moveTo>
                      <a:cubicBezTo>
                        <a:pt x="1555" y="0"/>
                        <a:pt x="1418" y="18"/>
                        <a:pt x="1285" y="54"/>
                      </a:cubicBezTo>
                      <a:lnTo>
                        <a:pt x="1188" y="78"/>
                      </a:lnTo>
                      <a:cubicBezTo>
                        <a:pt x="412" y="381"/>
                        <a:pt x="0" y="1351"/>
                        <a:pt x="182" y="2393"/>
                      </a:cubicBezTo>
                      <a:cubicBezTo>
                        <a:pt x="206" y="2514"/>
                        <a:pt x="230" y="2623"/>
                        <a:pt x="267" y="2733"/>
                      </a:cubicBezTo>
                      <a:cubicBezTo>
                        <a:pt x="569" y="3763"/>
                        <a:pt x="1381" y="4463"/>
                        <a:pt x="2188" y="4463"/>
                      </a:cubicBezTo>
                      <a:cubicBezTo>
                        <a:pt x="2320" y="4463"/>
                        <a:pt x="2452" y="4445"/>
                        <a:pt x="2582" y="4405"/>
                      </a:cubicBezTo>
                      <a:cubicBezTo>
                        <a:pt x="3370" y="4175"/>
                        <a:pt x="3818" y="3278"/>
                        <a:pt x="3721" y="2296"/>
                      </a:cubicBezTo>
                      <a:cubicBezTo>
                        <a:pt x="3709" y="2114"/>
                        <a:pt x="3673" y="1920"/>
                        <a:pt x="3612" y="1739"/>
                      </a:cubicBezTo>
                      <a:cubicBezTo>
                        <a:pt x="3612" y="1726"/>
                        <a:pt x="3539" y="1533"/>
                        <a:pt x="3539" y="1533"/>
                      </a:cubicBezTo>
                      <a:cubicBezTo>
                        <a:pt x="3382" y="1072"/>
                        <a:pt x="3091" y="672"/>
                        <a:pt x="2703" y="369"/>
                      </a:cubicBezTo>
                      <a:cubicBezTo>
                        <a:pt x="2419" y="130"/>
                        <a:pt x="2058" y="0"/>
                        <a:pt x="169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3" name="Google Shape;2623;p58"/>
                <p:cNvSpPr/>
                <p:nvPr/>
              </p:nvSpPr>
              <p:spPr>
                <a:xfrm>
                  <a:off x="2211058" y="2790409"/>
                  <a:ext cx="51768" cy="43164"/>
                </a:xfrm>
                <a:custGeom>
                  <a:avLst/>
                  <a:gdLst/>
                  <a:ahLst/>
                  <a:cxnLst/>
                  <a:rect l="l" t="t" r="r" b="b"/>
                  <a:pathLst>
                    <a:path w="1089" h="908" extrusionOk="0">
                      <a:moveTo>
                        <a:pt x="602" y="0"/>
                      </a:moveTo>
                      <a:cubicBezTo>
                        <a:pt x="580" y="0"/>
                        <a:pt x="557" y="2"/>
                        <a:pt x="534" y="5"/>
                      </a:cubicBezTo>
                      <a:cubicBezTo>
                        <a:pt x="134" y="53"/>
                        <a:pt x="1" y="563"/>
                        <a:pt x="316" y="817"/>
                      </a:cubicBezTo>
                      <a:cubicBezTo>
                        <a:pt x="400" y="880"/>
                        <a:pt x="494" y="907"/>
                        <a:pt x="585" y="907"/>
                      </a:cubicBezTo>
                      <a:cubicBezTo>
                        <a:pt x="846" y="907"/>
                        <a:pt x="1088" y="677"/>
                        <a:pt x="1043" y="381"/>
                      </a:cubicBezTo>
                      <a:cubicBezTo>
                        <a:pt x="1010" y="160"/>
                        <a:pt x="827" y="0"/>
                        <a:pt x="60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4" name="Google Shape;2624;p58"/>
                <p:cNvSpPr/>
                <p:nvPr/>
              </p:nvSpPr>
              <p:spPr>
                <a:xfrm>
                  <a:off x="2303852" y="2768494"/>
                  <a:ext cx="52291" cy="43259"/>
                </a:xfrm>
                <a:custGeom>
                  <a:avLst/>
                  <a:gdLst/>
                  <a:ahLst/>
                  <a:cxnLst/>
                  <a:rect l="l" t="t" r="r" b="b"/>
                  <a:pathLst>
                    <a:path w="1100" h="910" extrusionOk="0">
                      <a:moveTo>
                        <a:pt x="608" y="1"/>
                      </a:moveTo>
                      <a:cubicBezTo>
                        <a:pt x="587" y="1"/>
                        <a:pt x="567" y="2"/>
                        <a:pt x="546" y="5"/>
                      </a:cubicBezTo>
                      <a:cubicBezTo>
                        <a:pt x="146" y="54"/>
                        <a:pt x="0" y="575"/>
                        <a:pt x="328" y="817"/>
                      </a:cubicBezTo>
                      <a:cubicBezTo>
                        <a:pt x="414" y="881"/>
                        <a:pt x="509" y="910"/>
                        <a:pt x="602" y="910"/>
                      </a:cubicBezTo>
                      <a:cubicBezTo>
                        <a:pt x="862" y="910"/>
                        <a:pt x="1099" y="688"/>
                        <a:pt x="1055" y="393"/>
                      </a:cubicBezTo>
                      <a:cubicBezTo>
                        <a:pt x="1022" y="172"/>
                        <a:pt x="826" y="1"/>
                        <a:pt x="60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5" name="Google Shape;2625;p58"/>
                <p:cNvSpPr/>
                <p:nvPr/>
              </p:nvSpPr>
              <p:spPr>
                <a:xfrm>
                  <a:off x="2246236" y="2742347"/>
                  <a:ext cx="18445" cy="27572"/>
                </a:xfrm>
                <a:custGeom>
                  <a:avLst/>
                  <a:gdLst/>
                  <a:ahLst/>
                  <a:cxnLst/>
                  <a:rect l="l" t="t" r="r" b="b"/>
                  <a:pathLst>
                    <a:path w="388" h="580" extrusionOk="0">
                      <a:moveTo>
                        <a:pt x="275" y="0"/>
                      </a:moveTo>
                      <a:cubicBezTo>
                        <a:pt x="237" y="0"/>
                        <a:pt x="200" y="23"/>
                        <a:pt x="182" y="58"/>
                      </a:cubicBezTo>
                      <a:lnTo>
                        <a:pt x="24" y="446"/>
                      </a:lnTo>
                      <a:cubicBezTo>
                        <a:pt x="0" y="495"/>
                        <a:pt x="24" y="555"/>
                        <a:pt x="109" y="580"/>
                      </a:cubicBezTo>
                      <a:cubicBezTo>
                        <a:pt x="146" y="580"/>
                        <a:pt x="182" y="555"/>
                        <a:pt x="206" y="519"/>
                      </a:cubicBezTo>
                      <a:lnTo>
                        <a:pt x="364" y="131"/>
                      </a:lnTo>
                      <a:cubicBezTo>
                        <a:pt x="388" y="83"/>
                        <a:pt x="364" y="22"/>
                        <a:pt x="315" y="10"/>
                      </a:cubicBezTo>
                      <a:cubicBezTo>
                        <a:pt x="302" y="3"/>
                        <a:pt x="288" y="0"/>
                        <a:pt x="27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6" name="Google Shape;2626;p58"/>
                <p:cNvSpPr/>
                <p:nvPr/>
              </p:nvSpPr>
              <p:spPr>
                <a:xfrm>
                  <a:off x="2231214" y="2742633"/>
                  <a:ext cx="16210" cy="28427"/>
                </a:xfrm>
                <a:custGeom>
                  <a:avLst/>
                  <a:gdLst/>
                  <a:ahLst/>
                  <a:cxnLst/>
                  <a:rect l="l" t="t" r="r" b="b"/>
                  <a:pathLst>
                    <a:path w="341" h="598" extrusionOk="0">
                      <a:moveTo>
                        <a:pt x="231" y="1"/>
                      </a:moveTo>
                      <a:cubicBezTo>
                        <a:pt x="188" y="1"/>
                        <a:pt x="144" y="26"/>
                        <a:pt x="134" y="77"/>
                      </a:cubicBezTo>
                      <a:lnTo>
                        <a:pt x="13" y="464"/>
                      </a:lnTo>
                      <a:cubicBezTo>
                        <a:pt x="1" y="513"/>
                        <a:pt x="25" y="574"/>
                        <a:pt x="110" y="598"/>
                      </a:cubicBezTo>
                      <a:cubicBezTo>
                        <a:pt x="159" y="598"/>
                        <a:pt x="195" y="561"/>
                        <a:pt x="207" y="525"/>
                      </a:cubicBezTo>
                      <a:lnTo>
                        <a:pt x="316" y="125"/>
                      </a:lnTo>
                      <a:cubicBezTo>
                        <a:pt x="340" y="77"/>
                        <a:pt x="304" y="16"/>
                        <a:pt x="256" y="4"/>
                      </a:cubicBezTo>
                      <a:cubicBezTo>
                        <a:pt x="247" y="2"/>
                        <a:pt x="239" y="1"/>
                        <a:pt x="23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7" name="Google Shape;2627;p58"/>
                <p:cNvSpPr/>
                <p:nvPr/>
              </p:nvSpPr>
              <p:spPr>
                <a:xfrm>
                  <a:off x="2250847" y="2781186"/>
                  <a:ext cx="15022" cy="19253"/>
                </a:xfrm>
                <a:custGeom>
                  <a:avLst/>
                  <a:gdLst/>
                  <a:ahLst/>
                  <a:cxnLst/>
                  <a:rect l="l" t="t" r="r" b="b"/>
                  <a:pathLst>
                    <a:path w="316" h="405" extrusionOk="0">
                      <a:moveTo>
                        <a:pt x="107" y="1"/>
                      </a:moveTo>
                      <a:cubicBezTo>
                        <a:pt x="95" y="1"/>
                        <a:pt x="84" y="2"/>
                        <a:pt x="73" y="5"/>
                      </a:cubicBezTo>
                      <a:cubicBezTo>
                        <a:pt x="24" y="29"/>
                        <a:pt x="0" y="90"/>
                        <a:pt x="24" y="138"/>
                      </a:cubicBezTo>
                      <a:lnTo>
                        <a:pt x="121" y="344"/>
                      </a:lnTo>
                      <a:cubicBezTo>
                        <a:pt x="133" y="381"/>
                        <a:pt x="170" y="405"/>
                        <a:pt x="206" y="405"/>
                      </a:cubicBezTo>
                      <a:cubicBezTo>
                        <a:pt x="218" y="405"/>
                        <a:pt x="230" y="405"/>
                        <a:pt x="255" y="393"/>
                      </a:cubicBezTo>
                      <a:cubicBezTo>
                        <a:pt x="303" y="381"/>
                        <a:pt x="315" y="320"/>
                        <a:pt x="303" y="272"/>
                      </a:cubicBezTo>
                      <a:lnTo>
                        <a:pt x="206" y="66"/>
                      </a:lnTo>
                      <a:cubicBezTo>
                        <a:pt x="187" y="19"/>
                        <a:pt x="147" y="1"/>
                        <a:pt x="1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8" name="Google Shape;2628;p58"/>
                <p:cNvSpPr/>
                <p:nvPr/>
              </p:nvSpPr>
              <p:spPr>
                <a:xfrm>
                  <a:off x="2237584" y="2784847"/>
                  <a:ext cx="10981" cy="19633"/>
                </a:xfrm>
                <a:custGeom>
                  <a:avLst/>
                  <a:gdLst/>
                  <a:ahLst/>
                  <a:cxnLst/>
                  <a:rect l="l" t="t" r="r" b="b"/>
                  <a:pathLst>
                    <a:path w="231" h="413" extrusionOk="0">
                      <a:moveTo>
                        <a:pt x="97" y="1"/>
                      </a:moveTo>
                      <a:cubicBezTo>
                        <a:pt x="37" y="13"/>
                        <a:pt x="0" y="61"/>
                        <a:pt x="0" y="110"/>
                      </a:cubicBezTo>
                      <a:lnTo>
                        <a:pt x="25" y="328"/>
                      </a:lnTo>
                      <a:cubicBezTo>
                        <a:pt x="37" y="376"/>
                        <a:pt x="73" y="413"/>
                        <a:pt x="122" y="413"/>
                      </a:cubicBezTo>
                      <a:lnTo>
                        <a:pt x="134" y="413"/>
                      </a:lnTo>
                      <a:cubicBezTo>
                        <a:pt x="182" y="413"/>
                        <a:pt x="231" y="364"/>
                        <a:pt x="218" y="304"/>
                      </a:cubicBezTo>
                      <a:lnTo>
                        <a:pt x="206" y="98"/>
                      </a:lnTo>
                      <a:cubicBezTo>
                        <a:pt x="194" y="37"/>
                        <a:pt x="146" y="1"/>
                        <a:pt x="9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9" name="Google Shape;2629;p58"/>
                <p:cNvSpPr/>
                <p:nvPr/>
              </p:nvSpPr>
              <p:spPr>
                <a:xfrm>
                  <a:off x="2222039" y="2757084"/>
                  <a:ext cx="50152" cy="32991"/>
                </a:xfrm>
                <a:custGeom>
                  <a:avLst/>
                  <a:gdLst/>
                  <a:ahLst/>
                  <a:cxnLst/>
                  <a:rect l="l" t="t" r="r" b="b"/>
                  <a:pathLst>
                    <a:path w="1055" h="694" extrusionOk="0">
                      <a:moveTo>
                        <a:pt x="578" y="0"/>
                      </a:moveTo>
                      <a:cubicBezTo>
                        <a:pt x="559" y="0"/>
                        <a:pt x="540" y="1"/>
                        <a:pt x="521" y="3"/>
                      </a:cubicBezTo>
                      <a:lnTo>
                        <a:pt x="473" y="3"/>
                      </a:lnTo>
                      <a:cubicBezTo>
                        <a:pt x="424" y="3"/>
                        <a:pt x="376" y="15"/>
                        <a:pt x="339" y="39"/>
                      </a:cubicBezTo>
                      <a:cubicBezTo>
                        <a:pt x="242" y="88"/>
                        <a:pt x="158" y="160"/>
                        <a:pt x="97" y="257"/>
                      </a:cubicBezTo>
                      <a:cubicBezTo>
                        <a:pt x="24" y="354"/>
                        <a:pt x="0" y="476"/>
                        <a:pt x="48" y="585"/>
                      </a:cubicBezTo>
                      <a:cubicBezTo>
                        <a:pt x="93" y="667"/>
                        <a:pt x="203" y="694"/>
                        <a:pt x="323" y="694"/>
                      </a:cubicBezTo>
                      <a:cubicBezTo>
                        <a:pt x="397" y="694"/>
                        <a:pt x="476" y="683"/>
                        <a:pt x="545" y="670"/>
                      </a:cubicBezTo>
                      <a:cubicBezTo>
                        <a:pt x="570" y="670"/>
                        <a:pt x="594" y="645"/>
                        <a:pt x="606" y="645"/>
                      </a:cubicBezTo>
                      <a:cubicBezTo>
                        <a:pt x="703" y="621"/>
                        <a:pt x="800" y="573"/>
                        <a:pt x="885" y="512"/>
                      </a:cubicBezTo>
                      <a:cubicBezTo>
                        <a:pt x="982" y="439"/>
                        <a:pt x="1055" y="354"/>
                        <a:pt x="1042" y="270"/>
                      </a:cubicBezTo>
                      <a:cubicBezTo>
                        <a:pt x="1031" y="135"/>
                        <a:pt x="812" y="0"/>
                        <a:pt x="57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0" name="Google Shape;2630;p58"/>
                <p:cNvSpPr/>
                <p:nvPr/>
              </p:nvSpPr>
              <p:spPr>
                <a:xfrm>
                  <a:off x="2239295" y="2756562"/>
                  <a:ext cx="32896" cy="32373"/>
                </a:xfrm>
                <a:custGeom>
                  <a:avLst/>
                  <a:gdLst/>
                  <a:ahLst/>
                  <a:cxnLst/>
                  <a:rect l="l" t="t" r="r" b="b"/>
                  <a:pathLst>
                    <a:path w="692" h="681" extrusionOk="0">
                      <a:moveTo>
                        <a:pt x="191" y="1"/>
                      </a:moveTo>
                      <a:cubicBezTo>
                        <a:pt x="180" y="1"/>
                        <a:pt x="169" y="1"/>
                        <a:pt x="158" y="2"/>
                      </a:cubicBezTo>
                      <a:lnTo>
                        <a:pt x="110" y="2"/>
                      </a:lnTo>
                      <a:cubicBezTo>
                        <a:pt x="37" y="111"/>
                        <a:pt x="1" y="244"/>
                        <a:pt x="25" y="378"/>
                      </a:cubicBezTo>
                      <a:cubicBezTo>
                        <a:pt x="37" y="487"/>
                        <a:pt x="98" y="596"/>
                        <a:pt x="182" y="681"/>
                      </a:cubicBezTo>
                      <a:cubicBezTo>
                        <a:pt x="207" y="681"/>
                        <a:pt x="231" y="656"/>
                        <a:pt x="243" y="656"/>
                      </a:cubicBezTo>
                      <a:cubicBezTo>
                        <a:pt x="340" y="632"/>
                        <a:pt x="437" y="584"/>
                        <a:pt x="510" y="523"/>
                      </a:cubicBezTo>
                      <a:cubicBezTo>
                        <a:pt x="619" y="450"/>
                        <a:pt x="692" y="365"/>
                        <a:pt x="679" y="281"/>
                      </a:cubicBezTo>
                      <a:cubicBezTo>
                        <a:pt x="668" y="130"/>
                        <a:pt x="434" y="1"/>
                        <a:pt x="19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1" name="Google Shape;2631;p58"/>
                <p:cNvSpPr/>
                <p:nvPr/>
              </p:nvSpPr>
              <p:spPr>
                <a:xfrm>
                  <a:off x="2326908" y="2724473"/>
                  <a:ext cx="18445" cy="27572"/>
                </a:xfrm>
                <a:custGeom>
                  <a:avLst/>
                  <a:gdLst/>
                  <a:ahLst/>
                  <a:cxnLst/>
                  <a:rect l="l" t="t" r="r" b="b"/>
                  <a:pathLst>
                    <a:path w="388" h="580" extrusionOk="0">
                      <a:moveTo>
                        <a:pt x="275" y="1"/>
                      </a:moveTo>
                      <a:cubicBezTo>
                        <a:pt x="237" y="1"/>
                        <a:pt x="200" y="23"/>
                        <a:pt x="182" y="59"/>
                      </a:cubicBezTo>
                      <a:lnTo>
                        <a:pt x="24" y="446"/>
                      </a:lnTo>
                      <a:cubicBezTo>
                        <a:pt x="0" y="495"/>
                        <a:pt x="24" y="556"/>
                        <a:pt x="73" y="580"/>
                      </a:cubicBezTo>
                      <a:lnTo>
                        <a:pt x="121" y="580"/>
                      </a:lnTo>
                      <a:cubicBezTo>
                        <a:pt x="158" y="580"/>
                        <a:pt x="194" y="556"/>
                        <a:pt x="206" y="519"/>
                      </a:cubicBezTo>
                      <a:lnTo>
                        <a:pt x="376" y="143"/>
                      </a:lnTo>
                      <a:cubicBezTo>
                        <a:pt x="388" y="83"/>
                        <a:pt x="364" y="34"/>
                        <a:pt x="315" y="10"/>
                      </a:cubicBezTo>
                      <a:cubicBezTo>
                        <a:pt x="302" y="4"/>
                        <a:pt x="288" y="1"/>
                        <a:pt x="27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2" name="Google Shape;2632;p58"/>
                <p:cNvSpPr/>
                <p:nvPr/>
              </p:nvSpPr>
              <p:spPr>
                <a:xfrm>
                  <a:off x="2312504" y="2724568"/>
                  <a:ext cx="15592" cy="28047"/>
                </a:xfrm>
                <a:custGeom>
                  <a:avLst/>
                  <a:gdLst/>
                  <a:ahLst/>
                  <a:cxnLst/>
                  <a:rect l="l" t="t" r="r" b="b"/>
                  <a:pathLst>
                    <a:path w="328" h="590" extrusionOk="0">
                      <a:moveTo>
                        <a:pt x="217" y="0"/>
                      </a:moveTo>
                      <a:cubicBezTo>
                        <a:pt x="174" y="0"/>
                        <a:pt x="140" y="31"/>
                        <a:pt x="121" y="69"/>
                      </a:cubicBezTo>
                      <a:lnTo>
                        <a:pt x="12" y="469"/>
                      </a:lnTo>
                      <a:cubicBezTo>
                        <a:pt x="0" y="517"/>
                        <a:pt x="24" y="566"/>
                        <a:pt x="109" y="590"/>
                      </a:cubicBezTo>
                      <a:cubicBezTo>
                        <a:pt x="146" y="590"/>
                        <a:pt x="194" y="566"/>
                        <a:pt x="194" y="517"/>
                      </a:cubicBezTo>
                      <a:lnTo>
                        <a:pt x="315" y="129"/>
                      </a:lnTo>
                      <a:cubicBezTo>
                        <a:pt x="327" y="69"/>
                        <a:pt x="303" y="20"/>
                        <a:pt x="255" y="8"/>
                      </a:cubicBezTo>
                      <a:cubicBezTo>
                        <a:pt x="241" y="3"/>
                        <a:pt x="229" y="0"/>
                        <a:pt x="21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3" name="Google Shape;2633;p58"/>
                <p:cNvSpPr/>
                <p:nvPr/>
              </p:nvSpPr>
              <p:spPr>
                <a:xfrm>
                  <a:off x="2332090" y="2762742"/>
                  <a:ext cx="15022" cy="19300"/>
                </a:xfrm>
                <a:custGeom>
                  <a:avLst/>
                  <a:gdLst/>
                  <a:ahLst/>
                  <a:cxnLst/>
                  <a:rect l="l" t="t" r="r" b="b"/>
                  <a:pathLst>
                    <a:path w="316" h="406" extrusionOk="0">
                      <a:moveTo>
                        <a:pt x="109" y="1"/>
                      </a:moveTo>
                      <a:cubicBezTo>
                        <a:pt x="96" y="1"/>
                        <a:pt x="84" y="2"/>
                        <a:pt x="73" y="5"/>
                      </a:cubicBezTo>
                      <a:cubicBezTo>
                        <a:pt x="24" y="29"/>
                        <a:pt x="0" y="90"/>
                        <a:pt x="24" y="138"/>
                      </a:cubicBezTo>
                      <a:lnTo>
                        <a:pt x="109" y="344"/>
                      </a:lnTo>
                      <a:cubicBezTo>
                        <a:pt x="134" y="381"/>
                        <a:pt x="170" y="405"/>
                        <a:pt x="206" y="405"/>
                      </a:cubicBezTo>
                      <a:cubicBezTo>
                        <a:pt x="218" y="405"/>
                        <a:pt x="231" y="405"/>
                        <a:pt x="243" y="393"/>
                      </a:cubicBezTo>
                      <a:cubicBezTo>
                        <a:pt x="291" y="369"/>
                        <a:pt x="315" y="308"/>
                        <a:pt x="291" y="260"/>
                      </a:cubicBezTo>
                      <a:lnTo>
                        <a:pt x="206" y="54"/>
                      </a:lnTo>
                      <a:cubicBezTo>
                        <a:pt x="188" y="17"/>
                        <a:pt x="148" y="1"/>
                        <a:pt x="10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4" name="Google Shape;2634;p58"/>
                <p:cNvSpPr/>
                <p:nvPr/>
              </p:nvSpPr>
              <p:spPr>
                <a:xfrm>
                  <a:off x="2318257" y="2766307"/>
                  <a:ext cx="10981" cy="19728"/>
                </a:xfrm>
                <a:custGeom>
                  <a:avLst/>
                  <a:gdLst/>
                  <a:ahLst/>
                  <a:cxnLst/>
                  <a:rect l="l" t="t" r="r" b="b"/>
                  <a:pathLst>
                    <a:path w="231" h="415" extrusionOk="0">
                      <a:moveTo>
                        <a:pt x="113" y="1"/>
                      </a:moveTo>
                      <a:cubicBezTo>
                        <a:pt x="108" y="1"/>
                        <a:pt x="102" y="2"/>
                        <a:pt x="97" y="3"/>
                      </a:cubicBezTo>
                      <a:cubicBezTo>
                        <a:pt x="37" y="15"/>
                        <a:pt x="0" y="63"/>
                        <a:pt x="0" y="112"/>
                      </a:cubicBezTo>
                      <a:lnTo>
                        <a:pt x="25" y="330"/>
                      </a:lnTo>
                      <a:cubicBezTo>
                        <a:pt x="37" y="379"/>
                        <a:pt x="73" y="415"/>
                        <a:pt x="121" y="415"/>
                      </a:cubicBezTo>
                      <a:lnTo>
                        <a:pt x="134" y="415"/>
                      </a:lnTo>
                      <a:cubicBezTo>
                        <a:pt x="194" y="415"/>
                        <a:pt x="231" y="366"/>
                        <a:pt x="218" y="306"/>
                      </a:cubicBezTo>
                      <a:lnTo>
                        <a:pt x="206" y="100"/>
                      </a:lnTo>
                      <a:cubicBezTo>
                        <a:pt x="206" y="46"/>
                        <a:pt x="158" y="1"/>
                        <a:pt x="11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5" name="Google Shape;2635;p58"/>
                <p:cNvSpPr/>
                <p:nvPr/>
              </p:nvSpPr>
              <p:spPr>
                <a:xfrm>
                  <a:off x="2303852" y="2738735"/>
                  <a:ext cx="49582" cy="33181"/>
                </a:xfrm>
                <a:custGeom>
                  <a:avLst/>
                  <a:gdLst/>
                  <a:ahLst/>
                  <a:cxnLst/>
                  <a:rect l="l" t="t" r="r" b="b"/>
                  <a:pathLst>
                    <a:path w="1043" h="698" extrusionOk="0">
                      <a:moveTo>
                        <a:pt x="542" y="0"/>
                      </a:moveTo>
                      <a:cubicBezTo>
                        <a:pt x="531" y="0"/>
                        <a:pt x="520" y="0"/>
                        <a:pt x="509" y="1"/>
                      </a:cubicBezTo>
                      <a:lnTo>
                        <a:pt x="461" y="1"/>
                      </a:lnTo>
                      <a:cubicBezTo>
                        <a:pt x="412" y="13"/>
                        <a:pt x="376" y="25"/>
                        <a:pt x="328" y="37"/>
                      </a:cubicBezTo>
                      <a:cubicBezTo>
                        <a:pt x="231" y="86"/>
                        <a:pt x="146" y="171"/>
                        <a:pt x="85" y="268"/>
                      </a:cubicBezTo>
                      <a:cubicBezTo>
                        <a:pt x="12" y="353"/>
                        <a:pt x="0" y="474"/>
                        <a:pt x="37" y="583"/>
                      </a:cubicBezTo>
                      <a:cubicBezTo>
                        <a:pt x="82" y="666"/>
                        <a:pt x="193" y="697"/>
                        <a:pt x="315" y="697"/>
                      </a:cubicBezTo>
                      <a:cubicBezTo>
                        <a:pt x="388" y="697"/>
                        <a:pt x="465" y="686"/>
                        <a:pt x="534" y="668"/>
                      </a:cubicBezTo>
                      <a:cubicBezTo>
                        <a:pt x="558" y="668"/>
                        <a:pt x="582" y="656"/>
                        <a:pt x="606" y="656"/>
                      </a:cubicBezTo>
                      <a:cubicBezTo>
                        <a:pt x="703" y="619"/>
                        <a:pt x="788" y="583"/>
                        <a:pt x="873" y="522"/>
                      </a:cubicBezTo>
                      <a:cubicBezTo>
                        <a:pt x="970" y="449"/>
                        <a:pt x="1043" y="353"/>
                        <a:pt x="1031" y="280"/>
                      </a:cubicBezTo>
                      <a:cubicBezTo>
                        <a:pt x="1019" y="129"/>
                        <a:pt x="785" y="0"/>
                        <a:pt x="54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6" name="Google Shape;2636;p58"/>
                <p:cNvSpPr/>
                <p:nvPr/>
              </p:nvSpPr>
              <p:spPr>
                <a:xfrm>
                  <a:off x="2320538" y="2738735"/>
                  <a:ext cx="32896" cy="31755"/>
                </a:xfrm>
                <a:custGeom>
                  <a:avLst/>
                  <a:gdLst/>
                  <a:ahLst/>
                  <a:cxnLst/>
                  <a:rect l="l" t="t" r="r" b="b"/>
                  <a:pathLst>
                    <a:path w="692" h="668" extrusionOk="0">
                      <a:moveTo>
                        <a:pt x="191" y="0"/>
                      </a:moveTo>
                      <a:cubicBezTo>
                        <a:pt x="180" y="0"/>
                        <a:pt x="169" y="0"/>
                        <a:pt x="158" y="1"/>
                      </a:cubicBezTo>
                      <a:lnTo>
                        <a:pt x="110" y="1"/>
                      </a:lnTo>
                      <a:cubicBezTo>
                        <a:pt x="37" y="98"/>
                        <a:pt x="1" y="231"/>
                        <a:pt x="25" y="365"/>
                      </a:cubicBezTo>
                      <a:cubicBezTo>
                        <a:pt x="37" y="486"/>
                        <a:pt x="98" y="595"/>
                        <a:pt x="183" y="668"/>
                      </a:cubicBezTo>
                      <a:cubicBezTo>
                        <a:pt x="207" y="668"/>
                        <a:pt x="231" y="656"/>
                        <a:pt x="255" y="656"/>
                      </a:cubicBezTo>
                      <a:cubicBezTo>
                        <a:pt x="352" y="619"/>
                        <a:pt x="437" y="583"/>
                        <a:pt x="522" y="522"/>
                      </a:cubicBezTo>
                      <a:cubicBezTo>
                        <a:pt x="619" y="449"/>
                        <a:pt x="692" y="353"/>
                        <a:pt x="680" y="280"/>
                      </a:cubicBezTo>
                      <a:cubicBezTo>
                        <a:pt x="668" y="129"/>
                        <a:pt x="434" y="0"/>
                        <a:pt x="19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7" name="Google Shape;2637;p58"/>
                <p:cNvSpPr/>
                <p:nvPr/>
              </p:nvSpPr>
              <p:spPr>
                <a:xfrm>
                  <a:off x="2269245" y="2821927"/>
                  <a:ext cx="47918" cy="21107"/>
                </a:xfrm>
                <a:custGeom>
                  <a:avLst/>
                  <a:gdLst/>
                  <a:ahLst/>
                  <a:cxnLst/>
                  <a:rect l="l" t="t" r="r" b="b"/>
                  <a:pathLst>
                    <a:path w="1008" h="444" extrusionOk="0">
                      <a:moveTo>
                        <a:pt x="252" y="1"/>
                      </a:moveTo>
                      <a:cubicBezTo>
                        <a:pt x="170" y="1"/>
                        <a:pt x="86" y="4"/>
                        <a:pt x="1" y="9"/>
                      </a:cubicBezTo>
                      <a:cubicBezTo>
                        <a:pt x="130" y="287"/>
                        <a:pt x="382" y="443"/>
                        <a:pt x="596" y="443"/>
                      </a:cubicBezTo>
                      <a:cubicBezTo>
                        <a:pt x="642" y="443"/>
                        <a:pt x="687" y="436"/>
                        <a:pt x="728" y="421"/>
                      </a:cubicBezTo>
                      <a:cubicBezTo>
                        <a:pt x="862" y="348"/>
                        <a:pt x="971" y="239"/>
                        <a:pt x="1007" y="93"/>
                      </a:cubicBezTo>
                      <a:cubicBezTo>
                        <a:pt x="874" y="57"/>
                        <a:pt x="740" y="33"/>
                        <a:pt x="595" y="21"/>
                      </a:cubicBezTo>
                      <a:cubicBezTo>
                        <a:pt x="481" y="7"/>
                        <a:pt x="368" y="1"/>
                        <a:pt x="25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8" name="Google Shape;2638;p58"/>
                <p:cNvSpPr/>
                <p:nvPr/>
              </p:nvSpPr>
              <p:spPr>
                <a:xfrm>
                  <a:off x="2320538" y="4145923"/>
                  <a:ext cx="249001" cy="690102"/>
                </a:xfrm>
                <a:custGeom>
                  <a:avLst/>
                  <a:gdLst/>
                  <a:ahLst/>
                  <a:cxnLst/>
                  <a:rect l="l" t="t" r="r" b="b"/>
                  <a:pathLst>
                    <a:path w="5238" h="14517" extrusionOk="0">
                      <a:moveTo>
                        <a:pt x="5055" y="0"/>
                      </a:moveTo>
                      <a:lnTo>
                        <a:pt x="158" y="170"/>
                      </a:lnTo>
                      <a:lnTo>
                        <a:pt x="158" y="352"/>
                      </a:lnTo>
                      <a:lnTo>
                        <a:pt x="146" y="1152"/>
                      </a:lnTo>
                      <a:lnTo>
                        <a:pt x="1" y="12546"/>
                      </a:lnTo>
                      <a:cubicBezTo>
                        <a:pt x="429" y="12842"/>
                        <a:pt x="2862" y="14517"/>
                        <a:pt x="4195" y="14517"/>
                      </a:cubicBezTo>
                      <a:cubicBezTo>
                        <a:pt x="4448" y="14517"/>
                        <a:pt x="4661" y="14457"/>
                        <a:pt x="4813" y="14316"/>
                      </a:cubicBezTo>
                      <a:cubicBezTo>
                        <a:pt x="5007" y="14146"/>
                        <a:pt x="5237" y="13734"/>
                        <a:pt x="4934" y="12607"/>
                      </a:cubicBezTo>
                      <a:cubicBezTo>
                        <a:pt x="4946" y="11673"/>
                        <a:pt x="4958" y="10728"/>
                        <a:pt x="4971" y="9795"/>
                      </a:cubicBezTo>
                      <a:lnTo>
                        <a:pt x="4983" y="9055"/>
                      </a:lnTo>
                      <a:lnTo>
                        <a:pt x="4983" y="8873"/>
                      </a:lnTo>
                      <a:lnTo>
                        <a:pt x="4995" y="8146"/>
                      </a:lnTo>
                      <a:lnTo>
                        <a:pt x="4995" y="7928"/>
                      </a:lnTo>
                      <a:lnTo>
                        <a:pt x="4995" y="7188"/>
                      </a:lnTo>
                      <a:lnTo>
                        <a:pt x="4995" y="6982"/>
                      </a:lnTo>
                      <a:lnTo>
                        <a:pt x="5007" y="6255"/>
                      </a:lnTo>
                      <a:lnTo>
                        <a:pt x="5007" y="6049"/>
                      </a:lnTo>
                      <a:lnTo>
                        <a:pt x="5019" y="5346"/>
                      </a:lnTo>
                      <a:lnTo>
                        <a:pt x="5019" y="5128"/>
                      </a:lnTo>
                      <a:lnTo>
                        <a:pt x="5031" y="4388"/>
                      </a:lnTo>
                      <a:cubicBezTo>
                        <a:pt x="5007" y="4340"/>
                        <a:pt x="5007" y="4291"/>
                        <a:pt x="5031" y="4255"/>
                      </a:cubicBezTo>
                      <a:lnTo>
                        <a:pt x="5043" y="3407"/>
                      </a:lnTo>
                      <a:lnTo>
                        <a:pt x="5043" y="3322"/>
                      </a:lnTo>
                      <a:lnTo>
                        <a:pt x="5068" y="1467"/>
                      </a:lnTo>
                      <a:cubicBezTo>
                        <a:pt x="5068" y="982"/>
                        <a:pt x="5068" y="485"/>
                        <a:pt x="505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9" name="Google Shape;2639;p58"/>
                <p:cNvSpPr/>
                <p:nvPr/>
              </p:nvSpPr>
              <p:spPr>
                <a:xfrm>
                  <a:off x="2499187" y="4156762"/>
                  <a:ext cx="61276" cy="41072"/>
                </a:xfrm>
                <a:custGeom>
                  <a:avLst/>
                  <a:gdLst/>
                  <a:ahLst/>
                  <a:cxnLst/>
                  <a:rect l="l" t="t" r="r" b="b"/>
                  <a:pathLst>
                    <a:path w="1289" h="864" extrusionOk="0">
                      <a:moveTo>
                        <a:pt x="139" y="1"/>
                      </a:moveTo>
                      <a:cubicBezTo>
                        <a:pt x="88" y="1"/>
                        <a:pt x="49" y="44"/>
                        <a:pt x="49" y="88"/>
                      </a:cubicBezTo>
                      <a:cubicBezTo>
                        <a:pt x="0" y="415"/>
                        <a:pt x="194" y="730"/>
                        <a:pt x="510" y="839"/>
                      </a:cubicBezTo>
                      <a:cubicBezTo>
                        <a:pt x="570" y="851"/>
                        <a:pt x="631" y="863"/>
                        <a:pt x="703" y="863"/>
                      </a:cubicBezTo>
                      <a:cubicBezTo>
                        <a:pt x="897" y="863"/>
                        <a:pt x="1091" y="779"/>
                        <a:pt x="1225" y="621"/>
                      </a:cubicBezTo>
                      <a:cubicBezTo>
                        <a:pt x="1289" y="548"/>
                        <a:pt x="1215" y="454"/>
                        <a:pt x="1138" y="454"/>
                      </a:cubicBezTo>
                      <a:cubicBezTo>
                        <a:pt x="1113" y="454"/>
                        <a:pt x="1088" y="464"/>
                        <a:pt x="1067" y="488"/>
                      </a:cubicBezTo>
                      <a:cubicBezTo>
                        <a:pt x="974" y="600"/>
                        <a:pt x="837" y="662"/>
                        <a:pt x="695" y="662"/>
                      </a:cubicBezTo>
                      <a:cubicBezTo>
                        <a:pt x="654" y="662"/>
                        <a:pt x="612" y="656"/>
                        <a:pt x="570" y="645"/>
                      </a:cubicBezTo>
                      <a:cubicBezTo>
                        <a:pt x="352" y="572"/>
                        <a:pt x="219" y="342"/>
                        <a:pt x="243" y="112"/>
                      </a:cubicBezTo>
                      <a:cubicBezTo>
                        <a:pt x="255" y="63"/>
                        <a:pt x="219" y="15"/>
                        <a:pt x="158" y="3"/>
                      </a:cubicBezTo>
                      <a:cubicBezTo>
                        <a:pt x="152" y="1"/>
                        <a:pt x="145" y="1"/>
                        <a:pt x="13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0" name="Google Shape;2640;p58"/>
                <p:cNvSpPr/>
                <p:nvPr/>
              </p:nvSpPr>
              <p:spPr>
                <a:xfrm>
                  <a:off x="2241054" y="4744624"/>
                  <a:ext cx="577390" cy="200561"/>
                </a:xfrm>
                <a:custGeom>
                  <a:avLst/>
                  <a:gdLst/>
                  <a:ahLst/>
                  <a:cxnLst/>
                  <a:rect l="l" t="t" r="r" b="b"/>
                  <a:pathLst>
                    <a:path w="12146" h="4219" extrusionOk="0">
                      <a:moveTo>
                        <a:pt x="1321" y="1"/>
                      </a:moveTo>
                      <a:cubicBezTo>
                        <a:pt x="1321" y="85"/>
                        <a:pt x="1285" y="170"/>
                        <a:pt x="1273" y="255"/>
                      </a:cubicBezTo>
                      <a:cubicBezTo>
                        <a:pt x="1139" y="1092"/>
                        <a:pt x="945" y="1637"/>
                        <a:pt x="739" y="1988"/>
                      </a:cubicBezTo>
                      <a:cubicBezTo>
                        <a:pt x="727" y="2013"/>
                        <a:pt x="703" y="2049"/>
                        <a:pt x="679" y="2085"/>
                      </a:cubicBezTo>
                      <a:cubicBezTo>
                        <a:pt x="655" y="2122"/>
                        <a:pt x="630" y="2158"/>
                        <a:pt x="594" y="2195"/>
                      </a:cubicBezTo>
                      <a:cubicBezTo>
                        <a:pt x="533" y="2267"/>
                        <a:pt x="473" y="2340"/>
                        <a:pt x="400" y="2401"/>
                      </a:cubicBezTo>
                      <a:cubicBezTo>
                        <a:pt x="230" y="2534"/>
                        <a:pt x="109" y="2704"/>
                        <a:pt x="36" y="2898"/>
                      </a:cubicBezTo>
                      <a:cubicBezTo>
                        <a:pt x="12" y="2946"/>
                        <a:pt x="0" y="3007"/>
                        <a:pt x="0" y="3055"/>
                      </a:cubicBezTo>
                      <a:cubicBezTo>
                        <a:pt x="24" y="3249"/>
                        <a:pt x="109" y="3431"/>
                        <a:pt x="267" y="3540"/>
                      </a:cubicBezTo>
                      <a:lnTo>
                        <a:pt x="11927" y="4219"/>
                      </a:lnTo>
                      <a:cubicBezTo>
                        <a:pt x="12012" y="4001"/>
                        <a:pt x="12073" y="3770"/>
                        <a:pt x="12109" y="3540"/>
                      </a:cubicBezTo>
                      <a:cubicBezTo>
                        <a:pt x="12146" y="3261"/>
                        <a:pt x="12134" y="2982"/>
                        <a:pt x="12073" y="2716"/>
                      </a:cubicBezTo>
                      <a:cubicBezTo>
                        <a:pt x="11709" y="1261"/>
                        <a:pt x="9758" y="146"/>
                        <a:pt x="7103" y="25"/>
                      </a:cubicBezTo>
                      <a:cubicBezTo>
                        <a:pt x="6861" y="13"/>
                        <a:pt x="6618" y="13"/>
                        <a:pt x="6364" y="13"/>
                      </a:cubicBezTo>
                      <a:lnTo>
                        <a:pt x="5067" y="13"/>
                      </a:lnTo>
                      <a:lnTo>
                        <a:pt x="1770"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1" name="Google Shape;2641;p58"/>
                <p:cNvSpPr/>
                <p:nvPr/>
              </p:nvSpPr>
              <p:spPr>
                <a:xfrm>
                  <a:off x="2241054" y="4680827"/>
                  <a:ext cx="577390" cy="264356"/>
                </a:xfrm>
                <a:custGeom>
                  <a:avLst/>
                  <a:gdLst/>
                  <a:ahLst/>
                  <a:cxnLst/>
                  <a:rect l="l" t="t" r="r" b="b"/>
                  <a:pathLst>
                    <a:path w="12146" h="5561" extrusionOk="0">
                      <a:moveTo>
                        <a:pt x="6153" y="0"/>
                      </a:moveTo>
                      <a:cubicBezTo>
                        <a:pt x="5967" y="0"/>
                        <a:pt x="5865" y="53"/>
                        <a:pt x="5806" y="118"/>
                      </a:cubicBezTo>
                      <a:cubicBezTo>
                        <a:pt x="5515" y="433"/>
                        <a:pt x="6133" y="1112"/>
                        <a:pt x="5855" y="1815"/>
                      </a:cubicBezTo>
                      <a:cubicBezTo>
                        <a:pt x="5588" y="2373"/>
                        <a:pt x="5018" y="2724"/>
                        <a:pt x="4400" y="2724"/>
                      </a:cubicBezTo>
                      <a:cubicBezTo>
                        <a:pt x="3515" y="2688"/>
                        <a:pt x="3115" y="1767"/>
                        <a:pt x="1770" y="1343"/>
                      </a:cubicBezTo>
                      <a:cubicBezTo>
                        <a:pt x="1691" y="1312"/>
                        <a:pt x="1612" y="1297"/>
                        <a:pt x="1535" y="1297"/>
                      </a:cubicBezTo>
                      <a:cubicBezTo>
                        <a:pt x="1458" y="1297"/>
                        <a:pt x="1382" y="1312"/>
                        <a:pt x="1309" y="1343"/>
                      </a:cubicBezTo>
                      <a:cubicBezTo>
                        <a:pt x="800" y="1549"/>
                        <a:pt x="727" y="2567"/>
                        <a:pt x="739" y="3330"/>
                      </a:cubicBezTo>
                      <a:cubicBezTo>
                        <a:pt x="715" y="3355"/>
                        <a:pt x="703" y="3379"/>
                        <a:pt x="679" y="3427"/>
                      </a:cubicBezTo>
                      <a:cubicBezTo>
                        <a:pt x="655" y="3464"/>
                        <a:pt x="618" y="3500"/>
                        <a:pt x="594" y="3537"/>
                      </a:cubicBezTo>
                      <a:cubicBezTo>
                        <a:pt x="533" y="3609"/>
                        <a:pt x="461" y="3682"/>
                        <a:pt x="388" y="3743"/>
                      </a:cubicBezTo>
                      <a:cubicBezTo>
                        <a:pt x="230" y="3876"/>
                        <a:pt x="97" y="4046"/>
                        <a:pt x="24" y="4240"/>
                      </a:cubicBezTo>
                      <a:cubicBezTo>
                        <a:pt x="0" y="4288"/>
                        <a:pt x="0" y="4349"/>
                        <a:pt x="0" y="4397"/>
                      </a:cubicBezTo>
                      <a:cubicBezTo>
                        <a:pt x="24" y="4591"/>
                        <a:pt x="109" y="4773"/>
                        <a:pt x="267" y="4882"/>
                      </a:cubicBezTo>
                      <a:lnTo>
                        <a:pt x="11927" y="5561"/>
                      </a:lnTo>
                      <a:cubicBezTo>
                        <a:pt x="12012" y="5343"/>
                        <a:pt x="12073" y="5112"/>
                        <a:pt x="12109" y="4882"/>
                      </a:cubicBezTo>
                      <a:cubicBezTo>
                        <a:pt x="12146" y="4603"/>
                        <a:pt x="12134" y="4324"/>
                        <a:pt x="12073" y="4058"/>
                      </a:cubicBezTo>
                      <a:cubicBezTo>
                        <a:pt x="11964" y="3318"/>
                        <a:pt x="11624" y="2627"/>
                        <a:pt x="11115" y="2094"/>
                      </a:cubicBezTo>
                      <a:cubicBezTo>
                        <a:pt x="10430" y="1409"/>
                        <a:pt x="9463" y="1051"/>
                        <a:pt x="8420" y="1051"/>
                      </a:cubicBezTo>
                      <a:cubicBezTo>
                        <a:pt x="7859" y="1051"/>
                        <a:pt x="7276" y="1155"/>
                        <a:pt x="6703" y="1367"/>
                      </a:cubicBezTo>
                      <a:lnTo>
                        <a:pt x="7067" y="227"/>
                      </a:lnTo>
                      <a:cubicBezTo>
                        <a:pt x="6637" y="59"/>
                        <a:pt x="6349" y="0"/>
                        <a:pt x="615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2" name="Google Shape;2642;p58"/>
                <p:cNvSpPr/>
                <p:nvPr/>
              </p:nvSpPr>
              <p:spPr>
                <a:xfrm>
                  <a:off x="2230643" y="4900788"/>
                  <a:ext cx="597594" cy="44400"/>
                </a:xfrm>
                <a:custGeom>
                  <a:avLst/>
                  <a:gdLst/>
                  <a:ahLst/>
                  <a:cxnLst/>
                  <a:rect l="l" t="t" r="r" b="b"/>
                  <a:pathLst>
                    <a:path w="12571" h="934" extrusionOk="0">
                      <a:moveTo>
                        <a:pt x="243" y="0"/>
                      </a:moveTo>
                      <a:cubicBezTo>
                        <a:pt x="110" y="0"/>
                        <a:pt x="1" y="110"/>
                        <a:pt x="1" y="243"/>
                      </a:cubicBezTo>
                      <a:lnTo>
                        <a:pt x="1" y="679"/>
                      </a:lnTo>
                      <a:cubicBezTo>
                        <a:pt x="1" y="825"/>
                        <a:pt x="110" y="934"/>
                        <a:pt x="243" y="934"/>
                      </a:cubicBezTo>
                      <a:lnTo>
                        <a:pt x="12328" y="934"/>
                      </a:lnTo>
                      <a:cubicBezTo>
                        <a:pt x="12462" y="934"/>
                        <a:pt x="12571" y="825"/>
                        <a:pt x="12571" y="679"/>
                      </a:cubicBezTo>
                      <a:lnTo>
                        <a:pt x="12571" y="243"/>
                      </a:lnTo>
                      <a:cubicBezTo>
                        <a:pt x="12571" y="110"/>
                        <a:pt x="12462" y="0"/>
                        <a:pt x="1232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3" name="Google Shape;2643;p58"/>
                <p:cNvSpPr/>
                <p:nvPr/>
              </p:nvSpPr>
              <p:spPr>
                <a:xfrm>
                  <a:off x="2664573"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4" name="Google Shape;2644;p58"/>
                <p:cNvSpPr/>
                <p:nvPr/>
              </p:nvSpPr>
              <p:spPr>
                <a:xfrm>
                  <a:off x="2629395" y="4726179"/>
                  <a:ext cx="23103" cy="76678"/>
                </a:xfrm>
                <a:custGeom>
                  <a:avLst/>
                  <a:gdLst/>
                  <a:ahLst/>
                  <a:cxnLst/>
                  <a:rect l="l" t="t" r="r" b="b"/>
                  <a:pathLst>
                    <a:path w="486" h="1613" extrusionOk="0">
                      <a:moveTo>
                        <a:pt x="1" y="1"/>
                      </a:moveTo>
                      <a:lnTo>
                        <a:pt x="1" y="1613"/>
                      </a:lnTo>
                      <a:lnTo>
                        <a:pt x="486" y="1613"/>
                      </a:lnTo>
                      <a:lnTo>
                        <a:pt x="486"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5" name="Google Shape;2645;p58"/>
                <p:cNvSpPr/>
                <p:nvPr/>
              </p:nvSpPr>
              <p:spPr>
                <a:xfrm>
                  <a:off x="2598305"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6" name="Google Shape;2646;p58"/>
                <p:cNvSpPr/>
                <p:nvPr/>
              </p:nvSpPr>
              <p:spPr>
                <a:xfrm>
                  <a:off x="1985203" y="3521837"/>
                  <a:ext cx="356151" cy="621790"/>
                </a:xfrm>
                <a:custGeom>
                  <a:avLst/>
                  <a:gdLst/>
                  <a:ahLst/>
                  <a:cxnLst/>
                  <a:rect l="l" t="t" r="r" b="b"/>
                  <a:pathLst>
                    <a:path w="7492" h="13080" extrusionOk="0">
                      <a:moveTo>
                        <a:pt x="2946" y="1"/>
                      </a:moveTo>
                      <a:cubicBezTo>
                        <a:pt x="2691" y="765"/>
                        <a:pt x="2424" y="1528"/>
                        <a:pt x="2158" y="2292"/>
                      </a:cubicBezTo>
                      <a:lnTo>
                        <a:pt x="1467" y="5431"/>
                      </a:lnTo>
                      <a:lnTo>
                        <a:pt x="1067" y="7213"/>
                      </a:lnTo>
                      <a:lnTo>
                        <a:pt x="279" y="10692"/>
                      </a:lnTo>
                      <a:lnTo>
                        <a:pt x="182" y="11153"/>
                      </a:lnTo>
                      <a:lnTo>
                        <a:pt x="0" y="12013"/>
                      </a:lnTo>
                      <a:cubicBezTo>
                        <a:pt x="12" y="12013"/>
                        <a:pt x="24" y="12025"/>
                        <a:pt x="49" y="12025"/>
                      </a:cubicBezTo>
                      <a:lnTo>
                        <a:pt x="2764" y="12631"/>
                      </a:lnTo>
                      <a:lnTo>
                        <a:pt x="4812" y="13080"/>
                      </a:lnTo>
                      <a:cubicBezTo>
                        <a:pt x="4812" y="13068"/>
                        <a:pt x="4837" y="12995"/>
                        <a:pt x="4837" y="12995"/>
                      </a:cubicBezTo>
                      <a:lnTo>
                        <a:pt x="4861" y="12850"/>
                      </a:lnTo>
                      <a:lnTo>
                        <a:pt x="4958" y="12438"/>
                      </a:lnTo>
                      <a:cubicBezTo>
                        <a:pt x="4958" y="12413"/>
                        <a:pt x="5176" y="11444"/>
                        <a:pt x="5176" y="11444"/>
                      </a:cubicBezTo>
                      <a:lnTo>
                        <a:pt x="5297" y="10910"/>
                      </a:lnTo>
                      <a:lnTo>
                        <a:pt x="5576" y="9637"/>
                      </a:lnTo>
                      <a:lnTo>
                        <a:pt x="6085" y="7371"/>
                      </a:lnTo>
                      <a:lnTo>
                        <a:pt x="7491" y="1007"/>
                      </a:lnTo>
                      <a:lnTo>
                        <a:pt x="6497" y="789"/>
                      </a:lnTo>
                      <a:lnTo>
                        <a:pt x="2946"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7" name="Google Shape;2647;p58"/>
                <p:cNvSpPr/>
                <p:nvPr/>
              </p:nvSpPr>
              <p:spPr>
                <a:xfrm>
                  <a:off x="1729352" y="4119967"/>
                  <a:ext cx="461589" cy="665858"/>
                </a:xfrm>
                <a:custGeom>
                  <a:avLst/>
                  <a:gdLst/>
                  <a:ahLst/>
                  <a:cxnLst/>
                  <a:rect l="l" t="t" r="r" b="b"/>
                  <a:pathLst>
                    <a:path w="9710" h="14007" extrusionOk="0">
                      <a:moveTo>
                        <a:pt x="5225" y="1"/>
                      </a:moveTo>
                      <a:lnTo>
                        <a:pt x="4667" y="1371"/>
                      </a:lnTo>
                      <a:lnTo>
                        <a:pt x="4012" y="3092"/>
                      </a:lnTo>
                      <a:lnTo>
                        <a:pt x="3976" y="3177"/>
                      </a:lnTo>
                      <a:lnTo>
                        <a:pt x="3673" y="3965"/>
                      </a:lnTo>
                      <a:cubicBezTo>
                        <a:pt x="3673" y="4013"/>
                        <a:pt x="3661" y="4062"/>
                        <a:pt x="3625" y="4086"/>
                      </a:cubicBezTo>
                      <a:lnTo>
                        <a:pt x="3358" y="4789"/>
                      </a:lnTo>
                      <a:lnTo>
                        <a:pt x="3285" y="4995"/>
                      </a:lnTo>
                      <a:lnTo>
                        <a:pt x="3031" y="5650"/>
                      </a:lnTo>
                      <a:lnTo>
                        <a:pt x="2958" y="5843"/>
                      </a:lnTo>
                      <a:lnTo>
                        <a:pt x="2703" y="6510"/>
                      </a:lnTo>
                      <a:lnTo>
                        <a:pt x="2631" y="6716"/>
                      </a:lnTo>
                      <a:lnTo>
                        <a:pt x="2364" y="7407"/>
                      </a:lnTo>
                      <a:lnTo>
                        <a:pt x="2291" y="7601"/>
                      </a:lnTo>
                      <a:lnTo>
                        <a:pt x="2024" y="8280"/>
                      </a:lnTo>
                      <a:lnTo>
                        <a:pt x="1964" y="8450"/>
                      </a:lnTo>
                      <a:lnTo>
                        <a:pt x="1697" y="9141"/>
                      </a:lnTo>
                      <a:lnTo>
                        <a:pt x="691" y="11771"/>
                      </a:lnTo>
                      <a:cubicBezTo>
                        <a:pt x="0" y="12704"/>
                        <a:pt x="61" y="13177"/>
                        <a:pt x="170" y="13407"/>
                      </a:cubicBezTo>
                      <a:cubicBezTo>
                        <a:pt x="387" y="13860"/>
                        <a:pt x="1094" y="14006"/>
                        <a:pt x="1920" y="14006"/>
                      </a:cubicBezTo>
                      <a:cubicBezTo>
                        <a:pt x="3264" y="14006"/>
                        <a:pt x="4922" y="13619"/>
                        <a:pt x="5297" y="13528"/>
                      </a:cubicBezTo>
                      <a:lnTo>
                        <a:pt x="9358" y="2886"/>
                      </a:lnTo>
                      <a:lnTo>
                        <a:pt x="9649" y="2146"/>
                      </a:lnTo>
                      <a:lnTo>
                        <a:pt x="9709" y="1977"/>
                      </a:lnTo>
                      <a:lnTo>
                        <a:pt x="522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8" name="Google Shape;2648;p58"/>
                <p:cNvSpPr/>
                <p:nvPr/>
              </p:nvSpPr>
              <p:spPr>
                <a:xfrm>
                  <a:off x="1968470" y="4028788"/>
                  <a:ext cx="254183" cy="242251"/>
                </a:xfrm>
                <a:custGeom>
                  <a:avLst/>
                  <a:gdLst/>
                  <a:ahLst/>
                  <a:cxnLst/>
                  <a:rect l="l" t="t" r="r" b="b"/>
                  <a:pathLst>
                    <a:path w="5347" h="5096" extrusionOk="0">
                      <a:moveTo>
                        <a:pt x="2561" y="0"/>
                      </a:moveTo>
                      <a:cubicBezTo>
                        <a:pt x="2407" y="0"/>
                        <a:pt x="2253" y="13"/>
                        <a:pt x="2098" y="40"/>
                      </a:cubicBezTo>
                      <a:cubicBezTo>
                        <a:pt x="2025" y="52"/>
                        <a:pt x="1964" y="64"/>
                        <a:pt x="1892" y="89"/>
                      </a:cubicBezTo>
                      <a:cubicBezTo>
                        <a:pt x="1613" y="173"/>
                        <a:pt x="1346" y="307"/>
                        <a:pt x="1104" y="477"/>
                      </a:cubicBezTo>
                      <a:cubicBezTo>
                        <a:pt x="1019" y="549"/>
                        <a:pt x="934" y="622"/>
                        <a:pt x="849" y="707"/>
                      </a:cubicBezTo>
                      <a:cubicBezTo>
                        <a:pt x="679" y="889"/>
                        <a:pt x="534" y="1095"/>
                        <a:pt x="413" y="1325"/>
                      </a:cubicBezTo>
                      <a:cubicBezTo>
                        <a:pt x="413" y="1337"/>
                        <a:pt x="401" y="1349"/>
                        <a:pt x="401" y="1361"/>
                      </a:cubicBezTo>
                      <a:lnTo>
                        <a:pt x="279" y="1664"/>
                      </a:lnTo>
                      <a:cubicBezTo>
                        <a:pt x="1" y="2598"/>
                        <a:pt x="267" y="3628"/>
                        <a:pt x="982" y="4307"/>
                      </a:cubicBezTo>
                      <a:cubicBezTo>
                        <a:pt x="1513" y="4831"/>
                        <a:pt x="2194" y="5095"/>
                        <a:pt x="2861" y="5095"/>
                      </a:cubicBezTo>
                      <a:cubicBezTo>
                        <a:pt x="3459" y="5095"/>
                        <a:pt x="4045" y="4882"/>
                        <a:pt x="4498" y="4452"/>
                      </a:cubicBezTo>
                      <a:cubicBezTo>
                        <a:pt x="4534" y="4428"/>
                        <a:pt x="4558" y="4404"/>
                        <a:pt x="4582" y="4380"/>
                      </a:cubicBezTo>
                      <a:cubicBezTo>
                        <a:pt x="4728" y="4234"/>
                        <a:pt x="4849" y="4077"/>
                        <a:pt x="4958" y="3895"/>
                      </a:cubicBezTo>
                      <a:cubicBezTo>
                        <a:pt x="5055" y="3713"/>
                        <a:pt x="5140" y="3519"/>
                        <a:pt x="5189" y="3325"/>
                      </a:cubicBezTo>
                      <a:cubicBezTo>
                        <a:pt x="5346" y="2719"/>
                        <a:pt x="5273" y="2077"/>
                        <a:pt x="4995" y="1519"/>
                      </a:cubicBezTo>
                      <a:cubicBezTo>
                        <a:pt x="4541" y="581"/>
                        <a:pt x="3584" y="0"/>
                        <a:pt x="256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9" name="Google Shape;2649;p58"/>
                <p:cNvSpPr/>
                <p:nvPr/>
              </p:nvSpPr>
              <p:spPr>
                <a:xfrm>
                  <a:off x="1965570" y="4150439"/>
                  <a:ext cx="62892" cy="30662"/>
                </a:xfrm>
                <a:custGeom>
                  <a:avLst/>
                  <a:gdLst/>
                  <a:ahLst/>
                  <a:cxnLst/>
                  <a:rect l="l" t="t" r="r" b="b"/>
                  <a:pathLst>
                    <a:path w="1323" h="645" extrusionOk="0">
                      <a:moveTo>
                        <a:pt x="1218" y="0"/>
                      </a:moveTo>
                      <a:cubicBezTo>
                        <a:pt x="1174" y="0"/>
                        <a:pt x="1127" y="33"/>
                        <a:pt x="1116" y="75"/>
                      </a:cubicBezTo>
                      <a:cubicBezTo>
                        <a:pt x="1056" y="305"/>
                        <a:pt x="849" y="451"/>
                        <a:pt x="619" y="451"/>
                      </a:cubicBezTo>
                      <a:cubicBezTo>
                        <a:pt x="425" y="427"/>
                        <a:pt x="268" y="305"/>
                        <a:pt x="207" y="124"/>
                      </a:cubicBezTo>
                      <a:cubicBezTo>
                        <a:pt x="198" y="86"/>
                        <a:pt x="159" y="55"/>
                        <a:pt x="119" y="55"/>
                      </a:cubicBezTo>
                      <a:cubicBezTo>
                        <a:pt x="108" y="55"/>
                        <a:pt x="96" y="58"/>
                        <a:pt x="86" y="63"/>
                      </a:cubicBezTo>
                      <a:cubicBezTo>
                        <a:pt x="25" y="87"/>
                        <a:pt x="1" y="136"/>
                        <a:pt x="25" y="196"/>
                      </a:cubicBezTo>
                      <a:cubicBezTo>
                        <a:pt x="110" y="451"/>
                        <a:pt x="340" y="621"/>
                        <a:pt x="607" y="645"/>
                      </a:cubicBezTo>
                      <a:lnTo>
                        <a:pt x="656" y="645"/>
                      </a:lnTo>
                      <a:cubicBezTo>
                        <a:pt x="959" y="645"/>
                        <a:pt x="1225" y="427"/>
                        <a:pt x="1310" y="124"/>
                      </a:cubicBezTo>
                      <a:cubicBezTo>
                        <a:pt x="1322" y="75"/>
                        <a:pt x="1286" y="15"/>
                        <a:pt x="1237" y="2"/>
                      </a:cubicBezTo>
                      <a:cubicBezTo>
                        <a:pt x="1231" y="1"/>
                        <a:pt x="1224" y="0"/>
                        <a:pt x="12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0" name="Google Shape;2650;p58"/>
                <p:cNvSpPr/>
                <p:nvPr/>
              </p:nvSpPr>
              <p:spPr>
                <a:xfrm>
                  <a:off x="1480394" y="4744624"/>
                  <a:ext cx="578008" cy="200561"/>
                </a:xfrm>
                <a:custGeom>
                  <a:avLst/>
                  <a:gdLst/>
                  <a:ahLst/>
                  <a:cxnLst/>
                  <a:rect l="l" t="t" r="r" b="b"/>
                  <a:pathLst>
                    <a:path w="12159" h="4219" extrusionOk="0">
                      <a:moveTo>
                        <a:pt x="10377" y="1"/>
                      </a:moveTo>
                      <a:lnTo>
                        <a:pt x="7092" y="13"/>
                      </a:lnTo>
                      <a:lnTo>
                        <a:pt x="5795" y="13"/>
                      </a:lnTo>
                      <a:cubicBezTo>
                        <a:pt x="5540" y="13"/>
                        <a:pt x="5286" y="13"/>
                        <a:pt x="5043" y="25"/>
                      </a:cubicBezTo>
                      <a:cubicBezTo>
                        <a:pt x="2389" y="146"/>
                        <a:pt x="437" y="1261"/>
                        <a:pt x="73" y="2716"/>
                      </a:cubicBezTo>
                      <a:cubicBezTo>
                        <a:pt x="13" y="2982"/>
                        <a:pt x="1" y="3261"/>
                        <a:pt x="37" y="3540"/>
                      </a:cubicBezTo>
                      <a:cubicBezTo>
                        <a:pt x="73" y="3770"/>
                        <a:pt x="134" y="4001"/>
                        <a:pt x="219" y="4219"/>
                      </a:cubicBezTo>
                      <a:lnTo>
                        <a:pt x="11892" y="3540"/>
                      </a:lnTo>
                      <a:cubicBezTo>
                        <a:pt x="12037" y="3431"/>
                        <a:pt x="12134" y="3249"/>
                        <a:pt x="12159" y="3055"/>
                      </a:cubicBezTo>
                      <a:cubicBezTo>
                        <a:pt x="12146" y="3007"/>
                        <a:pt x="12134" y="2958"/>
                        <a:pt x="12122" y="2910"/>
                      </a:cubicBezTo>
                      <a:cubicBezTo>
                        <a:pt x="12049" y="2716"/>
                        <a:pt x="11916" y="2534"/>
                        <a:pt x="11759" y="2413"/>
                      </a:cubicBezTo>
                      <a:cubicBezTo>
                        <a:pt x="11674" y="2340"/>
                        <a:pt x="11613" y="2279"/>
                        <a:pt x="11552" y="2207"/>
                      </a:cubicBezTo>
                      <a:cubicBezTo>
                        <a:pt x="11528" y="2170"/>
                        <a:pt x="11492" y="2134"/>
                        <a:pt x="11468" y="2085"/>
                      </a:cubicBezTo>
                      <a:cubicBezTo>
                        <a:pt x="11443" y="2049"/>
                        <a:pt x="11431" y="2013"/>
                        <a:pt x="11407" y="1988"/>
                      </a:cubicBezTo>
                      <a:cubicBezTo>
                        <a:pt x="11201" y="1649"/>
                        <a:pt x="11007" y="1104"/>
                        <a:pt x="10874" y="255"/>
                      </a:cubicBezTo>
                      <a:cubicBezTo>
                        <a:pt x="10862" y="182"/>
                        <a:pt x="10837" y="85"/>
                        <a:pt x="1083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1" name="Google Shape;2651;p58"/>
                <p:cNvSpPr/>
                <p:nvPr/>
              </p:nvSpPr>
              <p:spPr>
                <a:xfrm>
                  <a:off x="1480394" y="4680827"/>
                  <a:ext cx="578008" cy="264356"/>
                </a:xfrm>
                <a:custGeom>
                  <a:avLst/>
                  <a:gdLst/>
                  <a:ahLst/>
                  <a:cxnLst/>
                  <a:rect l="l" t="t" r="r" b="b"/>
                  <a:pathLst>
                    <a:path w="12159" h="5561" extrusionOk="0">
                      <a:moveTo>
                        <a:pt x="5995" y="0"/>
                      </a:moveTo>
                      <a:cubicBezTo>
                        <a:pt x="5801" y="0"/>
                        <a:pt x="5515" y="59"/>
                        <a:pt x="5092" y="227"/>
                      </a:cubicBezTo>
                      <a:lnTo>
                        <a:pt x="5455" y="1367"/>
                      </a:lnTo>
                      <a:cubicBezTo>
                        <a:pt x="4883" y="1155"/>
                        <a:pt x="4298" y="1051"/>
                        <a:pt x="3735" y="1051"/>
                      </a:cubicBezTo>
                      <a:cubicBezTo>
                        <a:pt x="2690" y="1051"/>
                        <a:pt x="1721" y="1409"/>
                        <a:pt x="1043" y="2094"/>
                      </a:cubicBezTo>
                      <a:cubicBezTo>
                        <a:pt x="522" y="2627"/>
                        <a:pt x="183" y="3318"/>
                        <a:pt x="73" y="4058"/>
                      </a:cubicBezTo>
                      <a:cubicBezTo>
                        <a:pt x="13" y="4324"/>
                        <a:pt x="1" y="4603"/>
                        <a:pt x="37" y="4882"/>
                      </a:cubicBezTo>
                      <a:cubicBezTo>
                        <a:pt x="73" y="5112"/>
                        <a:pt x="134" y="5343"/>
                        <a:pt x="219" y="5561"/>
                      </a:cubicBezTo>
                      <a:lnTo>
                        <a:pt x="11892" y="4882"/>
                      </a:lnTo>
                      <a:cubicBezTo>
                        <a:pt x="12037" y="4773"/>
                        <a:pt x="12134" y="4591"/>
                        <a:pt x="12159" y="4397"/>
                      </a:cubicBezTo>
                      <a:cubicBezTo>
                        <a:pt x="12159" y="4349"/>
                        <a:pt x="12146" y="4288"/>
                        <a:pt x="12122" y="4240"/>
                      </a:cubicBezTo>
                      <a:cubicBezTo>
                        <a:pt x="12049" y="4046"/>
                        <a:pt x="11928" y="3876"/>
                        <a:pt x="11759" y="3743"/>
                      </a:cubicBezTo>
                      <a:cubicBezTo>
                        <a:pt x="11686" y="3682"/>
                        <a:pt x="11613" y="3609"/>
                        <a:pt x="11552" y="3537"/>
                      </a:cubicBezTo>
                      <a:cubicBezTo>
                        <a:pt x="11528" y="3500"/>
                        <a:pt x="11504" y="3464"/>
                        <a:pt x="11480" y="3427"/>
                      </a:cubicBezTo>
                      <a:cubicBezTo>
                        <a:pt x="11455" y="3379"/>
                        <a:pt x="11431" y="3355"/>
                        <a:pt x="11419" y="3330"/>
                      </a:cubicBezTo>
                      <a:cubicBezTo>
                        <a:pt x="11431" y="2567"/>
                        <a:pt x="11359" y="1549"/>
                        <a:pt x="10837" y="1343"/>
                      </a:cubicBezTo>
                      <a:cubicBezTo>
                        <a:pt x="10765" y="1312"/>
                        <a:pt x="10689" y="1297"/>
                        <a:pt x="10613" y="1297"/>
                      </a:cubicBezTo>
                      <a:cubicBezTo>
                        <a:pt x="10537" y="1297"/>
                        <a:pt x="10462" y="1312"/>
                        <a:pt x="10389" y="1343"/>
                      </a:cubicBezTo>
                      <a:cubicBezTo>
                        <a:pt x="9031" y="1767"/>
                        <a:pt x="8631" y="2688"/>
                        <a:pt x="7746" y="2724"/>
                      </a:cubicBezTo>
                      <a:cubicBezTo>
                        <a:pt x="7128" y="2724"/>
                        <a:pt x="6571" y="2373"/>
                        <a:pt x="6292" y="1815"/>
                      </a:cubicBezTo>
                      <a:cubicBezTo>
                        <a:pt x="6013" y="1112"/>
                        <a:pt x="6643" y="433"/>
                        <a:pt x="6340" y="118"/>
                      </a:cubicBezTo>
                      <a:cubicBezTo>
                        <a:pt x="6281" y="53"/>
                        <a:pt x="6179" y="0"/>
                        <a:pt x="599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2" name="Google Shape;2652;p58"/>
                <p:cNvSpPr/>
                <p:nvPr/>
              </p:nvSpPr>
              <p:spPr>
                <a:xfrm>
                  <a:off x="1470601" y="4900788"/>
                  <a:ext cx="597594" cy="43830"/>
                </a:xfrm>
                <a:custGeom>
                  <a:avLst/>
                  <a:gdLst/>
                  <a:ahLst/>
                  <a:cxnLst/>
                  <a:rect l="l" t="t" r="r" b="b"/>
                  <a:pathLst>
                    <a:path w="12571" h="922" extrusionOk="0">
                      <a:moveTo>
                        <a:pt x="243" y="0"/>
                      </a:moveTo>
                      <a:cubicBezTo>
                        <a:pt x="110" y="0"/>
                        <a:pt x="1" y="110"/>
                        <a:pt x="1" y="243"/>
                      </a:cubicBezTo>
                      <a:lnTo>
                        <a:pt x="1" y="679"/>
                      </a:lnTo>
                      <a:cubicBezTo>
                        <a:pt x="1" y="825"/>
                        <a:pt x="110" y="922"/>
                        <a:pt x="243" y="922"/>
                      </a:cubicBezTo>
                      <a:lnTo>
                        <a:pt x="12328" y="922"/>
                      </a:lnTo>
                      <a:cubicBezTo>
                        <a:pt x="12462" y="922"/>
                        <a:pt x="12571" y="825"/>
                        <a:pt x="12571" y="679"/>
                      </a:cubicBezTo>
                      <a:lnTo>
                        <a:pt x="12571" y="243"/>
                      </a:lnTo>
                      <a:cubicBezTo>
                        <a:pt x="12571" y="110"/>
                        <a:pt x="12462" y="0"/>
                        <a:pt x="1232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3" name="Google Shape;2653;p58"/>
                <p:cNvSpPr/>
                <p:nvPr/>
              </p:nvSpPr>
              <p:spPr>
                <a:xfrm>
                  <a:off x="1611790"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4" name="Google Shape;2654;p58"/>
                <p:cNvSpPr/>
                <p:nvPr/>
              </p:nvSpPr>
              <p:spPr>
                <a:xfrm>
                  <a:off x="1646350" y="4726179"/>
                  <a:ext cx="23103" cy="76108"/>
                </a:xfrm>
                <a:custGeom>
                  <a:avLst/>
                  <a:gdLst/>
                  <a:ahLst/>
                  <a:cxnLst/>
                  <a:rect l="l" t="t" r="r" b="b"/>
                  <a:pathLst>
                    <a:path w="486" h="1601" extrusionOk="0">
                      <a:moveTo>
                        <a:pt x="1" y="1"/>
                      </a:moveTo>
                      <a:lnTo>
                        <a:pt x="1" y="1601"/>
                      </a:lnTo>
                      <a:lnTo>
                        <a:pt x="486" y="1601"/>
                      </a:lnTo>
                      <a:lnTo>
                        <a:pt x="486"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5" name="Google Shape;2655;p58"/>
                <p:cNvSpPr/>
                <p:nvPr/>
              </p:nvSpPr>
              <p:spPr>
                <a:xfrm>
                  <a:off x="1677488"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6" name="Google Shape;2656;p58"/>
                <p:cNvSpPr/>
                <p:nvPr/>
              </p:nvSpPr>
              <p:spPr>
                <a:xfrm>
                  <a:off x="2168416" y="2765832"/>
                  <a:ext cx="46729" cy="40882"/>
                </a:xfrm>
                <a:custGeom>
                  <a:avLst/>
                  <a:gdLst/>
                  <a:ahLst/>
                  <a:cxnLst/>
                  <a:rect l="l" t="t" r="r" b="b"/>
                  <a:pathLst>
                    <a:path w="983" h="860" extrusionOk="0">
                      <a:moveTo>
                        <a:pt x="520" y="0"/>
                      </a:moveTo>
                      <a:cubicBezTo>
                        <a:pt x="513" y="0"/>
                        <a:pt x="505" y="0"/>
                        <a:pt x="498" y="1"/>
                      </a:cubicBezTo>
                      <a:cubicBezTo>
                        <a:pt x="134" y="49"/>
                        <a:pt x="1" y="510"/>
                        <a:pt x="267" y="752"/>
                      </a:cubicBezTo>
                      <a:cubicBezTo>
                        <a:pt x="353" y="827"/>
                        <a:pt x="453" y="860"/>
                        <a:pt x="551" y="860"/>
                      </a:cubicBezTo>
                      <a:cubicBezTo>
                        <a:pt x="773" y="860"/>
                        <a:pt x="983" y="689"/>
                        <a:pt x="983" y="437"/>
                      </a:cubicBezTo>
                      <a:cubicBezTo>
                        <a:pt x="971" y="190"/>
                        <a:pt x="765" y="0"/>
                        <a:pt x="52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7" name="Google Shape;2657;p58"/>
                <p:cNvSpPr/>
                <p:nvPr/>
              </p:nvSpPr>
              <p:spPr>
                <a:xfrm>
                  <a:off x="2934828" y="2732412"/>
                  <a:ext cx="193050" cy="2112471"/>
                </a:xfrm>
                <a:custGeom>
                  <a:avLst/>
                  <a:gdLst/>
                  <a:ahLst/>
                  <a:cxnLst/>
                  <a:rect l="l" t="t" r="r" b="b"/>
                  <a:pathLst>
                    <a:path w="4061" h="44438" extrusionOk="0">
                      <a:moveTo>
                        <a:pt x="0" y="1"/>
                      </a:moveTo>
                      <a:lnTo>
                        <a:pt x="0" y="44438"/>
                      </a:lnTo>
                      <a:lnTo>
                        <a:pt x="4061" y="44438"/>
                      </a:lnTo>
                      <a:lnTo>
                        <a:pt x="406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8" name="Google Shape;2658;p58"/>
                <p:cNvSpPr/>
                <p:nvPr/>
              </p:nvSpPr>
              <p:spPr>
                <a:xfrm>
                  <a:off x="2935399" y="2449510"/>
                  <a:ext cx="192479" cy="306759"/>
                </a:xfrm>
                <a:custGeom>
                  <a:avLst/>
                  <a:gdLst/>
                  <a:ahLst/>
                  <a:cxnLst/>
                  <a:rect l="l" t="t" r="r" b="b"/>
                  <a:pathLst>
                    <a:path w="4049" h="6453" extrusionOk="0">
                      <a:moveTo>
                        <a:pt x="2134" y="0"/>
                      </a:moveTo>
                      <a:lnTo>
                        <a:pt x="1770" y="24"/>
                      </a:lnTo>
                      <a:cubicBezTo>
                        <a:pt x="1443" y="1103"/>
                        <a:pt x="1115" y="2182"/>
                        <a:pt x="800" y="3261"/>
                      </a:cubicBezTo>
                      <a:cubicBezTo>
                        <a:pt x="534" y="4158"/>
                        <a:pt x="255" y="5055"/>
                        <a:pt x="0" y="5952"/>
                      </a:cubicBezTo>
                      <a:cubicBezTo>
                        <a:pt x="61" y="6146"/>
                        <a:pt x="170" y="6364"/>
                        <a:pt x="352" y="6400"/>
                      </a:cubicBezTo>
                      <a:cubicBezTo>
                        <a:pt x="376" y="6407"/>
                        <a:pt x="399" y="6410"/>
                        <a:pt x="421" y="6410"/>
                      </a:cubicBezTo>
                      <a:cubicBezTo>
                        <a:pt x="645" y="6410"/>
                        <a:pt x="786" y="6108"/>
                        <a:pt x="1128" y="6097"/>
                      </a:cubicBezTo>
                      <a:cubicBezTo>
                        <a:pt x="1139" y="6096"/>
                        <a:pt x="1150" y="6096"/>
                        <a:pt x="1160" y="6096"/>
                      </a:cubicBezTo>
                      <a:cubicBezTo>
                        <a:pt x="1514" y="6096"/>
                        <a:pt x="1645" y="6452"/>
                        <a:pt x="1976" y="6452"/>
                      </a:cubicBezTo>
                      <a:cubicBezTo>
                        <a:pt x="1995" y="6452"/>
                        <a:pt x="2016" y="6451"/>
                        <a:pt x="2037" y="6449"/>
                      </a:cubicBezTo>
                      <a:cubicBezTo>
                        <a:pt x="2352" y="6412"/>
                        <a:pt x="2364" y="6109"/>
                        <a:pt x="2691" y="6073"/>
                      </a:cubicBezTo>
                      <a:cubicBezTo>
                        <a:pt x="2709" y="6071"/>
                        <a:pt x="2727" y="6070"/>
                        <a:pt x="2744" y="6070"/>
                      </a:cubicBezTo>
                      <a:cubicBezTo>
                        <a:pt x="3019" y="6070"/>
                        <a:pt x="3176" y="6318"/>
                        <a:pt x="3461" y="6318"/>
                      </a:cubicBezTo>
                      <a:cubicBezTo>
                        <a:pt x="3479" y="6318"/>
                        <a:pt x="3497" y="6317"/>
                        <a:pt x="3516" y="6315"/>
                      </a:cubicBezTo>
                      <a:cubicBezTo>
                        <a:pt x="3734" y="6267"/>
                        <a:pt x="3928" y="6133"/>
                        <a:pt x="4049" y="5940"/>
                      </a:cubicBezTo>
                      <a:cubicBezTo>
                        <a:pt x="3758" y="5043"/>
                        <a:pt x="3479" y="4146"/>
                        <a:pt x="3188" y="3261"/>
                      </a:cubicBezTo>
                      <a:cubicBezTo>
                        <a:pt x="2825" y="2170"/>
                        <a:pt x="2485" y="1091"/>
                        <a:pt x="213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9" name="Google Shape;2659;p58"/>
                <p:cNvSpPr/>
                <p:nvPr/>
              </p:nvSpPr>
              <p:spPr>
                <a:xfrm>
                  <a:off x="2973430" y="2450080"/>
                  <a:ext cx="112997" cy="154449"/>
                </a:xfrm>
                <a:custGeom>
                  <a:avLst/>
                  <a:gdLst/>
                  <a:ahLst/>
                  <a:cxnLst/>
                  <a:rect l="l" t="t" r="r" b="b"/>
                  <a:pathLst>
                    <a:path w="2377" h="3249" extrusionOk="0">
                      <a:moveTo>
                        <a:pt x="1334" y="0"/>
                      </a:moveTo>
                      <a:lnTo>
                        <a:pt x="970" y="24"/>
                      </a:lnTo>
                      <a:cubicBezTo>
                        <a:pt x="643" y="1103"/>
                        <a:pt x="315" y="2170"/>
                        <a:pt x="0" y="3249"/>
                      </a:cubicBezTo>
                      <a:lnTo>
                        <a:pt x="2376" y="3249"/>
                      </a:lnTo>
                      <a:cubicBezTo>
                        <a:pt x="2025" y="2170"/>
                        <a:pt x="1685" y="1079"/>
                        <a:pt x="133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0" name="Google Shape;2660;p58"/>
                <p:cNvSpPr/>
                <p:nvPr/>
              </p:nvSpPr>
              <p:spPr>
                <a:xfrm>
                  <a:off x="2926176" y="4803381"/>
                  <a:ext cx="210353" cy="141804"/>
                </a:xfrm>
                <a:custGeom>
                  <a:avLst/>
                  <a:gdLst/>
                  <a:ahLst/>
                  <a:cxnLst/>
                  <a:rect l="l" t="t" r="r" b="b"/>
                  <a:pathLst>
                    <a:path w="4425" h="2983" extrusionOk="0">
                      <a:moveTo>
                        <a:pt x="885" y="1"/>
                      </a:moveTo>
                      <a:cubicBezTo>
                        <a:pt x="400" y="1"/>
                        <a:pt x="0" y="389"/>
                        <a:pt x="0" y="886"/>
                      </a:cubicBezTo>
                      <a:lnTo>
                        <a:pt x="0" y="2098"/>
                      </a:lnTo>
                      <a:cubicBezTo>
                        <a:pt x="0" y="2583"/>
                        <a:pt x="400" y="2983"/>
                        <a:pt x="885" y="2983"/>
                      </a:cubicBezTo>
                      <a:lnTo>
                        <a:pt x="3540" y="2983"/>
                      </a:lnTo>
                      <a:cubicBezTo>
                        <a:pt x="4025" y="2983"/>
                        <a:pt x="4425" y="2583"/>
                        <a:pt x="4425" y="2098"/>
                      </a:cubicBezTo>
                      <a:lnTo>
                        <a:pt x="4425" y="886"/>
                      </a:lnTo>
                      <a:cubicBezTo>
                        <a:pt x="4425" y="389"/>
                        <a:pt x="4025" y="1"/>
                        <a:pt x="354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1" name="Google Shape;2661;p58"/>
                <p:cNvSpPr/>
                <p:nvPr/>
              </p:nvSpPr>
              <p:spPr>
                <a:xfrm>
                  <a:off x="2911772" y="4639754"/>
                  <a:ext cx="239161" cy="183875"/>
                </a:xfrm>
                <a:custGeom>
                  <a:avLst/>
                  <a:gdLst/>
                  <a:ahLst/>
                  <a:cxnLst/>
                  <a:rect l="l" t="t" r="r" b="b"/>
                  <a:pathLst>
                    <a:path w="5031" h="3868" extrusionOk="0">
                      <a:moveTo>
                        <a:pt x="0" y="0"/>
                      </a:moveTo>
                      <a:lnTo>
                        <a:pt x="0" y="3867"/>
                      </a:lnTo>
                      <a:lnTo>
                        <a:pt x="5031" y="3867"/>
                      </a:lnTo>
                      <a:lnTo>
                        <a:pt x="503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2" name="Google Shape;2662;p58"/>
                <p:cNvSpPr/>
                <p:nvPr/>
              </p:nvSpPr>
              <p:spPr>
                <a:xfrm>
                  <a:off x="3055243" y="3058003"/>
                  <a:ext cx="122789" cy="167712"/>
                </a:xfrm>
                <a:custGeom>
                  <a:avLst/>
                  <a:gdLst/>
                  <a:ahLst/>
                  <a:cxnLst/>
                  <a:rect l="l" t="t" r="r" b="b"/>
                  <a:pathLst>
                    <a:path w="2583" h="3528" extrusionOk="0">
                      <a:moveTo>
                        <a:pt x="473" y="0"/>
                      </a:moveTo>
                      <a:cubicBezTo>
                        <a:pt x="376" y="134"/>
                        <a:pt x="352" y="291"/>
                        <a:pt x="376" y="449"/>
                      </a:cubicBezTo>
                      <a:cubicBezTo>
                        <a:pt x="425" y="667"/>
                        <a:pt x="595" y="837"/>
                        <a:pt x="813" y="897"/>
                      </a:cubicBezTo>
                      <a:cubicBezTo>
                        <a:pt x="413" y="897"/>
                        <a:pt x="122" y="1140"/>
                        <a:pt x="98" y="1358"/>
                      </a:cubicBezTo>
                      <a:cubicBezTo>
                        <a:pt x="86" y="1588"/>
                        <a:pt x="368" y="1904"/>
                        <a:pt x="811" y="1906"/>
                      </a:cubicBezTo>
                      <a:lnTo>
                        <a:pt x="811" y="1906"/>
                      </a:lnTo>
                      <a:cubicBezTo>
                        <a:pt x="365" y="1927"/>
                        <a:pt x="48" y="2033"/>
                        <a:pt x="25" y="2182"/>
                      </a:cubicBezTo>
                      <a:cubicBezTo>
                        <a:pt x="1" y="2340"/>
                        <a:pt x="243" y="2485"/>
                        <a:pt x="401" y="2546"/>
                      </a:cubicBezTo>
                      <a:cubicBezTo>
                        <a:pt x="470" y="2578"/>
                        <a:pt x="544" y="2596"/>
                        <a:pt x="619" y="2602"/>
                      </a:cubicBezTo>
                      <a:lnTo>
                        <a:pt x="619" y="2602"/>
                      </a:lnTo>
                      <a:cubicBezTo>
                        <a:pt x="293" y="2747"/>
                        <a:pt x="192" y="3245"/>
                        <a:pt x="558" y="3467"/>
                      </a:cubicBezTo>
                      <a:lnTo>
                        <a:pt x="558" y="3491"/>
                      </a:lnTo>
                      <a:lnTo>
                        <a:pt x="1528" y="3528"/>
                      </a:lnTo>
                      <a:cubicBezTo>
                        <a:pt x="1746" y="3322"/>
                        <a:pt x="1928" y="3055"/>
                        <a:pt x="2061" y="2776"/>
                      </a:cubicBezTo>
                      <a:cubicBezTo>
                        <a:pt x="2582" y="1564"/>
                        <a:pt x="1819" y="315"/>
                        <a:pt x="1710" y="158"/>
                      </a:cubicBezTo>
                      <a:lnTo>
                        <a:pt x="473"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3" name="Google Shape;2663;p58"/>
                <p:cNvSpPr/>
                <p:nvPr/>
              </p:nvSpPr>
              <p:spPr>
                <a:xfrm>
                  <a:off x="2287119" y="3524737"/>
                  <a:ext cx="290454" cy="552623"/>
                </a:xfrm>
                <a:custGeom>
                  <a:avLst/>
                  <a:gdLst/>
                  <a:ahLst/>
                  <a:cxnLst/>
                  <a:rect l="l" t="t" r="r" b="b"/>
                  <a:pathLst>
                    <a:path w="6110" h="11625" extrusionOk="0">
                      <a:moveTo>
                        <a:pt x="4413" y="1"/>
                      </a:moveTo>
                      <a:lnTo>
                        <a:pt x="1" y="1964"/>
                      </a:lnTo>
                      <a:lnTo>
                        <a:pt x="376" y="11625"/>
                      </a:lnTo>
                      <a:lnTo>
                        <a:pt x="6110" y="10776"/>
                      </a:lnTo>
                      <a:cubicBezTo>
                        <a:pt x="6098" y="9964"/>
                        <a:pt x="6049" y="9128"/>
                        <a:pt x="5977" y="8267"/>
                      </a:cubicBezTo>
                      <a:cubicBezTo>
                        <a:pt x="5734" y="5467"/>
                        <a:pt x="5213" y="2692"/>
                        <a:pt x="441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4" name="Google Shape;2664;p58"/>
                <p:cNvSpPr/>
                <p:nvPr/>
              </p:nvSpPr>
              <p:spPr>
                <a:xfrm>
                  <a:off x="2386807" y="2944481"/>
                  <a:ext cx="282420" cy="333666"/>
                </a:xfrm>
                <a:custGeom>
                  <a:avLst/>
                  <a:gdLst/>
                  <a:ahLst/>
                  <a:cxnLst/>
                  <a:rect l="l" t="t" r="r" b="b"/>
                  <a:pathLst>
                    <a:path w="5941" h="7019" extrusionOk="0">
                      <a:moveTo>
                        <a:pt x="1" y="0"/>
                      </a:moveTo>
                      <a:lnTo>
                        <a:pt x="1" y="0"/>
                      </a:lnTo>
                      <a:cubicBezTo>
                        <a:pt x="195" y="1128"/>
                        <a:pt x="389" y="2255"/>
                        <a:pt x="583" y="3382"/>
                      </a:cubicBezTo>
                      <a:lnTo>
                        <a:pt x="2558" y="7019"/>
                      </a:lnTo>
                      <a:lnTo>
                        <a:pt x="5940" y="5322"/>
                      </a:lnTo>
                      <a:cubicBezTo>
                        <a:pt x="5116" y="3625"/>
                        <a:pt x="3855" y="2182"/>
                        <a:pt x="2280" y="1128"/>
                      </a:cubicBezTo>
                      <a:cubicBezTo>
                        <a:pt x="1577" y="667"/>
                        <a:pt x="801" y="279"/>
                        <a:pt x="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5" name="Google Shape;2665;p58"/>
                <p:cNvSpPr/>
                <p:nvPr/>
              </p:nvSpPr>
              <p:spPr>
                <a:xfrm>
                  <a:off x="1944843" y="3268884"/>
                  <a:ext cx="142945" cy="88230"/>
                </a:xfrm>
                <a:custGeom>
                  <a:avLst/>
                  <a:gdLst/>
                  <a:ahLst/>
                  <a:cxnLst/>
                  <a:rect l="l" t="t" r="r" b="b"/>
                  <a:pathLst>
                    <a:path w="3007" h="1856" extrusionOk="0">
                      <a:moveTo>
                        <a:pt x="1" y="1"/>
                      </a:moveTo>
                      <a:lnTo>
                        <a:pt x="1" y="1"/>
                      </a:lnTo>
                      <a:cubicBezTo>
                        <a:pt x="789" y="619"/>
                        <a:pt x="1589" y="1237"/>
                        <a:pt x="2389" y="1855"/>
                      </a:cubicBezTo>
                      <a:cubicBezTo>
                        <a:pt x="2486" y="1661"/>
                        <a:pt x="2570" y="1479"/>
                        <a:pt x="2667" y="1286"/>
                      </a:cubicBezTo>
                      <a:cubicBezTo>
                        <a:pt x="2764" y="1092"/>
                        <a:pt x="2813" y="958"/>
                        <a:pt x="2910" y="789"/>
                      </a:cubicBezTo>
                      <a:cubicBezTo>
                        <a:pt x="2934" y="716"/>
                        <a:pt x="2970" y="643"/>
                        <a:pt x="3007" y="583"/>
                      </a:cubicBezTo>
                      <a:cubicBezTo>
                        <a:pt x="2001" y="389"/>
                        <a:pt x="995" y="195"/>
                        <a:pt x="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6" name="Google Shape;2666;p58"/>
                <p:cNvSpPr/>
                <p:nvPr/>
              </p:nvSpPr>
              <p:spPr>
                <a:xfrm>
                  <a:off x="1916035" y="2941582"/>
                  <a:ext cx="247243" cy="380918"/>
                </a:xfrm>
                <a:custGeom>
                  <a:avLst/>
                  <a:gdLst/>
                  <a:ahLst/>
                  <a:cxnLst/>
                  <a:rect l="l" t="t" r="r" b="b"/>
                  <a:pathLst>
                    <a:path w="5201" h="8013" extrusionOk="0">
                      <a:moveTo>
                        <a:pt x="5201" y="1"/>
                      </a:moveTo>
                      <a:cubicBezTo>
                        <a:pt x="5019" y="86"/>
                        <a:pt x="4825" y="195"/>
                        <a:pt x="4631" y="304"/>
                      </a:cubicBezTo>
                      <a:cubicBezTo>
                        <a:pt x="4619" y="304"/>
                        <a:pt x="4607" y="316"/>
                        <a:pt x="4595" y="328"/>
                      </a:cubicBezTo>
                      <a:cubicBezTo>
                        <a:pt x="3904" y="728"/>
                        <a:pt x="3273" y="1225"/>
                        <a:pt x="2716" y="1783"/>
                      </a:cubicBezTo>
                      <a:cubicBezTo>
                        <a:pt x="1722" y="2777"/>
                        <a:pt x="946" y="3964"/>
                        <a:pt x="437" y="5274"/>
                      </a:cubicBezTo>
                      <a:cubicBezTo>
                        <a:pt x="316" y="5601"/>
                        <a:pt x="219" y="5892"/>
                        <a:pt x="134" y="6158"/>
                      </a:cubicBezTo>
                      <a:cubicBezTo>
                        <a:pt x="85" y="6340"/>
                        <a:pt x="37" y="6498"/>
                        <a:pt x="1" y="6643"/>
                      </a:cubicBezTo>
                      <a:cubicBezTo>
                        <a:pt x="1188" y="7104"/>
                        <a:pt x="2352" y="7552"/>
                        <a:pt x="3516" y="8013"/>
                      </a:cubicBezTo>
                      <a:cubicBezTo>
                        <a:pt x="3819" y="6983"/>
                        <a:pt x="4146" y="5952"/>
                        <a:pt x="4461" y="4934"/>
                      </a:cubicBezTo>
                      <a:cubicBezTo>
                        <a:pt x="4558" y="4607"/>
                        <a:pt x="4655" y="4280"/>
                        <a:pt x="4764" y="3952"/>
                      </a:cubicBezTo>
                      <a:cubicBezTo>
                        <a:pt x="4788" y="3843"/>
                        <a:pt x="4825" y="3758"/>
                        <a:pt x="4849" y="3649"/>
                      </a:cubicBezTo>
                      <a:cubicBezTo>
                        <a:pt x="4958" y="2437"/>
                        <a:pt x="5079" y="1213"/>
                        <a:pt x="520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7" name="Google Shape;2667;p58"/>
                <p:cNvSpPr/>
                <p:nvPr/>
              </p:nvSpPr>
              <p:spPr>
                <a:xfrm>
                  <a:off x="1998419" y="4030690"/>
                  <a:ext cx="232839" cy="81289"/>
                </a:xfrm>
                <a:custGeom>
                  <a:avLst/>
                  <a:gdLst/>
                  <a:ahLst/>
                  <a:cxnLst/>
                  <a:rect l="l" t="t" r="r" b="b"/>
                  <a:pathLst>
                    <a:path w="4898" h="1710" extrusionOk="0">
                      <a:moveTo>
                        <a:pt x="1" y="0"/>
                      </a:moveTo>
                      <a:cubicBezTo>
                        <a:pt x="255" y="85"/>
                        <a:pt x="498" y="182"/>
                        <a:pt x="752" y="279"/>
                      </a:cubicBezTo>
                      <a:cubicBezTo>
                        <a:pt x="1977" y="715"/>
                        <a:pt x="3201" y="1164"/>
                        <a:pt x="4413" y="1612"/>
                      </a:cubicBezTo>
                      <a:cubicBezTo>
                        <a:pt x="4510" y="1649"/>
                        <a:pt x="4595" y="1673"/>
                        <a:pt x="4680" y="1709"/>
                      </a:cubicBezTo>
                      <a:lnTo>
                        <a:pt x="4898" y="740"/>
                      </a:lnTo>
                      <a:cubicBezTo>
                        <a:pt x="4474" y="679"/>
                        <a:pt x="4049" y="618"/>
                        <a:pt x="3625" y="558"/>
                      </a:cubicBezTo>
                      <a:lnTo>
                        <a:pt x="995" y="158"/>
                      </a:lnTo>
                      <a:lnTo>
                        <a:pt x="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8" name="Google Shape;2668;p58"/>
                <p:cNvSpPr/>
                <p:nvPr/>
              </p:nvSpPr>
              <p:spPr>
                <a:xfrm>
                  <a:off x="1979403" y="3521837"/>
                  <a:ext cx="334284" cy="557853"/>
                </a:xfrm>
                <a:custGeom>
                  <a:avLst/>
                  <a:gdLst/>
                  <a:ahLst/>
                  <a:cxnLst/>
                  <a:rect l="l" t="t" r="r" b="b"/>
                  <a:pathLst>
                    <a:path w="7032" h="11735" extrusionOk="0">
                      <a:moveTo>
                        <a:pt x="3068" y="1"/>
                      </a:moveTo>
                      <a:cubicBezTo>
                        <a:pt x="1565" y="3383"/>
                        <a:pt x="534" y="6959"/>
                        <a:pt x="1" y="10631"/>
                      </a:cubicBezTo>
                      <a:lnTo>
                        <a:pt x="6049" y="11734"/>
                      </a:lnTo>
                      <a:cubicBezTo>
                        <a:pt x="6377" y="8474"/>
                        <a:pt x="6704" y="5225"/>
                        <a:pt x="7031" y="1965"/>
                      </a:cubicBezTo>
                      <a:lnTo>
                        <a:pt x="3068"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9" name="Google Shape;2669;p58"/>
                <p:cNvSpPr/>
                <p:nvPr/>
              </p:nvSpPr>
              <p:spPr>
                <a:xfrm>
                  <a:off x="2080280" y="2924325"/>
                  <a:ext cx="476563" cy="758223"/>
                </a:xfrm>
                <a:custGeom>
                  <a:avLst/>
                  <a:gdLst/>
                  <a:ahLst/>
                  <a:cxnLst/>
                  <a:rect l="l" t="t" r="r" b="b"/>
                  <a:pathLst>
                    <a:path w="10025" h="15950" extrusionOk="0">
                      <a:moveTo>
                        <a:pt x="2837" y="0"/>
                      </a:moveTo>
                      <a:cubicBezTo>
                        <a:pt x="2449" y="73"/>
                        <a:pt x="2085" y="194"/>
                        <a:pt x="1734" y="364"/>
                      </a:cubicBezTo>
                      <a:cubicBezTo>
                        <a:pt x="1552" y="449"/>
                        <a:pt x="1358" y="546"/>
                        <a:pt x="1164" y="667"/>
                      </a:cubicBezTo>
                      <a:cubicBezTo>
                        <a:pt x="1152" y="667"/>
                        <a:pt x="1140" y="679"/>
                        <a:pt x="1127" y="691"/>
                      </a:cubicBezTo>
                      <a:cubicBezTo>
                        <a:pt x="921" y="824"/>
                        <a:pt x="727" y="982"/>
                        <a:pt x="546" y="1152"/>
                      </a:cubicBezTo>
                      <a:cubicBezTo>
                        <a:pt x="340" y="1358"/>
                        <a:pt x="158" y="1588"/>
                        <a:pt x="0" y="1830"/>
                      </a:cubicBezTo>
                      <a:cubicBezTo>
                        <a:pt x="24" y="4000"/>
                        <a:pt x="37" y="6182"/>
                        <a:pt x="61" y="8364"/>
                      </a:cubicBezTo>
                      <a:cubicBezTo>
                        <a:pt x="85" y="10424"/>
                        <a:pt x="97" y="12485"/>
                        <a:pt x="121" y="14558"/>
                      </a:cubicBezTo>
                      <a:cubicBezTo>
                        <a:pt x="1176" y="15188"/>
                        <a:pt x="2352" y="15625"/>
                        <a:pt x="3576" y="15831"/>
                      </a:cubicBezTo>
                      <a:cubicBezTo>
                        <a:pt x="4098" y="15914"/>
                        <a:pt x="4601" y="15950"/>
                        <a:pt x="5081" y="15950"/>
                      </a:cubicBezTo>
                      <a:cubicBezTo>
                        <a:pt x="7467" y="15950"/>
                        <a:pt x="9288" y="15061"/>
                        <a:pt x="10025" y="14667"/>
                      </a:cubicBezTo>
                      <a:cubicBezTo>
                        <a:pt x="9940" y="13976"/>
                        <a:pt x="9855" y="13297"/>
                        <a:pt x="9758" y="12618"/>
                      </a:cubicBezTo>
                      <a:cubicBezTo>
                        <a:pt x="9709" y="12267"/>
                        <a:pt x="9661" y="11903"/>
                        <a:pt x="9612" y="11552"/>
                      </a:cubicBezTo>
                      <a:cubicBezTo>
                        <a:pt x="9443" y="10170"/>
                        <a:pt x="9249" y="8788"/>
                        <a:pt x="9067" y="7406"/>
                      </a:cubicBezTo>
                      <a:cubicBezTo>
                        <a:pt x="8921" y="6218"/>
                        <a:pt x="8764" y="5043"/>
                        <a:pt x="8606" y="3855"/>
                      </a:cubicBezTo>
                      <a:cubicBezTo>
                        <a:pt x="8558" y="3503"/>
                        <a:pt x="8509" y="3152"/>
                        <a:pt x="8461" y="2800"/>
                      </a:cubicBezTo>
                      <a:cubicBezTo>
                        <a:pt x="8425" y="2449"/>
                        <a:pt x="8364" y="2109"/>
                        <a:pt x="8328" y="1758"/>
                      </a:cubicBezTo>
                      <a:cubicBezTo>
                        <a:pt x="7940" y="1346"/>
                        <a:pt x="7491" y="982"/>
                        <a:pt x="6994" y="703"/>
                      </a:cubicBezTo>
                      <a:cubicBezTo>
                        <a:pt x="6824" y="606"/>
                        <a:pt x="6655" y="521"/>
                        <a:pt x="6509" y="449"/>
                      </a:cubicBezTo>
                      <a:lnTo>
                        <a:pt x="6449" y="424"/>
                      </a:lnTo>
                      <a:cubicBezTo>
                        <a:pt x="6049" y="255"/>
                        <a:pt x="5649" y="133"/>
                        <a:pt x="5224" y="61"/>
                      </a:cubicBezTo>
                      <a:cubicBezTo>
                        <a:pt x="5212" y="121"/>
                        <a:pt x="4946" y="752"/>
                        <a:pt x="4315" y="885"/>
                      </a:cubicBezTo>
                      <a:cubicBezTo>
                        <a:pt x="4237" y="903"/>
                        <a:pt x="4156" y="912"/>
                        <a:pt x="4076" y="912"/>
                      </a:cubicBezTo>
                      <a:cubicBezTo>
                        <a:pt x="3572" y="912"/>
                        <a:pt x="3056" y="564"/>
                        <a:pt x="28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0" name="Google Shape;2670;p58"/>
                <p:cNvSpPr/>
                <p:nvPr/>
              </p:nvSpPr>
              <p:spPr>
                <a:xfrm>
                  <a:off x="1520183" y="3521267"/>
                  <a:ext cx="1125403" cy="406873"/>
                </a:xfrm>
                <a:custGeom>
                  <a:avLst/>
                  <a:gdLst/>
                  <a:ahLst/>
                  <a:cxnLst/>
                  <a:rect l="l" t="t" r="r" b="b"/>
                  <a:pathLst>
                    <a:path w="23674" h="8559" extrusionOk="0">
                      <a:moveTo>
                        <a:pt x="643" y="1"/>
                      </a:moveTo>
                      <a:lnTo>
                        <a:pt x="0" y="2352"/>
                      </a:lnTo>
                      <a:lnTo>
                        <a:pt x="22473" y="8559"/>
                      </a:lnTo>
                      <a:cubicBezTo>
                        <a:pt x="22594" y="8522"/>
                        <a:pt x="23370" y="8243"/>
                        <a:pt x="23540" y="7504"/>
                      </a:cubicBezTo>
                      <a:cubicBezTo>
                        <a:pt x="23673" y="6862"/>
                        <a:pt x="23225" y="6304"/>
                        <a:pt x="23128" y="6195"/>
                      </a:cubicBezTo>
                      <a:lnTo>
                        <a:pt x="64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1" name="Google Shape;2671;p58"/>
                <p:cNvSpPr/>
                <p:nvPr/>
              </p:nvSpPr>
              <p:spPr>
                <a:xfrm>
                  <a:off x="1467748" y="3524309"/>
                  <a:ext cx="1179548" cy="417094"/>
                </a:xfrm>
                <a:custGeom>
                  <a:avLst/>
                  <a:gdLst/>
                  <a:ahLst/>
                  <a:cxnLst/>
                  <a:rect l="l" t="t" r="r" b="b"/>
                  <a:pathLst>
                    <a:path w="24813" h="8774" extrusionOk="0">
                      <a:moveTo>
                        <a:pt x="1564" y="191"/>
                      </a:moveTo>
                      <a:cubicBezTo>
                        <a:pt x="1600" y="191"/>
                        <a:pt x="1649" y="204"/>
                        <a:pt x="1685" y="204"/>
                      </a:cubicBezTo>
                      <a:lnTo>
                        <a:pt x="24122" y="6398"/>
                      </a:lnTo>
                      <a:cubicBezTo>
                        <a:pt x="24291" y="6591"/>
                        <a:pt x="24607" y="7064"/>
                        <a:pt x="24485" y="7598"/>
                      </a:cubicBezTo>
                      <a:cubicBezTo>
                        <a:pt x="24352" y="8216"/>
                        <a:pt x="23710" y="8495"/>
                        <a:pt x="23528" y="8567"/>
                      </a:cubicBezTo>
                      <a:lnTo>
                        <a:pt x="3515" y="3040"/>
                      </a:lnTo>
                      <a:lnTo>
                        <a:pt x="1091" y="2373"/>
                      </a:lnTo>
                      <a:cubicBezTo>
                        <a:pt x="521" y="2094"/>
                        <a:pt x="218" y="1513"/>
                        <a:pt x="376" y="979"/>
                      </a:cubicBezTo>
                      <a:cubicBezTo>
                        <a:pt x="521" y="507"/>
                        <a:pt x="1006" y="191"/>
                        <a:pt x="1564" y="191"/>
                      </a:cubicBezTo>
                      <a:close/>
                      <a:moveTo>
                        <a:pt x="1541" y="1"/>
                      </a:moveTo>
                      <a:cubicBezTo>
                        <a:pt x="907" y="1"/>
                        <a:pt x="361" y="373"/>
                        <a:pt x="194" y="919"/>
                      </a:cubicBezTo>
                      <a:cubicBezTo>
                        <a:pt x="0" y="1549"/>
                        <a:pt x="339" y="2228"/>
                        <a:pt x="1030" y="2555"/>
                      </a:cubicBezTo>
                      <a:lnTo>
                        <a:pt x="23528" y="8773"/>
                      </a:lnTo>
                      <a:lnTo>
                        <a:pt x="23564" y="8749"/>
                      </a:lnTo>
                      <a:cubicBezTo>
                        <a:pt x="23722" y="8701"/>
                        <a:pt x="24522" y="8398"/>
                        <a:pt x="24679" y="7634"/>
                      </a:cubicBezTo>
                      <a:cubicBezTo>
                        <a:pt x="24813" y="6992"/>
                        <a:pt x="24425" y="6446"/>
                        <a:pt x="24231" y="6216"/>
                      </a:cubicBezTo>
                      <a:cubicBezTo>
                        <a:pt x="24231" y="6216"/>
                        <a:pt x="1721" y="10"/>
                        <a:pt x="1709" y="10"/>
                      </a:cubicBezTo>
                      <a:cubicBezTo>
                        <a:pt x="1652" y="4"/>
                        <a:pt x="1596" y="1"/>
                        <a:pt x="154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2" name="Google Shape;2672;p58"/>
                <p:cNvSpPr/>
                <p:nvPr/>
              </p:nvSpPr>
              <p:spPr>
                <a:xfrm>
                  <a:off x="2571208" y="3840868"/>
                  <a:ext cx="67456" cy="65364"/>
                </a:xfrm>
                <a:custGeom>
                  <a:avLst/>
                  <a:gdLst/>
                  <a:ahLst/>
                  <a:cxnLst/>
                  <a:rect l="l" t="t" r="r" b="b"/>
                  <a:pathLst>
                    <a:path w="1419" h="1375" extrusionOk="0">
                      <a:moveTo>
                        <a:pt x="868" y="0"/>
                      </a:moveTo>
                      <a:cubicBezTo>
                        <a:pt x="717" y="0"/>
                        <a:pt x="564" y="41"/>
                        <a:pt x="473" y="90"/>
                      </a:cubicBezTo>
                      <a:cubicBezTo>
                        <a:pt x="85" y="260"/>
                        <a:pt x="1" y="745"/>
                        <a:pt x="231" y="1314"/>
                      </a:cubicBezTo>
                      <a:cubicBezTo>
                        <a:pt x="243" y="1351"/>
                        <a:pt x="279" y="1375"/>
                        <a:pt x="316" y="1375"/>
                      </a:cubicBezTo>
                      <a:cubicBezTo>
                        <a:pt x="328" y="1363"/>
                        <a:pt x="340" y="1363"/>
                        <a:pt x="340" y="1351"/>
                      </a:cubicBezTo>
                      <a:cubicBezTo>
                        <a:pt x="388" y="1339"/>
                        <a:pt x="413" y="1278"/>
                        <a:pt x="401" y="1229"/>
                      </a:cubicBezTo>
                      <a:cubicBezTo>
                        <a:pt x="207" y="757"/>
                        <a:pt x="267" y="393"/>
                        <a:pt x="546" y="260"/>
                      </a:cubicBezTo>
                      <a:cubicBezTo>
                        <a:pt x="641" y="212"/>
                        <a:pt x="739" y="188"/>
                        <a:pt x="837" y="188"/>
                      </a:cubicBezTo>
                      <a:cubicBezTo>
                        <a:pt x="915" y="188"/>
                        <a:pt x="992" y="203"/>
                        <a:pt x="1067" y="236"/>
                      </a:cubicBezTo>
                      <a:cubicBezTo>
                        <a:pt x="1188" y="308"/>
                        <a:pt x="1164" y="478"/>
                        <a:pt x="1116" y="684"/>
                      </a:cubicBezTo>
                      <a:cubicBezTo>
                        <a:pt x="1079" y="842"/>
                        <a:pt x="1055" y="939"/>
                        <a:pt x="946" y="975"/>
                      </a:cubicBezTo>
                      <a:cubicBezTo>
                        <a:pt x="910" y="987"/>
                        <a:pt x="870" y="993"/>
                        <a:pt x="831" y="993"/>
                      </a:cubicBezTo>
                      <a:cubicBezTo>
                        <a:pt x="792" y="993"/>
                        <a:pt x="752" y="987"/>
                        <a:pt x="716" y="975"/>
                      </a:cubicBezTo>
                      <a:cubicBezTo>
                        <a:pt x="679" y="939"/>
                        <a:pt x="667" y="902"/>
                        <a:pt x="667" y="866"/>
                      </a:cubicBezTo>
                      <a:cubicBezTo>
                        <a:pt x="679" y="805"/>
                        <a:pt x="704" y="757"/>
                        <a:pt x="752" y="733"/>
                      </a:cubicBezTo>
                      <a:cubicBezTo>
                        <a:pt x="787" y="726"/>
                        <a:pt x="826" y="719"/>
                        <a:pt x="865" y="719"/>
                      </a:cubicBezTo>
                      <a:cubicBezTo>
                        <a:pt x="893" y="719"/>
                        <a:pt x="920" y="722"/>
                        <a:pt x="946" y="733"/>
                      </a:cubicBezTo>
                      <a:cubicBezTo>
                        <a:pt x="1007" y="733"/>
                        <a:pt x="1055" y="708"/>
                        <a:pt x="1067" y="648"/>
                      </a:cubicBezTo>
                      <a:cubicBezTo>
                        <a:pt x="1079" y="599"/>
                        <a:pt x="1043" y="539"/>
                        <a:pt x="982" y="539"/>
                      </a:cubicBezTo>
                      <a:cubicBezTo>
                        <a:pt x="939" y="528"/>
                        <a:pt x="893" y="522"/>
                        <a:pt x="847" y="522"/>
                      </a:cubicBezTo>
                      <a:cubicBezTo>
                        <a:pt x="790" y="522"/>
                        <a:pt x="733" y="531"/>
                        <a:pt x="679" y="551"/>
                      </a:cubicBezTo>
                      <a:cubicBezTo>
                        <a:pt x="570" y="611"/>
                        <a:pt x="485" y="720"/>
                        <a:pt x="473" y="842"/>
                      </a:cubicBezTo>
                      <a:cubicBezTo>
                        <a:pt x="461" y="963"/>
                        <a:pt x="510" y="1072"/>
                        <a:pt x="607" y="1133"/>
                      </a:cubicBezTo>
                      <a:cubicBezTo>
                        <a:pt x="679" y="1176"/>
                        <a:pt x="761" y="1198"/>
                        <a:pt x="843" y="1198"/>
                      </a:cubicBezTo>
                      <a:cubicBezTo>
                        <a:pt x="898" y="1198"/>
                        <a:pt x="953" y="1188"/>
                        <a:pt x="1007" y="1169"/>
                      </a:cubicBezTo>
                      <a:cubicBezTo>
                        <a:pt x="1188" y="1096"/>
                        <a:pt x="1310" y="926"/>
                        <a:pt x="1310" y="733"/>
                      </a:cubicBezTo>
                      <a:cubicBezTo>
                        <a:pt x="1358" y="526"/>
                        <a:pt x="1419" y="223"/>
                        <a:pt x="1176" y="78"/>
                      </a:cubicBezTo>
                      <a:cubicBezTo>
                        <a:pt x="1090" y="22"/>
                        <a:pt x="979" y="0"/>
                        <a:pt x="86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3" name="Google Shape;2673;p58"/>
                <p:cNvSpPr/>
                <p:nvPr/>
              </p:nvSpPr>
              <p:spPr>
                <a:xfrm>
                  <a:off x="1657331" y="3477484"/>
                  <a:ext cx="846500" cy="485215"/>
                </a:xfrm>
                <a:custGeom>
                  <a:avLst/>
                  <a:gdLst/>
                  <a:ahLst/>
                  <a:cxnLst/>
                  <a:rect l="l" t="t" r="r" b="b"/>
                  <a:pathLst>
                    <a:path w="17807" h="10207" extrusionOk="0">
                      <a:moveTo>
                        <a:pt x="715" y="1"/>
                      </a:moveTo>
                      <a:lnTo>
                        <a:pt x="0" y="1370"/>
                      </a:lnTo>
                      <a:lnTo>
                        <a:pt x="16728" y="10207"/>
                      </a:lnTo>
                      <a:cubicBezTo>
                        <a:pt x="16825" y="10207"/>
                        <a:pt x="17455" y="10195"/>
                        <a:pt x="17637" y="9770"/>
                      </a:cubicBezTo>
                      <a:cubicBezTo>
                        <a:pt x="17806" y="9383"/>
                        <a:pt x="17503" y="8934"/>
                        <a:pt x="17443" y="8837"/>
                      </a:cubicBezTo>
                      <a:lnTo>
                        <a:pt x="71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4" name="Google Shape;2674;p58"/>
                <p:cNvSpPr/>
                <p:nvPr/>
              </p:nvSpPr>
              <p:spPr>
                <a:xfrm>
                  <a:off x="1638886" y="3477484"/>
                  <a:ext cx="867227" cy="493867"/>
                </a:xfrm>
                <a:custGeom>
                  <a:avLst/>
                  <a:gdLst/>
                  <a:ahLst/>
                  <a:cxnLst/>
                  <a:rect l="l" t="t" r="r" b="b"/>
                  <a:pathLst>
                    <a:path w="18243" h="10389" extrusionOk="0">
                      <a:moveTo>
                        <a:pt x="999" y="194"/>
                      </a:moveTo>
                      <a:cubicBezTo>
                        <a:pt x="1010" y="194"/>
                        <a:pt x="1020" y="194"/>
                        <a:pt x="1030" y="195"/>
                      </a:cubicBezTo>
                      <a:lnTo>
                        <a:pt x="17722" y="9007"/>
                      </a:lnTo>
                      <a:cubicBezTo>
                        <a:pt x="17806" y="9140"/>
                        <a:pt x="18025" y="9516"/>
                        <a:pt x="17891" y="9819"/>
                      </a:cubicBezTo>
                      <a:cubicBezTo>
                        <a:pt x="17734" y="10158"/>
                        <a:pt x="17237" y="10195"/>
                        <a:pt x="17091" y="10195"/>
                      </a:cubicBezTo>
                      <a:lnTo>
                        <a:pt x="400" y="1370"/>
                      </a:lnTo>
                      <a:cubicBezTo>
                        <a:pt x="43" y="882"/>
                        <a:pt x="400" y="194"/>
                        <a:pt x="999" y="194"/>
                      </a:cubicBezTo>
                      <a:close/>
                      <a:moveTo>
                        <a:pt x="1021" y="0"/>
                      </a:moveTo>
                      <a:cubicBezTo>
                        <a:pt x="694" y="0"/>
                        <a:pt x="382" y="168"/>
                        <a:pt x="206" y="449"/>
                      </a:cubicBezTo>
                      <a:cubicBezTo>
                        <a:pt x="0" y="776"/>
                        <a:pt x="24" y="1201"/>
                        <a:pt x="255" y="1516"/>
                      </a:cubicBezTo>
                      <a:lnTo>
                        <a:pt x="17019" y="10377"/>
                      </a:lnTo>
                      <a:lnTo>
                        <a:pt x="17067" y="10389"/>
                      </a:lnTo>
                      <a:cubicBezTo>
                        <a:pt x="17249" y="10389"/>
                        <a:pt x="17867" y="10352"/>
                        <a:pt x="18073" y="9892"/>
                      </a:cubicBezTo>
                      <a:cubicBezTo>
                        <a:pt x="18243" y="9492"/>
                        <a:pt x="17988" y="9043"/>
                        <a:pt x="17867" y="8873"/>
                      </a:cubicBezTo>
                      <a:lnTo>
                        <a:pt x="1103" y="1"/>
                      </a:lnTo>
                      <a:lnTo>
                        <a:pt x="1055" y="1"/>
                      </a:lnTo>
                      <a:cubicBezTo>
                        <a:pt x="1043" y="0"/>
                        <a:pt x="1032" y="0"/>
                        <a:pt x="102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5" name="Google Shape;2675;p58"/>
                <p:cNvSpPr/>
                <p:nvPr/>
              </p:nvSpPr>
              <p:spPr>
                <a:xfrm>
                  <a:off x="2444994" y="3908848"/>
                  <a:ext cx="54240" cy="41215"/>
                </a:xfrm>
                <a:custGeom>
                  <a:avLst/>
                  <a:gdLst/>
                  <a:ahLst/>
                  <a:cxnLst/>
                  <a:rect l="l" t="t" r="r" b="b"/>
                  <a:pathLst>
                    <a:path w="1141" h="867" extrusionOk="0">
                      <a:moveTo>
                        <a:pt x="499" y="0"/>
                      </a:moveTo>
                      <a:cubicBezTo>
                        <a:pt x="470" y="0"/>
                        <a:pt x="442" y="2"/>
                        <a:pt x="413" y="6"/>
                      </a:cubicBezTo>
                      <a:cubicBezTo>
                        <a:pt x="292" y="6"/>
                        <a:pt x="183" y="78"/>
                        <a:pt x="110" y="175"/>
                      </a:cubicBezTo>
                      <a:cubicBezTo>
                        <a:pt x="13" y="369"/>
                        <a:pt x="1" y="587"/>
                        <a:pt x="86" y="781"/>
                      </a:cubicBezTo>
                      <a:cubicBezTo>
                        <a:pt x="100" y="828"/>
                        <a:pt x="134" y="848"/>
                        <a:pt x="169" y="848"/>
                      </a:cubicBezTo>
                      <a:cubicBezTo>
                        <a:pt x="225" y="848"/>
                        <a:pt x="282" y="800"/>
                        <a:pt x="268" y="733"/>
                      </a:cubicBezTo>
                      <a:cubicBezTo>
                        <a:pt x="207" y="587"/>
                        <a:pt x="207" y="430"/>
                        <a:pt x="268" y="284"/>
                      </a:cubicBezTo>
                      <a:cubicBezTo>
                        <a:pt x="304" y="236"/>
                        <a:pt x="365" y="199"/>
                        <a:pt x="437" y="199"/>
                      </a:cubicBezTo>
                      <a:cubicBezTo>
                        <a:pt x="454" y="198"/>
                        <a:pt x="471" y="197"/>
                        <a:pt x="489" y="197"/>
                      </a:cubicBezTo>
                      <a:cubicBezTo>
                        <a:pt x="607" y="197"/>
                        <a:pt x="732" y="233"/>
                        <a:pt x="837" y="296"/>
                      </a:cubicBezTo>
                      <a:cubicBezTo>
                        <a:pt x="910" y="357"/>
                        <a:pt x="886" y="430"/>
                        <a:pt x="837" y="563"/>
                      </a:cubicBezTo>
                      <a:cubicBezTo>
                        <a:pt x="789" y="648"/>
                        <a:pt x="777" y="672"/>
                        <a:pt x="716" y="672"/>
                      </a:cubicBezTo>
                      <a:cubicBezTo>
                        <a:pt x="643" y="672"/>
                        <a:pt x="583" y="648"/>
                        <a:pt x="534" y="624"/>
                      </a:cubicBezTo>
                      <a:cubicBezTo>
                        <a:pt x="522" y="612"/>
                        <a:pt x="510" y="587"/>
                        <a:pt x="510" y="563"/>
                      </a:cubicBezTo>
                      <a:cubicBezTo>
                        <a:pt x="522" y="551"/>
                        <a:pt x="546" y="551"/>
                        <a:pt x="559" y="551"/>
                      </a:cubicBezTo>
                      <a:cubicBezTo>
                        <a:pt x="572" y="548"/>
                        <a:pt x="585" y="546"/>
                        <a:pt x="599" y="546"/>
                      </a:cubicBezTo>
                      <a:cubicBezTo>
                        <a:pt x="638" y="546"/>
                        <a:pt x="677" y="558"/>
                        <a:pt x="704" y="575"/>
                      </a:cubicBezTo>
                      <a:cubicBezTo>
                        <a:pt x="717" y="582"/>
                        <a:pt x="731" y="585"/>
                        <a:pt x="745" y="585"/>
                      </a:cubicBezTo>
                      <a:cubicBezTo>
                        <a:pt x="782" y="585"/>
                        <a:pt x="820" y="562"/>
                        <a:pt x="837" y="527"/>
                      </a:cubicBezTo>
                      <a:cubicBezTo>
                        <a:pt x="862" y="478"/>
                        <a:pt x="837" y="418"/>
                        <a:pt x="789" y="406"/>
                      </a:cubicBezTo>
                      <a:cubicBezTo>
                        <a:pt x="716" y="369"/>
                        <a:pt x="631" y="345"/>
                        <a:pt x="546" y="345"/>
                      </a:cubicBezTo>
                      <a:cubicBezTo>
                        <a:pt x="449" y="345"/>
                        <a:pt x="365" y="406"/>
                        <a:pt x="328" y="503"/>
                      </a:cubicBezTo>
                      <a:cubicBezTo>
                        <a:pt x="304" y="587"/>
                        <a:pt x="328" y="696"/>
                        <a:pt x="413" y="757"/>
                      </a:cubicBezTo>
                      <a:cubicBezTo>
                        <a:pt x="498" y="830"/>
                        <a:pt x="595" y="866"/>
                        <a:pt x="716" y="866"/>
                      </a:cubicBezTo>
                      <a:cubicBezTo>
                        <a:pt x="849" y="854"/>
                        <a:pt x="971" y="769"/>
                        <a:pt x="1007" y="636"/>
                      </a:cubicBezTo>
                      <a:cubicBezTo>
                        <a:pt x="1056" y="527"/>
                        <a:pt x="1140" y="321"/>
                        <a:pt x="959" y="151"/>
                      </a:cubicBezTo>
                      <a:cubicBezTo>
                        <a:pt x="824" y="58"/>
                        <a:pt x="663" y="0"/>
                        <a:pt x="49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6" name="Google Shape;2676;p58"/>
                <p:cNvSpPr/>
                <p:nvPr/>
              </p:nvSpPr>
              <p:spPr>
                <a:xfrm>
                  <a:off x="1882045" y="3342569"/>
                  <a:ext cx="346929" cy="431165"/>
                </a:xfrm>
                <a:custGeom>
                  <a:avLst/>
                  <a:gdLst/>
                  <a:ahLst/>
                  <a:cxnLst/>
                  <a:rect l="l" t="t" r="r" b="b"/>
                  <a:pathLst>
                    <a:path w="7298" h="9070" extrusionOk="0">
                      <a:moveTo>
                        <a:pt x="1664" y="0"/>
                      </a:moveTo>
                      <a:cubicBezTo>
                        <a:pt x="1318" y="0"/>
                        <a:pt x="955" y="122"/>
                        <a:pt x="667" y="354"/>
                      </a:cubicBezTo>
                      <a:cubicBezTo>
                        <a:pt x="206" y="729"/>
                        <a:pt x="0" y="1336"/>
                        <a:pt x="194" y="1833"/>
                      </a:cubicBezTo>
                      <a:cubicBezTo>
                        <a:pt x="849" y="4742"/>
                        <a:pt x="2558" y="7324"/>
                        <a:pt x="4994" y="9069"/>
                      </a:cubicBezTo>
                      <a:lnTo>
                        <a:pt x="7297" y="7542"/>
                      </a:lnTo>
                      <a:lnTo>
                        <a:pt x="2522" y="329"/>
                      </a:lnTo>
                      <a:cubicBezTo>
                        <a:pt x="2299" y="107"/>
                        <a:pt x="1989" y="0"/>
                        <a:pt x="166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7" name="Google Shape;2677;p58"/>
                <p:cNvSpPr/>
                <p:nvPr/>
              </p:nvSpPr>
              <p:spPr>
                <a:xfrm>
                  <a:off x="2097536" y="3691978"/>
                  <a:ext cx="206931" cy="176839"/>
                </a:xfrm>
                <a:custGeom>
                  <a:avLst/>
                  <a:gdLst/>
                  <a:ahLst/>
                  <a:cxnLst/>
                  <a:rect l="l" t="t" r="r" b="b"/>
                  <a:pathLst>
                    <a:path w="4353" h="3720" extrusionOk="0">
                      <a:moveTo>
                        <a:pt x="3609" y="0"/>
                      </a:moveTo>
                      <a:cubicBezTo>
                        <a:pt x="3472" y="0"/>
                        <a:pt x="3308" y="20"/>
                        <a:pt x="3104" y="58"/>
                      </a:cubicBezTo>
                      <a:lnTo>
                        <a:pt x="2364" y="192"/>
                      </a:lnTo>
                      <a:lnTo>
                        <a:pt x="195" y="1525"/>
                      </a:lnTo>
                      <a:cubicBezTo>
                        <a:pt x="110" y="1804"/>
                        <a:pt x="1" y="2289"/>
                        <a:pt x="243" y="2652"/>
                      </a:cubicBezTo>
                      <a:cubicBezTo>
                        <a:pt x="449" y="2955"/>
                        <a:pt x="777" y="3016"/>
                        <a:pt x="1480" y="3198"/>
                      </a:cubicBezTo>
                      <a:cubicBezTo>
                        <a:pt x="1892" y="3295"/>
                        <a:pt x="2486" y="3465"/>
                        <a:pt x="3213" y="3719"/>
                      </a:cubicBezTo>
                      <a:cubicBezTo>
                        <a:pt x="3516" y="3161"/>
                        <a:pt x="3661" y="2531"/>
                        <a:pt x="3661" y="1901"/>
                      </a:cubicBezTo>
                      <a:cubicBezTo>
                        <a:pt x="3661" y="1428"/>
                        <a:pt x="3564" y="943"/>
                        <a:pt x="3783" y="822"/>
                      </a:cubicBezTo>
                      <a:cubicBezTo>
                        <a:pt x="3819" y="801"/>
                        <a:pt x="3860" y="792"/>
                        <a:pt x="3903" y="792"/>
                      </a:cubicBezTo>
                      <a:cubicBezTo>
                        <a:pt x="4029" y="792"/>
                        <a:pt x="4174" y="871"/>
                        <a:pt x="4292" y="943"/>
                      </a:cubicBezTo>
                      <a:cubicBezTo>
                        <a:pt x="4304" y="822"/>
                        <a:pt x="4352" y="361"/>
                        <a:pt x="4074" y="131"/>
                      </a:cubicBezTo>
                      <a:cubicBezTo>
                        <a:pt x="3957" y="44"/>
                        <a:pt x="3815" y="0"/>
                        <a:pt x="360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8" name="Google Shape;2678;p58"/>
                <p:cNvSpPr/>
                <p:nvPr/>
              </p:nvSpPr>
              <p:spPr>
                <a:xfrm>
                  <a:off x="2169557" y="2637525"/>
                  <a:ext cx="197138" cy="132962"/>
                </a:xfrm>
                <a:custGeom>
                  <a:avLst/>
                  <a:gdLst/>
                  <a:ahLst/>
                  <a:cxnLst/>
                  <a:rect l="l" t="t" r="r" b="b"/>
                  <a:pathLst>
                    <a:path w="4147" h="2797" extrusionOk="0">
                      <a:moveTo>
                        <a:pt x="2445" y="0"/>
                      </a:moveTo>
                      <a:cubicBezTo>
                        <a:pt x="1621" y="0"/>
                        <a:pt x="1032" y="504"/>
                        <a:pt x="874" y="639"/>
                      </a:cubicBezTo>
                      <a:cubicBezTo>
                        <a:pt x="595" y="869"/>
                        <a:pt x="1" y="1366"/>
                        <a:pt x="74" y="2033"/>
                      </a:cubicBezTo>
                      <a:cubicBezTo>
                        <a:pt x="110" y="2324"/>
                        <a:pt x="243" y="2591"/>
                        <a:pt x="449" y="2797"/>
                      </a:cubicBezTo>
                      <a:cubicBezTo>
                        <a:pt x="704" y="2566"/>
                        <a:pt x="898" y="2288"/>
                        <a:pt x="1031" y="1972"/>
                      </a:cubicBezTo>
                      <a:cubicBezTo>
                        <a:pt x="1116" y="1791"/>
                        <a:pt x="1165" y="1585"/>
                        <a:pt x="1286" y="1572"/>
                      </a:cubicBezTo>
                      <a:cubicBezTo>
                        <a:pt x="1289" y="1572"/>
                        <a:pt x="1293" y="1572"/>
                        <a:pt x="1296" y="1572"/>
                      </a:cubicBezTo>
                      <a:cubicBezTo>
                        <a:pt x="1399" y="1572"/>
                        <a:pt x="1461" y="1746"/>
                        <a:pt x="1613" y="1863"/>
                      </a:cubicBezTo>
                      <a:cubicBezTo>
                        <a:pt x="1675" y="1905"/>
                        <a:pt x="1777" y="1958"/>
                        <a:pt x="1978" y="1958"/>
                      </a:cubicBezTo>
                      <a:cubicBezTo>
                        <a:pt x="2130" y="1958"/>
                        <a:pt x="2339" y="1928"/>
                        <a:pt x="2631" y="1839"/>
                      </a:cubicBezTo>
                      <a:cubicBezTo>
                        <a:pt x="3262" y="1633"/>
                        <a:pt x="4122" y="1366"/>
                        <a:pt x="4134" y="918"/>
                      </a:cubicBezTo>
                      <a:cubicBezTo>
                        <a:pt x="4146" y="481"/>
                        <a:pt x="3310" y="81"/>
                        <a:pt x="2631" y="9"/>
                      </a:cubicBezTo>
                      <a:cubicBezTo>
                        <a:pt x="2568" y="3"/>
                        <a:pt x="2506" y="0"/>
                        <a:pt x="244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9" name="Google Shape;2679;p58"/>
                <p:cNvSpPr/>
                <p:nvPr/>
              </p:nvSpPr>
              <p:spPr>
                <a:xfrm>
                  <a:off x="2382196" y="3057433"/>
                  <a:ext cx="148127" cy="50152"/>
                </a:xfrm>
                <a:custGeom>
                  <a:avLst/>
                  <a:gdLst/>
                  <a:ahLst/>
                  <a:cxnLst/>
                  <a:rect l="l" t="t" r="r" b="b"/>
                  <a:pathLst>
                    <a:path w="3116" h="1055" extrusionOk="0">
                      <a:moveTo>
                        <a:pt x="631" y="0"/>
                      </a:moveTo>
                      <a:cubicBezTo>
                        <a:pt x="1" y="61"/>
                        <a:pt x="1" y="994"/>
                        <a:pt x="631" y="1055"/>
                      </a:cubicBezTo>
                      <a:lnTo>
                        <a:pt x="2486" y="1055"/>
                      </a:lnTo>
                      <a:cubicBezTo>
                        <a:pt x="3116" y="994"/>
                        <a:pt x="3116" y="61"/>
                        <a:pt x="248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0" name="Google Shape;2680;p58"/>
                <p:cNvSpPr/>
                <p:nvPr/>
              </p:nvSpPr>
              <p:spPr>
                <a:xfrm>
                  <a:off x="2205923" y="3328070"/>
                  <a:ext cx="154449" cy="51150"/>
                </a:xfrm>
                <a:custGeom>
                  <a:avLst/>
                  <a:gdLst/>
                  <a:ahLst/>
                  <a:cxnLst/>
                  <a:rect l="l" t="t" r="r" b="b"/>
                  <a:pathLst>
                    <a:path w="3249" h="1076" extrusionOk="0">
                      <a:moveTo>
                        <a:pt x="687" y="0"/>
                      </a:moveTo>
                      <a:cubicBezTo>
                        <a:pt x="1" y="0"/>
                        <a:pt x="1" y="1075"/>
                        <a:pt x="687" y="1075"/>
                      </a:cubicBezTo>
                      <a:cubicBezTo>
                        <a:pt x="712" y="1075"/>
                        <a:pt x="737" y="1074"/>
                        <a:pt x="763" y="1071"/>
                      </a:cubicBezTo>
                      <a:lnTo>
                        <a:pt x="2618" y="1071"/>
                      </a:lnTo>
                      <a:cubicBezTo>
                        <a:pt x="3248" y="998"/>
                        <a:pt x="3248" y="77"/>
                        <a:pt x="2618" y="4"/>
                      </a:cubicBezTo>
                      <a:lnTo>
                        <a:pt x="763" y="4"/>
                      </a:lnTo>
                      <a:cubicBezTo>
                        <a:pt x="737" y="1"/>
                        <a:pt x="712" y="0"/>
                        <a:pt x="68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1" name="Google Shape;2681;p58"/>
                <p:cNvSpPr/>
                <p:nvPr/>
              </p:nvSpPr>
              <p:spPr>
                <a:xfrm>
                  <a:off x="2104524" y="3129834"/>
                  <a:ext cx="154402" cy="50580"/>
                </a:xfrm>
                <a:custGeom>
                  <a:avLst/>
                  <a:gdLst/>
                  <a:ahLst/>
                  <a:cxnLst/>
                  <a:rect l="l" t="t" r="r" b="b"/>
                  <a:pathLst>
                    <a:path w="3248" h="1064" extrusionOk="0">
                      <a:moveTo>
                        <a:pt x="686" y="0"/>
                      </a:moveTo>
                      <a:cubicBezTo>
                        <a:pt x="1" y="0"/>
                        <a:pt x="1" y="1063"/>
                        <a:pt x="686" y="1063"/>
                      </a:cubicBezTo>
                      <a:cubicBezTo>
                        <a:pt x="711" y="1063"/>
                        <a:pt x="736" y="1062"/>
                        <a:pt x="763" y="1059"/>
                      </a:cubicBezTo>
                      <a:lnTo>
                        <a:pt x="2617" y="1059"/>
                      </a:lnTo>
                      <a:cubicBezTo>
                        <a:pt x="3248" y="986"/>
                        <a:pt x="3248" y="65"/>
                        <a:pt x="2617" y="4"/>
                      </a:cubicBezTo>
                      <a:lnTo>
                        <a:pt x="763" y="4"/>
                      </a:lnTo>
                      <a:cubicBezTo>
                        <a:pt x="736" y="2"/>
                        <a:pt x="711" y="0"/>
                        <a:pt x="68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2" name="Google Shape;2682;p58"/>
                <p:cNvSpPr/>
                <p:nvPr/>
              </p:nvSpPr>
              <p:spPr>
                <a:xfrm>
                  <a:off x="2458827" y="3473443"/>
                  <a:ext cx="85330" cy="50770"/>
                </a:xfrm>
                <a:custGeom>
                  <a:avLst/>
                  <a:gdLst/>
                  <a:ahLst/>
                  <a:cxnLst/>
                  <a:rect l="l" t="t" r="r" b="b"/>
                  <a:pathLst>
                    <a:path w="1795" h="1068" extrusionOk="0">
                      <a:moveTo>
                        <a:pt x="534" y="1"/>
                      </a:moveTo>
                      <a:cubicBezTo>
                        <a:pt x="243" y="1"/>
                        <a:pt x="13" y="231"/>
                        <a:pt x="13" y="522"/>
                      </a:cubicBezTo>
                      <a:cubicBezTo>
                        <a:pt x="1" y="825"/>
                        <a:pt x="243" y="1067"/>
                        <a:pt x="534" y="1067"/>
                      </a:cubicBezTo>
                      <a:lnTo>
                        <a:pt x="1795" y="1067"/>
                      </a:lnTo>
                      <a:cubicBezTo>
                        <a:pt x="1759" y="716"/>
                        <a:pt x="1710" y="352"/>
                        <a:pt x="166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3" name="Google Shape;2683;p58"/>
                <p:cNvSpPr/>
                <p:nvPr/>
              </p:nvSpPr>
              <p:spPr>
                <a:xfrm>
                  <a:off x="2206589" y="3554021"/>
                  <a:ext cx="159393" cy="50913"/>
                </a:xfrm>
                <a:custGeom>
                  <a:avLst/>
                  <a:gdLst/>
                  <a:ahLst/>
                  <a:cxnLst/>
                  <a:rect l="l" t="t" r="r" b="b"/>
                  <a:pathLst>
                    <a:path w="3353" h="1071" extrusionOk="0">
                      <a:moveTo>
                        <a:pt x="693" y="1"/>
                      </a:moveTo>
                      <a:cubicBezTo>
                        <a:pt x="1" y="1"/>
                        <a:pt x="4" y="1071"/>
                        <a:pt x="704" y="1071"/>
                      </a:cubicBezTo>
                      <a:cubicBezTo>
                        <a:pt x="719" y="1071"/>
                        <a:pt x="734" y="1070"/>
                        <a:pt x="749" y="1069"/>
                      </a:cubicBezTo>
                      <a:lnTo>
                        <a:pt x="2604" y="1069"/>
                      </a:lnTo>
                      <a:cubicBezTo>
                        <a:pt x="2619" y="1070"/>
                        <a:pt x="2634" y="1071"/>
                        <a:pt x="2649" y="1071"/>
                      </a:cubicBezTo>
                      <a:cubicBezTo>
                        <a:pt x="3349" y="1071"/>
                        <a:pt x="3352" y="1"/>
                        <a:pt x="2660" y="1"/>
                      </a:cubicBezTo>
                      <a:cubicBezTo>
                        <a:pt x="2642" y="1"/>
                        <a:pt x="2623" y="1"/>
                        <a:pt x="2604" y="3"/>
                      </a:cubicBezTo>
                      <a:lnTo>
                        <a:pt x="749" y="3"/>
                      </a:lnTo>
                      <a:cubicBezTo>
                        <a:pt x="730" y="1"/>
                        <a:pt x="711" y="1"/>
                        <a:pt x="69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4" name="Google Shape;2684;p58"/>
                <p:cNvSpPr/>
                <p:nvPr/>
              </p:nvSpPr>
              <p:spPr>
                <a:xfrm>
                  <a:off x="1351898" y="4939960"/>
                  <a:ext cx="1843409" cy="9840"/>
                </a:xfrm>
                <a:custGeom>
                  <a:avLst/>
                  <a:gdLst/>
                  <a:ahLst/>
                  <a:cxnLst/>
                  <a:rect l="l" t="t" r="r" b="b"/>
                  <a:pathLst>
                    <a:path w="38778" h="207" extrusionOk="0">
                      <a:moveTo>
                        <a:pt x="134" y="1"/>
                      </a:moveTo>
                      <a:cubicBezTo>
                        <a:pt x="1" y="1"/>
                        <a:pt x="1" y="207"/>
                        <a:pt x="134" y="207"/>
                      </a:cubicBezTo>
                      <a:lnTo>
                        <a:pt x="38644" y="207"/>
                      </a:lnTo>
                      <a:cubicBezTo>
                        <a:pt x="38777" y="207"/>
                        <a:pt x="38777" y="1"/>
                        <a:pt x="3864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685" name="Google Shape;2685;p58"/>
              <p:cNvGrpSpPr/>
              <p:nvPr/>
            </p:nvGrpSpPr>
            <p:grpSpPr>
              <a:xfrm>
                <a:off x="1351898" y="2449510"/>
                <a:ext cx="1843409" cy="2500290"/>
                <a:chOff x="1351898" y="2449510"/>
                <a:chExt cx="1843409" cy="2500290"/>
              </a:xfrm>
            </p:grpSpPr>
            <p:sp>
              <p:nvSpPr>
                <p:cNvPr id="2686" name="Google Shape;2686;p58"/>
                <p:cNvSpPr/>
                <p:nvPr/>
              </p:nvSpPr>
              <p:spPr>
                <a:xfrm>
                  <a:off x="1454485" y="2686300"/>
                  <a:ext cx="1036650" cy="626402"/>
                </a:xfrm>
                <a:custGeom>
                  <a:avLst/>
                  <a:gdLst/>
                  <a:ahLst/>
                  <a:cxnLst/>
                  <a:rect l="l" t="t" r="r" b="b"/>
                  <a:pathLst>
                    <a:path w="21807" h="13177" extrusionOk="0">
                      <a:moveTo>
                        <a:pt x="18582" y="1"/>
                      </a:moveTo>
                      <a:cubicBezTo>
                        <a:pt x="17540" y="25"/>
                        <a:pt x="16498" y="37"/>
                        <a:pt x="15443" y="62"/>
                      </a:cubicBezTo>
                      <a:cubicBezTo>
                        <a:pt x="14934" y="1952"/>
                        <a:pt x="14122" y="2631"/>
                        <a:pt x="13504" y="2910"/>
                      </a:cubicBezTo>
                      <a:cubicBezTo>
                        <a:pt x="13175" y="3052"/>
                        <a:pt x="12857" y="3101"/>
                        <a:pt x="12546" y="3101"/>
                      </a:cubicBezTo>
                      <a:cubicBezTo>
                        <a:pt x="11856" y="3101"/>
                        <a:pt x="11202" y="2859"/>
                        <a:pt x="10559" y="2859"/>
                      </a:cubicBezTo>
                      <a:cubicBezTo>
                        <a:pt x="10209" y="2859"/>
                        <a:pt x="9863" y="2931"/>
                        <a:pt x="9516" y="3153"/>
                      </a:cubicBezTo>
                      <a:cubicBezTo>
                        <a:pt x="8594" y="3746"/>
                        <a:pt x="8922" y="4583"/>
                        <a:pt x="7855" y="5237"/>
                      </a:cubicBezTo>
                      <a:cubicBezTo>
                        <a:pt x="6849" y="5868"/>
                        <a:pt x="6328" y="5262"/>
                        <a:pt x="5273" y="5856"/>
                      </a:cubicBezTo>
                      <a:cubicBezTo>
                        <a:pt x="4279" y="6425"/>
                        <a:pt x="4546" y="7068"/>
                        <a:pt x="3249" y="8183"/>
                      </a:cubicBezTo>
                      <a:cubicBezTo>
                        <a:pt x="2340" y="8971"/>
                        <a:pt x="2025" y="8898"/>
                        <a:pt x="1406" y="9480"/>
                      </a:cubicBezTo>
                      <a:cubicBezTo>
                        <a:pt x="788" y="10050"/>
                        <a:pt x="109" y="11092"/>
                        <a:pt x="0" y="13177"/>
                      </a:cubicBezTo>
                      <a:lnTo>
                        <a:pt x="1855" y="13177"/>
                      </a:lnTo>
                      <a:cubicBezTo>
                        <a:pt x="1988" y="12813"/>
                        <a:pt x="2134" y="12450"/>
                        <a:pt x="2267" y="12074"/>
                      </a:cubicBezTo>
                      <a:lnTo>
                        <a:pt x="2267" y="12074"/>
                      </a:lnTo>
                      <a:cubicBezTo>
                        <a:pt x="2243" y="12437"/>
                        <a:pt x="2206" y="12813"/>
                        <a:pt x="2182" y="13177"/>
                      </a:cubicBezTo>
                      <a:lnTo>
                        <a:pt x="5588" y="13177"/>
                      </a:lnTo>
                      <a:cubicBezTo>
                        <a:pt x="5661" y="13056"/>
                        <a:pt x="5734" y="12934"/>
                        <a:pt x="5794" y="12801"/>
                      </a:cubicBezTo>
                      <a:lnTo>
                        <a:pt x="5794" y="13177"/>
                      </a:lnTo>
                      <a:lnTo>
                        <a:pt x="7431" y="13177"/>
                      </a:lnTo>
                      <a:cubicBezTo>
                        <a:pt x="7503" y="13068"/>
                        <a:pt x="7576" y="12971"/>
                        <a:pt x="7649" y="12862"/>
                      </a:cubicBezTo>
                      <a:lnTo>
                        <a:pt x="7649" y="12862"/>
                      </a:lnTo>
                      <a:cubicBezTo>
                        <a:pt x="7649" y="12959"/>
                        <a:pt x="7649" y="13068"/>
                        <a:pt x="7637" y="13177"/>
                      </a:cubicBezTo>
                      <a:lnTo>
                        <a:pt x="8364" y="13177"/>
                      </a:lnTo>
                      <a:cubicBezTo>
                        <a:pt x="8206" y="12789"/>
                        <a:pt x="8110" y="12292"/>
                        <a:pt x="8316" y="11868"/>
                      </a:cubicBezTo>
                      <a:cubicBezTo>
                        <a:pt x="8837" y="10753"/>
                        <a:pt x="10934" y="10983"/>
                        <a:pt x="13201" y="10644"/>
                      </a:cubicBezTo>
                      <a:cubicBezTo>
                        <a:pt x="13807" y="10559"/>
                        <a:pt x="19564" y="9662"/>
                        <a:pt x="20873" y="6656"/>
                      </a:cubicBezTo>
                      <a:cubicBezTo>
                        <a:pt x="21092" y="6122"/>
                        <a:pt x="21807" y="4037"/>
                        <a:pt x="185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7" name="Google Shape;2687;p58"/>
                <p:cNvSpPr/>
                <p:nvPr/>
              </p:nvSpPr>
              <p:spPr>
                <a:xfrm>
                  <a:off x="1430288" y="2724996"/>
                  <a:ext cx="757890" cy="583095"/>
                </a:xfrm>
                <a:custGeom>
                  <a:avLst/>
                  <a:gdLst/>
                  <a:ahLst/>
                  <a:cxnLst/>
                  <a:rect l="l" t="t" r="r" b="b"/>
                  <a:pathLst>
                    <a:path w="15943" h="12266" extrusionOk="0">
                      <a:moveTo>
                        <a:pt x="15806" y="0"/>
                      </a:moveTo>
                      <a:cubicBezTo>
                        <a:pt x="15781" y="0"/>
                        <a:pt x="15756" y="11"/>
                        <a:pt x="15734" y="35"/>
                      </a:cubicBezTo>
                      <a:cubicBezTo>
                        <a:pt x="15188" y="702"/>
                        <a:pt x="14461" y="1199"/>
                        <a:pt x="13637" y="1466"/>
                      </a:cubicBezTo>
                      <a:cubicBezTo>
                        <a:pt x="13267" y="1576"/>
                        <a:pt x="12926" y="1614"/>
                        <a:pt x="12609" y="1614"/>
                      </a:cubicBezTo>
                      <a:cubicBezTo>
                        <a:pt x="12229" y="1614"/>
                        <a:pt x="11882" y="1560"/>
                        <a:pt x="11552" y="1514"/>
                      </a:cubicBezTo>
                      <a:cubicBezTo>
                        <a:pt x="11255" y="1466"/>
                        <a:pt x="10968" y="1420"/>
                        <a:pt x="10685" y="1420"/>
                      </a:cubicBezTo>
                      <a:cubicBezTo>
                        <a:pt x="10331" y="1420"/>
                        <a:pt x="9981" y="1491"/>
                        <a:pt x="9625" y="1720"/>
                      </a:cubicBezTo>
                      <a:cubicBezTo>
                        <a:pt x="9152" y="2023"/>
                        <a:pt x="8994" y="2387"/>
                        <a:pt x="8837" y="2739"/>
                      </a:cubicBezTo>
                      <a:cubicBezTo>
                        <a:pt x="8667" y="3114"/>
                        <a:pt x="8497" y="3478"/>
                        <a:pt x="7964" y="3805"/>
                      </a:cubicBezTo>
                      <a:cubicBezTo>
                        <a:pt x="7646" y="4006"/>
                        <a:pt x="7273" y="4115"/>
                        <a:pt x="6901" y="4115"/>
                      </a:cubicBezTo>
                      <a:cubicBezTo>
                        <a:pt x="6847" y="4115"/>
                        <a:pt x="6793" y="4113"/>
                        <a:pt x="6740" y="4108"/>
                      </a:cubicBezTo>
                      <a:cubicBezTo>
                        <a:pt x="6693" y="4106"/>
                        <a:pt x="6646" y="4105"/>
                        <a:pt x="6600" y="4105"/>
                      </a:cubicBezTo>
                      <a:cubicBezTo>
                        <a:pt x="6176" y="4105"/>
                        <a:pt x="5766" y="4205"/>
                        <a:pt x="5394" y="4423"/>
                      </a:cubicBezTo>
                      <a:cubicBezTo>
                        <a:pt x="4873" y="4714"/>
                        <a:pt x="4667" y="5042"/>
                        <a:pt x="4449" y="5429"/>
                      </a:cubicBezTo>
                      <a:cubicBezTo>
                        <a:pt x="4170" y="5926"/>
                        <a:pt x="3794" y="6387"/>
                        <a:pt x="3358" y="6763"/>
                      </a:cubicBezTo>
                      <a:cubicBezTo>
                        <a:pt x="3152" y="6933"/>
                        <a:pt x="2946" y="7090"/>
                        <a:pt x="2740" y="7236"/>
                      </a:cubicBezTo>
                      <a:cubicBezTo>
                        <a:pt x="2182" y="7599"/>
                        <a:pt x="1721" y="7902"/>
                        <a:pt x="1576" y="7999"/>
                      </a:cubicBezTo>
                      <a:lnTo>
                        <a:pt x="1527" y="8036"/>
                      </a:lnTo>
                      <a:cubicBezTo>
                        <a:pt x="861" y="8448"/>
                        <a:pt x="364" y="9793"/>
                        <a:pt x="12" y="12145"/>
                      </a:cubicBezTo>
                      <a:cubicBezTo>
                        <a:pt x="0" y="12205"/>
                        <a:pt x="49" y="12254"/>
                        <a:pt x="109" y="12266"/>
                      </a:cubicBezTo>
                      <a:cubicBezTo>
                        <a:pt x="158" y="12266"/>
                        <a:pt x="194" y="12230"/>
                        <a:pt x="206" y="12181"/>
                      </a:cubicBezTo>
                      <a:cubicBezTo>
                        <a:pt x="546" y="9914"/>
                        <a:pt x="1018" y="8581"/>
                        <a:pt x="1624" y="8205"/>
                      </a:cubicBezTo>
                      <a:lnTo>
                        <a:pt x="1685" y="8169"/>
                      </a:lnTo>
                      <a:cubicBezTo>
                        <a:pt x="1831" y="8072"/>
                        <a:pt x="2279" y="7769"/>
                        <a:pt x="2849" y="7393"/>
                      </a:cubicBezTo>
                      <a:cubicBezTo>
                        <a:pt x="3067" y="7248"/>
                        <a:pt x="3285" y="7078"/>
                        <a:pt x="3479" y="6908"/>
                      </a:cubicBezTo>
                      <a:cubicBezTo>
                        <a:pt x="3940" y="6520"/>
                        <a:pt x="4328" y="6048"/>
                        <a:pt x="4618" y="5526"/>
                      </a:cubicBezTo>
                      <a:cubicBezTo>
                        <a:pt x="4837" y="5151"/>
                        <a:pt x="5006" y="4860"/>
                        <a:pt x="5491" y="4593"/>
                      </a:cubicBezTo>
                      <a:cubicBezTo>
                        <a:pt x="5829" y="4397"/>
                        <a:pt x="6217" y="4299"/>
                        <a:pt x="6609" y="4299"/>
                      </a:cubicBezTo>
                      <a:cubicBezTo>
                        <a:pt x="6652" y="4299"/>
                        <a:pt x="6696" y="4300"/>
                        <a:pt x="6740" y="4302"/>
                      </a:cubicBezTo>
                      <a:cubicBezTo>
                        <a:pt x="6795" y="4306"/>
                        <a:pt x="6850" y="4309"/>
                        <a:pt x="6905" y="4309"/>
                      </a:cubicBezTo>
                      <a:cubicBezTo>
                        <a:pt x="7319" y="4309"/>
                        <a:pt x="7720" y="4189"/>
                        <a:pt x="8073" y="3975"/>
                      </a:cubicBezTo>
                      <a:cubicBezTo>
                        <a:pt x="8655" y="3611"/>
                        <a:pt x="8837" y="3211"/>
                        <a:pt x="9019" y="2811"/>
                      </a:cubicBezTo>
                      <a:cubicBezTo>
                        <a:pt x="9164" y="2472"/>
                        <a:pt x="9309" y="2157"/>
                        <a:pt x="9734" y="1890"/>
                      </a:cubicBezTo>
                      <a:cubicBezTo>
                        <a:pt x="10055" y="1682"/>
                        <a:pt x="10369" y="1615"/>
                        <a:pt x="10696" y="1615"/>
                      </a:cubicBezTo>
                      <a:cubicBezTo>
                        <a:pt x="10961" y="1615"/>
                        <a:pt x="11235" y="1659"/>
                        <a:pt x="11528" y="1708"/>
                      </a:cubicBezTo>
                      <a:cubicBezTo>
                        <a:pt x="11862" y="1761"/>
                        <a:pt x="12222" y="1817"/>
                        <a:pt x="12616" y="1817"/>
                      </a:cubicBezTo>
                      <a:cubicBezTo>
                        <a:pt x="12950" y="1817"/>
                        <a:pt x="13308" y="1776"/>
                        <a:pt x="13697" y="1660"/>
                      </a:cubicBezTo>
                      <a:cubicBezTo>
                        <a:pt x="14558" y="1381"/>
                        <a:pt x="15310" y="860"/>
                        <a:pt x="15879" y="169"/>
                      </a:cubicBezTo>
                      <a:cubicBezTo>
                        <a:pt x="15942" y="88"/>
                        <a:pt x="15878" y="0"/>
                        <a:pt x="158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8" name="Google Shape;2688;p58"/>
                <p:cNvSpPr/>
                <p:nvPr/>
              </p:nvSpPr>
              <p:spPr>
                <a:xfrm>
                  <a:off x="2275615" y="3524166"/>
                  <a:ext cx="282373" cy="604534"/>
                </a:xfrm>
                <a:custGeom>
                  <a:avLst/>
                  <a:gdLst/>
                  <a:ahLst/>
                  <a:cxnLst/>
                  <a:rect l="l" t="t" r="r" b="b"/>
                  <a:pathLst>
                    <a:path w="5940" h="12717" extrusionOk="0">
                      <a:moveTo>
                        <a:pt x="4655" y="0"/>
                      </a:moveTo>
                      <a:lnTo>
                        <a:pt x="1018" y="303"/>
                      </a:lnTo>
                      <a:lnTo>
                        <a:pt x="0" y="400"/>
                      </a:lnTo>
                      <a:lnTo>
                        <a:pt x="558" y="6898"/>
                      </a:lnTo>
                      <a:lnTo>
                        <a:pt x="752" y="9213"/>
                      </a:lnTo>
                      <a:lnTo>
                        <a:pt x="849" y="10352"/>
                      </a:lnTo>
                      <a:lnTo>
                        <a:pt x="861" y="10510"/>
                      </a:lnTo>
                      <a:lnTo>
                        <a:pt x="982" y="12001"/>
                      </a:lnTo>
                      <a:lnTo>
                        <a:pt x="982" y="12073"/>
                      </a:lnTo>
                      <a:lnTo>
                        <a:pt x="994" y="12231"/>
                      </a:lnTo>
                      <a:lnTo>
                        <a:pt x="1031" y="12631"/>
                      </a:lnTo>
                      <a:lnTo>
                        <a:pt x="1043" y="12716"/>
                      </a:lnTo>
                      <a:cubicBezTo>
                        <a:pt x="1043" y="12716"/>
                        <a:pt x="1045" y="12716"/>
                        <a:pt x="1049" y="12716"/>
                      </a:cubicBezTo>
                      <a:cubicBezTo>
                        <a:pt x="1175" y="12716"/>
                        <a:pt x="3128" y="12546"/>
                        <a:pt x="3128" y="12546"/>
                      </a:cubicBezTo>
                      <a:lnTo>
                        <a:pt x="5940" y="12316"/>
                      </a:lnTo>
                      <a:cubicBezTo>
                        <a:pt x="5940" y="12316"/>
                        <a:pt x="5928" y="11989"/>
                        <a:pt x="5928" y="11989"/>
                      </a:cubicBezTo>
                      <a:lnTo>
                        <a:pt x="5891" y="11443"/>
                      </a:lnTo>
                      <a:lnTo>
                        <a:pt x="5843" y="10861"/>
                      </a:lnTo>
                      <a:lnTo>
                        <a:pt x="5552" y="7419"/>
                      </a:lnTo>
                      <a:lnTo>
                        <a:pt x="5406" y="5601"/>
                      </a:lnTo>
                      <a:lnTo>
                        <a:pt x="5116" y="2388"/>
                      </a:lnTo>
                      <a:cubicBezTo>
                        <a:pt x="4970" y="1600"/>
                        <a:pt x="4812" y="813"/>
                        <a:pt x="465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9" name="Google Shape;2689;p58"/>
                <p:cNvSpPr/>
                <p:nvPr/>
              </p:nvSpPr>
              <p:spPr>
                <a:xfrm>
                  <a:off x="2314786" y="4010343"/>
                  <a:ext cx="247243" cy="237640"/>
                </a:xfrm>
                <a:custGeom>
                  <a:avLst/>
                  <a:gdLst/>
                  <a:ahLst/>
                  <a:cxnLst/>
                  <a:rect l="l" t="t" r="r" b="b"/>
                  <a:pathLst>
                    <a:path w="5201" h="4999" extrusionOk="0">
                      <a:moveTo>
                        <a:pt x="2701" y="1"/>
                      </a:moveTo>
                      <a:cubicBezTo>
                        <a:pt x="2342" y="1"/>
                        <a:pt x="1980" y="74"/>
                        <a:pt x="1637" y="222"/>
                      </a:cubicBezTo>
                      <a:cubicBezTo>
                        <a:pt x="1601" y="234"/>
                        <a:pt x="1564" y="246"/>
                        <a:pt x="1528" y="271"/>
                      </a:cubicBezTo>
                      <a:cubicBezTo>
                        <a:pt x="1285" y="380"/>
                        <a:pt x="1055" y="537"/>
                        <a:pt x="861" y="719"/>
                      </a:cubicBezTo>
                      <a:cubicBezTo>
                        <a:pt x="546" y="998"/>
                        <a:pt x="304" y="1362"/>
                        <a:pt x="158" y="1762"/>
                      </a:cubicBezTo>
                      <a:cubicBezTo>
                        <a:pt x="122" y="1846"/>
                        <a:pt x="98" y="1931"/>
                        <a:pt x="73" y="2028"/>
                      </a:cubicBezTo>
                      <a:cubicBezTo>
                        <a:pt x="61" y="2125"/>
                        <a:pt x="37" y="2210"/>
                        <a:pt x="25" y="2307"/>
                      </a:cubicBezTo>
                      <a:cubicBezTo>
                        <a:pt x="1" y="2513"/>
                        <a:pt x="1" y="2731"/>
                        <a:pt x="37" y="2937"/>
                      </a:cubicBezTo>
                      <a:cubicBezTo>
                        <a:pt x="61" y="3131"/>
                        <a:pt x="110" y="3337"/>
                        <a:pt x="194" y="3519"/>
                      </a:cubicBezTo>
                      <a:cubicBezTo>
                        <a:pt x="207" y="3555"/>
                        <a:pt x="219" y="3580"/>
                        <a:pt x="243" y="3616"/>
                      </a:cubicBezTo>
                      <a:cubicBezTo>
                        <a:pt x="649" y="4491"/>
                        <a:pt x="1538" y="4998"/>
                        <a:pt x="2493" y="4998"/>
                      </a:cubicBezTo>
                      <a:cubicBezTo>
                        <a:pt x="2848" y="4998"/>
                        <a:pt x="3212" y="4928"/>
                        <a:pt x="3564" y="4780"/>
                      </a:cubicBezTo>
                      <a:cubicBezTo>
                        <a:pt x="4473" y="4416"/>
                        <a:pt x="5104" y="3555"/>
                        <a:pt x="5201" y="2586"/>
                      </a:cubicBezTo>
                      <a:lnTo>
                        <a:pt x="5201" y="2258"/>
                      </a:lnTo>
                      <a:cubicBezTo>
                        <a:pt x="5189" y="2089"/>
                        <a:pt x="5152" y="1919"/>
                        <a:pt x="5104" y="1762"/>
                      </a:cubicBezTo>
                      <a:cubicBezTo>
                        <a:pt x="5079" y="1665"/>
                        <a:pt x="5055" y="1568"/>
                        <a:pt x="5019" y="1471"/>
                      </a:cubicBezTo>
                      <a:cubicBezTo>
                        <a:pt x="4970" y="1374"/>
                        <a:pt x="4922" y="1265"/>
                        <a:pt x="4861" y="1168"/>
                      </a:cubicBezTo>
                      <a:cubicBezTo>
                        <a:pt x="4776" y="1022"/>
                        <a:pt x="4667" y="889"/>
                        <a:pt x="4546" y="768"/>
                      </a:cubicBezTo>
                      <a:cubicBezTo>
                        <a:pt x="4485" y="695"/>
                        <a:pt x="4413" y="622"/>
                        <a:pt x="4340" y="561"/>
                      </a:cubicBezTo>
                      <a:cubicBezTo>
                        <a:pt x="4328" y="549"/>
                        <a:pt x="4304" y="537"/>
                        <a:pt x="4279" y="513"/>
                      </a:cubicBezTo>
                      <a:lnTo>
                        <a:pt x="4110" y="404"/>
                      </a:lnTo>
                      <a:cubicBezTo>
                        <a:pt x="3682" y="138"/>
                        <a:pt x="3194" y="1"/>
                        <a:pt x="270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0" name="Google Shape;2690;p58"/>
                <p:cNvSpPr/>
                <p:nvPr/>
              </p:nvSpPr>
              <p:spPr>
                <a:xfrm>
                  <a:off x="2315927" y="4016286"/>
                  <a:ext cx="236879" cy="90511"/>
                </a:xfrm>
                <a:custGeom>
                  <a:avLst/>
                  <a:gdLst/>
                  <a:ahLst/>
                  <a:cxnLst/>
                  <a:rect l="l" t="t" r="r" b="b"/>
                  <a:pathLst>
                    <a:path w="4983" h="1904" extrusionOk="0">
                      <a:moveTo>
                        <a:pt x="1" y="0"/>
                      </a:moveTo>
                      <a:lnTo>
                        <a:pt x="13" y="158"/>
                      </a:lnTo>
                      <a:lnTo>
                        <a:pt x="134" y="1637"/>
                      </a:lnTo>
                      <a:cubicBezTo>
                        <a:pt x="98" y="1721"/>
                        <a:pt x="74" y="1806"/>
                        <a:pt x="49" y="1903"/>
                      </a:cubicBezTo>
                      <a:cubicBezTo>
                        <a:pt x="86" y="1891"/>
                        <a:pt x="122" y="1879"/>
                        <a:pt x="158" y="1879"/>
                      </a:cubicBezTo>
                      <a:cubicBezTo>
                        <a:pt x="1613" y="1467"/>
                        <a:pt x="3068" y="1043"/>
                        <a:pt x="4522" y="643"/>
                      </a:cubicBezTo>
                      <a:lnTo>
                        <a:pt x="4983" y="509"/>
                      </a:lnTo>
                      <a:cubicBezTo>
                        <a:pt x="4765" y="485"/>
                        <a:pt x="4534" y="461"/>
                        <a:pt x="4304" y="436"/>
                      </a:cubicBezTo>
                      <a:cubicBezTo>
                        <a:pt x="3371" y="352"/>
                        <a:pt x="2437" y="243"/>
                        <a:pt x="1492" y="146"/>
                      </a:cubicBezTo>
                      <a:lnTo>
                        <a:pt x="1"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1" name="Google Shape;2691;p58"/>
                <p:cNvSpPr/>
                <p:nvPr/>
              </p:nvSpPr>
              <p:spPr>
                <a:xfrm>
                  <a:off x="2413333" y="2968108"/>
                  <a:ext cx="297347" cy="402833"/>
                </a:xfrm>
                <a:custGeom>
                  <a:avLst/>
                  <a:gdLst/>
                  <a:ahLst/>
                  <a:cxnLst/>
                  <a:rect l="l" t="t" r="r" b="b"/>
                  <a:pathLst>
                    <a:path w="6255" h="8474" extrusionOk="0">
                      <a:moveTo>
                        <a:pt x="0" y="0"/>
                      </a:moveTo>
                      <a:lnTo>
                        <a:pt x="0" y="0"/>
                      </a:lnTo>
                      <a:cubicBezTo>
                        <a:pt x="352" y="667"/>
                        <a:pt x="546" y="1394"/>
                        <a:pt x="570" y="2146"/>
                      </a:cubicBezTo>
                      <a:cubicBezTo>
                        <a:pt x="582" y="2800"/>
                        <a:pt x="473" y="3443"/>
                        <a:pt x="231" y="4049"/>
                      </a:cubicBezTo>
                      <a:cubicBezTo>
                        <a:pt x="437" y="4279"/>
                        <a:pt x="643" y="4509"/>
                        <a:pt x="861" y="4740"/>
                      </a:cubicBezTo>
                      <a:cubicBezTo>
                        <a:pt x="1079" y="4970"/>
                        <a:pt x="1249" y="5164"/>
                        <a:pt x="1455" y="5382"/>
                      </a:cubicBezTo>
                      <a:lnTo>
                        <a:pt x="1600" y="5564"/>
                      </a:lnTo>
                      <a:lnTo>
                        <a:pt x="1673" y="5625"/>
                      </a:lnTo>
                      <a:cubicBezTo>
                        <a:pt x="1879" y="5867"/>
                        <a:pt x="2097" y="6097"/>
                        <a:pt x="2303" y="6328"/>
                      </a:cubicBezTo>
                      <a:cubicBezTo>
                        <a:pt x="2437" y="6473"/>
                        <a:pt x="2558" y="6606"/>
                        <a:pt x="2679" y="6740"/>
                      </a:cubicBezTo>
                      <a:cubicBezTo>
                        <a:pt x="2800" y="6873"/>
                        <a:pt x="2934" y="7019"/>
                        <a:pt x="3055" y="7152"/>
                      </a:cubicBezTo>
                      <a:cubicBezTo>
                        <a:pt x="3091" y="7188"/>
                        <a:pt x="3128" y="7225"/>
                        <a:pt x="3152" y="7273"/>
                      </a:cubicBezTo>
                      <a:cubicBezTo>
                        <a:pt x="3285" y="7419"/>
                        <a:pt x="3419" y="7540"/>
                        <a:pt x="3528" y="7673"/>
                      </a:cubicBezTo>
                      <a:cubicBezTo>
                        <a:pt x="3734" y="7891"/>
                        <a:pt x="3940" y="8110"/>
                        <a:pt x="4134" y="8340"/>
                      </a:cubicBezTo>
                      <a:cubicBezTo>
                        <a:pt x="4182" y="8388"/>
                        <a:pt x="4219" y="8425"/>
                        <a:pt x="4255" y="8473"/>
                      </a:cubicBezTo>
                      <a:cubicBezTo>
                        <a:pt x="4922" y="7831"/>
                        <a:pt x="5588" y="7200"/>
                        <a:pt x="6255" y="6570"/>
                      </a:cubicBezTo>
                      <a:cubicBezTo>
                        <a:pt x="6025" y="6267"/>
                        <a:pt x="5794" y="5952"/>
                        <a:pt x="5564" y="5649"/>
                      </a:cubicBezTo>
                      <a:lnTo>
                        <a:pt x="5067" y="4982"/>
                      </a:lnTo>
                      <a:lnTo>
                        <a:pt x="5019" y="4934"/>
                      </a:lnTo>
                      <a:cubicBezTo>
                        <a:pt x="4897" y="4788"/>
                        <a:pt x="4788" y="4643"/>
                        <a:pt x="4679" y="4509"/>
                      </a:cubicBezTo>
                      <a:cubicBezTo>
                        <a:pt x="4340" y="4073"/>
                        <a:pt x="4037" y="3709"/>
                        <a:pt x="3794" y="3406"/>
                      </a:cubicBezTo>
                      <a:cubicBezTo>
                        <a:pt x="2812" y="2231"/>
                        <a:pt x="2412" y="1843"/>
                        <a:pt x="2412" y="1843"/>
                      </a:cubicBezTo>
                      <a:cubicBezTo>
                        <a:pt x="1722" y="1091"/>
                        <a:pt x="909" y="473"/>
                        <a:pt x="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2" name="Google Shape;2692;p58"/>
                <p:cNvSpPr/>
                <p:nvPr/>
              </p:nvSpPr>
              <p:spPr>
                <a:xfrm>
                  <a:off x="2599446" y="3095464"/>
                  <a:ext cx="449515" cy="314270"/>
                </a:xfrm>
                <a:custGeom>
                  <a:avLst/>
                  <a:gdLst/>
                  <a:ahLst/>
                  <a:cxnLst/>
                  <a:rect l="l" t="t" r="r" b="b"/>
                  <a:pathLst>
                    <a:path w="9456" h="6611" extrusionOk="0">
                      <a:moveTo>
                        <a:pt x="8134" y="0"/>
                      </a:moveTo>
                      <a:lnTo>
                        <a:pt x="546" y="4109"/>
                      </a:lnTo>
                      <a:cubicBezTo>
                        <a:pt x="37" y="4534"/>
                        <a:pt x="1" y="5370"/>
                        <a:pt x="401" y="5964"/>
                      </a:cubicBezTo>
                      <a:cubicBezTo>
                        <a:pt x="676" y="6367"/>
                        <a:pt x="1111" y="6611"/>
                        <a:pt x="1537" y="6611"/>
                      </a:cubicBezTo>
                      <a:cubicBezTo>
                        <a:pt x="1636" y="6611"/>
                        <a:pt x="1735" y="6597"/>
                        <a:pt x="1831" y="6570"/>
                      </a:cubicBezTo>
                      <a:cubicBezTo>
                        <a:pt x="4788" y="6170"/>
                        <a:pt x="7504" y="4703"/>
                        <a:pt x="9455" y="2437"/>
                      </a:cubicBezTo>
                      <a:lnTo>
                        <a:pt x="813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3" name="Google Shape;2693;p58"/>
                <p:cNvSpPr/>
                <p:nvPr/>
              </p:nvSpPr>
              <p:spPr>
                <a:xfrm>
                  <a:off x="2489394" y="3205516"/>
                  <a:ext cx="164860" cy="103204"/>
                </a:xfrm>
                <a:custGeom>
                  <a:avLst/>
                  <a:gdLst/>
                  <a:ahLst/>
                  <a:cxnLst/>
                  <a:rect l="l" t="t" r="r" b="b"/>
                  <a:pathLst>
                    <a:path w="3468" h="2171" extrusionOk="0">
                      <a:moveTo>
                        <a:pt x="3467" y="0"/>
                      </a:moveTo>
                      <a:lnTo>
                        <a:pt x="3467" y="0"/>
                      </a:lnTo>
                      <a:cubicBezTo>
                        <a:pt x="2303" y="170"/>
                        <a:pt x="1152" y="376"/>
                        <a:pt x="0" y="570"/>
                      </a:cubicBezTo>
                      <a:lnTo>
                        <a:pt x="73" y="643"/>
                      </a:lnTo>
                      <a:cubicBezTo>
                        <a:pt x="279" y="873"/>
                        <a:pt x="497" y="1103"/>
                        <a:pt x="716" y="1346"/>
                      </a:cubicBezTo>
                      <a:cubicBezTo>
                        <a:pt x="837" y="1479"/>
                        <a:pt x="958" y="1612"/>
                        <a:pt x="1079" y="1746"/>
                      </a:cubicBezTo>
                      <a:cubicBezTo>
                        <a:pt x="1200" y="1879"/>
                        <a:pt x="1334" y="2025"/>
                        <a:pt x="1467" y="2170"/>
                      </a:cubicBezTo>
                      <a:cubicBezTo>
                        <a:pt x="2134" y="1443"/>
                        <a:pt x="2800" y="715"/>
                        <a:pt x="3467"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4" name="Google Shape;2694;p58"/>
                <p:cNvSpPr/>
                <p:nvPr/>
              </p:nvSpPr>
              <p:spPr>
                <a:xfrm>
                  <a:off x="2091214" y="2928984"/>
                  <a:ext cx="405685" cy="647366"/>
                </a:xfrm>
                <a:custGeom>
                  <a:avLst/>
                  <a:gdLst/>
                  <a:ahLst/>
                  <a:cxnLst/>
                  <a:rect l="l" t="t" r="r" b="b"/>
                  <a:pathLst>
                    <a:path w="8534" h="13618" extrusionOk="0">
                      <a:moveTo>
                        <a:pt x="3813" y="0"/>
                      </a:moveTo>
                      <a:cubicBezTo>
                        <a:pt x="3432" y="0"/>
                        <a:pt x="3033" y="39"/>
                        <a:pt x="2619" y="132"/>
                      </a:cubicBezTo>
                      <a:cubicBezTo>
                        <a:pt x="1637" y="351"/>
                        <a:pt x="740" y="835"/>
                        <a:pt x="0" y="1514"/>
                      </a:cubicBezTo>
                      <a:cubicBezTo>
                        <a:pt x="255" y="5539"/>
                        <a:pt x="522" y="9563"/>
                        <a:pt x="776" y="13587"/>
                      </a:cubicBezTo>
                      <a:cubicBezTo>
                        <a:pt x="1143" y="13607"/>
                        <a:pt x="1509" y="13617"/>
                        <a:pt x="1875" y="13617"/>
                      </a:cubicBezTo>
                      <a:cubicBezTo>
                        <a:pt x="2817" y="13617"/>
                        <a:pt x="3757" y="13552"/>
                        <a:pt x="4691" y="13430"/>
                      </a:cubicBezTo>
                      <a:cubicBezTo>
                        <a:pt x="6001" y="13248"/>
                        <a:pt x="7285" y="12945"/>
                        <a:pt x="8534" y="12533"/>
                      </a:cubicBezTo>
                      <a:cubicBezTo>
                        <a:pt x="8158" y="8751"/>
                        <a:pt x="7782" y="4969"/>
                        <a:pt x="7407" y="1187"/>
                      </a:cubicBezTo>
                      <a:cubicBezTo>
                        <a:pt x="7124" y="985"/>
                        <a:pt x="5713" y="0"/>
                        <a:pt x="3813"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5" name="Google Shape;2695;p58"/>
                <p:cNvSpPr/>
                <p:nvPr/>
              </p:nvSpPr>
              <p:spPr>
                <a:xfrm>
                  <a:off x="1906812" y="2985365"/>
                  <a:ext cx="239161" cy="444903"/>
                </a:xfrm>
                <a:custGeom>
                  <a:avLst/>
                  <a:gdLst/>
                  <a:ahLst/>
                  <a:cxnLst/>
                  <a:rect l="l" t="t" r="r" b="b"/>
                  <a:pathLst>
                    <a:path w="5031" h="9359" extrusionOk="0">
                      <a:moveTo>
                        <a:pt x="4267" y="1"/>
                      </a:moveTo>
                      <a:cubicBezTo>
                        <a:pt x="3710" y="437"/>
                        <a:pt x="3225" y="971"/>
                        <a:pt x="2825" y="1565"/>
                      </a:cubicBezTo>
                      <a:cubicBezTo>
                        <a:pt x="2631" y="1856"/>
                        <a:pt x="2461" y="2171"/>
                        <a:pt x="2304" y="2486"/>
                      </a:cubicBezTo>
                      <a:cubicBezTo>
                        <a:pt x="1989" y="3104"/>
                        <a:pt x="1698" y="3734"/>
                        <a:pt x="1443" y="4377"/>
                      </a:cubicBezTo>
                      <a:cubicBezTo>
                        <a:pt x="1285" y="4753"/>
                        <a:pt x="1104" y="5177"/>
                        <a:pt x="910" y="5686"/>
                      </a:cubicBezTo>
                      <a:cubicBezTo>
                        <a:pt x="873" y="5783"/>
                        <a:pt x="825" y="5880"/>
                        <a:pt x="801" y="5965"/>
                      </a:cubicBezTo>
                      <a:cubicBezTo>
                        <a:pt x="764" y="6062"/>
                        <a:pt x="728" y="6122"/>
                        <a:pt x="704" y="6195"/>
                      </a:cubicBezTo>
                      <a:lnTo>
                        <a:pt x="388" y="7043"/>
                      </a:lnTo>
                      <a:cubicBezTo>
                        <a:pt x="255" y="7395"/>
                        <a:pt x="122" y="7759"/>
                        <a:pt x="1" y="8110"/>
                      </a:cubicBezTo>
                      <a:cubicBezTo>
                        <a:pt x="813" y="8522"/>
                        <a:pt x="1637" y="8934"/>
                        <a:pt x="2449" y="9359"/>
                      </a:cubicBezTo>
                      <a:cubicBezTo>
                        <a:pt x="2473" y="9310"/>
                        <a:pt x="2498" y="9250"/>
                        <a:pt x="2534" y="9201"/>
                      </a:cubicBezTo>
                      <a:cubicBezTo>
                        <a:pt x="2655" y="8922"/>
                        <a:pt x="2789" y="8656"/>
                        <a:pt x="2922" y="8389"/>
                      </a:cubicBezTo>
                      <a:cubicBezTo>
                        <a:pt x="2995" y="8231"/>
                        <a:pt x="3067" y="8074"/>
                        <a:pt x="3152" y="7904"/>
                      </a:cubicBezTo>
                      <a:cubicBezTo>
                        <a:pt x="3164" y="7868"/>
                        <a:pt x="3176" y="7856"/>
                        <a:pt x="3189" y="7831"/>
                      </a:cubicBezTo>
                      <a:cubicBezTo>
                        <a:pt x="3273" y="7625"/>
                        <a:pt x="3370" y="7443"/>
                        <a:pt x="3467" y="7250"/>
                      </a:cubicBezTo>
                      <a:cubicBezTo>
                        <a:pt x="3564" y="7068"/>
                        <a:pt x="3613" y="6922"/>
                        <a:pt x="3710" y="6753"/>
                      </a:cubicBezTo>
                      <a:cubicBezTo>
                        <a:pt x="3734" y="6692"/>
                        <a:pt x="3770" y="6619"/>
                        <a:pt x="3807" y="6547"/>
                      </a:cubicBezTo>
                      <a:cubicBezTo>
                        <a:pt x="3904" y="6328"/>
                        <a:pt x="4013" y="6110"/>
                        <a:pt x="4110" y="5892"/>
                      </a:cubicBezTo>
                      <a:cubicBezTo>
                        <a:pt x="4158" y="5783"/>
                        <a:pt x="4207" y="5698"/>
                        <a:pt x="4243" y="5601"/>
                      </a:cubicBezTo>
                      <a:cubicBezTo>
                        <a:pt x="4376" y="5334"/>
                        <a:pt x="4498" y="5068"/>
                        <a:pt x="4619" y="4813"/>
                      </a:cubicBezTo>
                      <a:cubicBezTo>
                        <a:pt x="4764" y="4534"/>
                        <a:pt x="4898" y="4243"/>
                        <a:pt x="5031" y="3965"/>
                      </a:cubicBezTo>
                      <a:cubicBezTo>
                        <a:pt x="4607" y="3468"/>
                        <a:pt x="4304" y="2886"/>
                        <a:pt x="4158" y="2243"/>
                      </a:cubicBezTo>
                      <a:cubicBezTo>
                        <a:pt x="3976" y="1504"/>
                        <a:pt x="4013" y="716"/>
                        <a:pt x="426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6" name="Google Shape;2696;p58"/>
                <p:cNvSpPr/>
                <p:nvPr/>
              </p:nvSpPr>
              <p:spPr>
                <a:xfrm>
                  <a:off x="2212199" y="2776813"/>
                  <a:ext cx="122789" cy="203223"/>
                </a:xfrm>
                <a:custGeom>
                  <a:avLst/>
                  <a:gdLst/>
                  <a:ahLst/>
                  <a:cxnLst/>
                  <a:rect l="l" t="t" r="r" b="b"/>
                  <a:pathLst>
                    <a:path w="2583" h="4275" extrusionOk="0">
                      <a:moveTo>
                        <a:pt x="692" y="0"/>
                      </a:moveTo>
                      <a:cubicBezTo>
                        <a:pt x="692" y="24"/>
                        <a:pt x="680" y="24"/>
                        <a:pt x="680" y="48"/>
                      </a:cubicBezTo>
                      <a:cubicBezTo>
                        <a:pt x="643" y="121"/>
                        <a:pt x="619" y="218"/>
                        <a:pt x="583" y="291"/>
                      </a:cubicBezTo>
                      <a:cubicBezTo>
                        <a:pt x="498" y="764"/>
                        <a:pt x="413" y="1188"/>
                        <a:pt x="340" y="1600"/>
                      </a:cubicBezTo>
                      <a:cubicBezTo>
                        <a:pt x="231" y="2158"/>
                        <a:pt x="134" y="2727"/>
                        <a:pt x="37" y="3297"/>
                      </a:cubicBezTo>
                      <a:cubicBezTo>
                        <a:pt x="25" y="3442"/>
                        <a:pt x="13" y="3576"/>
                        <a:pt x="1" y="3721"/>
                      </a:cubicBezTo>
                      <a:cubicBezTo>
                        <a:pt x="603" y="4104"/>
                        <a:pt x="1177" y="4275"/>
                        <a:pt x="1623" y="4275"/>
                      </a:cubicBezTo>
                      <a:cubicBezTo>
                        <a:pt x="1967" y="4275"/>
                        <a:pt x="2234" y="4173"/>
                        <a:pt x="2377" y="3988"/>
                      </a:cubicBezTo>
                      <a:cubicBezTo>
                        <a:pt x="2437" y="3927"/>
                        <a:pt x="2583" y="3685"/>
                        <a:pt x="2462" y="3176"/>
                      </a:cubicBezTo>
                      <a:cubicBezTo>
                        <a:pt x="2437" y="3091"/>
                        <a:pt x="2413" y="3018"/>
                        <a:pt x="2401" y="2933"/>
                      </a:cubicBezTo>
                      <a:cubicBezTo>
                        <a:pt x="2401" y="2933"/>
                        <a:pt x="2389" y="2836"/>
                        <a:pt x="2352" y="2691"/>
                      </a:cubicBezTo>
                      <a:lnTo>
                        <a:pt x="2352" y="2642"/>
                      </a:lnTo>
                      <a:cubicBezTo>
                        <a:pt x="2316" y="2461"/>
                        <a:pt x="2268" y="2218"/>
                        <a:pt x="2207" y="1939"/>
                      </a:cubicBezTo>
                      <a:cubicBezTo>
                        <a:pt x="2183" y="1855"/>
                        <a:pt x="2171" y="1758"/>
                        <a:pt x="2159" y="1673"/>
                      </a:cubicBezTo>
                      <a:cubicBezTo>
                        <a:pt x="2074" y="1273"/>
                        <a:pt x="2001" y="873"/>
                        <a:pt x="1940" y="582"/>
                      </a:cubicBezTo>
                      <a:cubicBezTo>
                        <a:pt x="1916" y="473"/>
                        <a:pt x="1892" y="376"/>
                        <a:pt x="1868" y="279"/>
                      </a:cubicBezTo>
                      <a:lnTo>
                        <a:pt x="692"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7" name="Google Shape;2697;p58"/>
                <p:cNvSpPr/>
                <p:nvPr/>
              </p:nvSpPr>
              <p:spPr>
                <a:xfrm>
                  <a:off x="2228362" y="2837757"/>
                  <a:ext cx="96263" cy="87564"/>
                </a:xfrm>
                <a:custGeom>
                  <a:avLst/>
                  <a:gdLst/>
                  <a:ahLst/>
                  <a:cxnLst/>
                  <a:rect l="l" t="t" r="r" b="b"/>
                  <a:pathLst>
                    <a:path w="2025" h="1842" extrusionOk="0">
                      <a:moveTo>
                        <a:pt x="912" y="0"/>
                      </a:moveTo>
                      <a:cubicBezTo>
                        <a:pt x="888" y="0"/>
                        <a:pt x="870" y="1"/>
                        <a:pt x="861" y="3"/>
                      </a:cubicBezTo>
                      <a:cubicBezTo>
                        <a:pt x="546" y="3"/>
                        <a:pt x="243" y="112"/>
                        <a:pt x="0" y="318"/>
                      </a:cubicBezTo>
                      <a:cubicBezTo>
                        <a:pt x="170" y="851"/>
                        <a:pt x="509" y="1300"/>
                        <a:pt x="982" y="1603"/>
                      </a:cubicBezTo>
                      <a:cubicBezTo>
                        <a:pt x="1146" y="1699"/>
                        <a:pt x="1363" y="1841"/>
                        <a:pt x="1572" y="1841"/>
                      </a:cubicBezTo>
                      <a:cubicBezTo>
                        <a:pt x="1627" y="1841"/>
                        <a:pt x="1681" y="1831"/>
                        <a:pt x="1734" y="1809"/>
                      </a:cubicBezTo>
                      <a:cubicBezTo>
                        <a:pt x="1879" y="1724"/>
                        <a:pt x="1988" y="1579"/>
                        <a:pt x="2025" y="1409"/>
                      </a:cubicBezTo>
                      <a:lnTo>
                        <a:pt x="2025" y="1360"/>
                      </a:lnTo>
                      <a:cubicBezTo>
                        <a:pt x="1976" y="1179"/>
                        <a:pt x="1928" y="936"/>
                        <a:pt x="1867" y="657"/>
                      </a:cubicBezTo>
                      <a:cubicBezTo>
                        <a:pt x="1855" y="573"/>
                        <a:pt x="1843" y="476"/>
                        <a:pt x="1819" y="391"/>
                      </a:cubicBezTo>
                      <a:cubicBezTo>
                        <a:pt x="1534" y="53"/>
                        <a:pt x="1074" y="0"/>
                        <a:pt x="912"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8" name="Google Shape;2698;p58"/>
                <p:cNvSpPr/>
                <p:nvPr/>
              </p:nvSpPr>
              <p:spPr>
                <a:xfrm>
                  <a:off x="2179397" y="2663624"/>
                  <a:ext cx="181546" cy="212207"/>
                </a:xfrm>
                <a:custGeom>
                  <a:avLst/>
                  <a:gdLst/>
                  <a:ahLst/>
                  <a:cxnLst/>
                  <a:rect l="l" t="t" r="r" b="b"/>
                  <a:pathLst>
                    <a:path w="3819" h="4464" extrusionOk="0">
                      <a:moveTo>
                        <a:pt x="1690" y="0"/>
                      </a:moveTo>
                      <a:cubicBezTo>
                        <a:pt x="1555" y="0"/>
                        <a:pt x="1418" y="18"/>
                        <a:pt x="1285" y="54"/>
                      </a:cubicBezTo>
                      <a:lnTo>
                        <a:pt x="1188" y="78"/>
                      </a:lnTo>
                      <a:cubicBezTo>
                        <a:pt x="412" y="381"/>
                        <a:pt x="0" y="1351"/>
                        <a:pt x="182" y="2393"/>
                      </a:cubicBezTo>
                      <a:cubicBezTo>
                        <a:pt x="206" y="2514"/>
                        <a:pt x="230" y="2623"/>
                        <a:pt x="267" y="2733"/>
                      </a:cubicBezTo>
                      <a:cubicBezTo>
                        <a:pt x="569" y="3763"/>
                        <a:pt x="1381" y="4463"/>
                        <a:pt x="2188" y="4463"/>
                      </a:cubicBezTo>
                      <a:cubicBezTo>
                        <a:pt x="2320" y="4463"/>
                        <a:pt x="2452" y="4445"/>
                        <a:pt x="2582" y="4405"/>
                      </a:cubicBezTo>
                      <a:cubicBezTo>
                        <a:pt x="3370" y="4175"/>
                        <a:pt x="3818" y="3278"/>
                        <a:pt x="3721" y="2296"/>
                      </a:cubicBezTo>
                      <a:cubicBezTo>
                        <a:pt x="3709" y="2114"/>
                        <a:pt x="3673" y="1920"/>
                        <a:pt x="3612" y="1739"/>
                      </a:cubicBezTo>
                      <a:cubicBezTo>
                        <a:pt x="3612" y="1726"/>
                        <a:pt x="3539" y="1533"/>
                        <a:pt x="3539" y="1533"/>
                      </a:cubicBezTo>
                      <a:cubicBezTo>
                        <a:pt x="3382" y="1072"/>
                        <a:pt x="3091" y="672"/>
                        <a:pt x="2703" y="369"/>
                      </a:cubicBezTo>
                      <a:cubicBezTo>
                        <a:pt x="2419" y="130"/>
                        <a:pt x="2058" y="0"/>
                        <a:pt x="169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9" name="Google Shape;2699;p58"/>
                <p:cNvSpPr/>
                <p:nvPr/>
              </p:nvSpPr>
              <p:spPr>
                <a:xfrm>
                  <a:off x="2211058" y="2790409"/>
                  <a:ext cx="51768" cy="43164"/>
                </a:xfrm>
                <a:custGeom>
                  <a:avLst/>
                  <a:gdLst/>
                  <a:ahLst/>
                  <a:cxnLst/>
                  <a:rect l="l" t="t" r="r" b="b"/>
                  <a:pathLst>
                    <a:path w="1089" h="908" extrusionOk="0">
                      <a:moveTo>
                        <a:pt x="602" y="0"/>
                      </a:moveTo>
                      <a:cubicBezTo>
                        <a:pt x="580" y="0"/>
                        <a:pt x="557" y="2"/>
                        <a:pt x="534" y="5"/>
                      </a:cubicBezTo>
                      <a:cubicBezTo>
                        <a:pt x="134" y="53"/>
                        <a:pt x="1" y="563"/>
                        <a:pt x="316" y="817"/>
                      </a:cubicBezTo>
                      <a:cubicBezTo>
                        <a:pt x="400" y="880"/>
                        <a:pt x="494" y="907"/>
                        <a:pt x="585" y="907"/>
                      </a:cubicBezTo>
                      <a:cubicBezTo>
                        <a:pt x="846" y="907"/>
                        <a:pt x="1088" y="677"/>
                        <a:pt x="1043" y="381"/>
                      </a:cubicBezTo>
                      <a:cubicBezTo>
                        <a:pt x="1010" y="160"/>
                        <a:pt x="827" y="0"/>
                        <a:pt x="602"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0" name="Google Shape;2700;p58"/>
                <p:cNvSpPr/>
                <p:nvPr/>
              </p:nvSpPr>
              <p:spPr>
                <a:xfrm>
                  <a:off x="2303852" y="2768494"/>
                  <a:ext cx="52291" cy="43259"/>
                </a:xfrm>
                <a:custGeom>
                  <a:avLst/>
                  <a:gdLst/>
                  <a:ahLst/>
                  <a:cxnLst/>
                  <a:rect l="l" t="t" r="r" b="b"/>
                  <a:pathLst>
                    <a:path w="1100" h="910" extrusionOk="0">
                      <a:moveTo>
                        <a:pt x="608" y="1"/>
                      </a:moveTo>
                      <a:cubicBezTo>
                        <a:pt x="587" y="1"/>
                        <a:pt x="567" y="2"/>
                        <a:pt x="546" y="5"/>
                      </a:cubicBezTo>
                      <a:cubicBezTo>
                        <a:pt x="146" y="54"/>
                        <a:pt x="0" y="575"/>
                        <a:pt x="328" y="817"/>
                      </a:cubicBezTo>
                      <a:cubicBezTo>
                        <a:pt x="414" y="881"/>
                        <a:pt x="509" y="910"/>
                        <a:pt x="602" y="910"/>
                      </a:cubicBezTo>
                      <a:cubicBezTo>
                        <a:pt x="862" y="910"/>
                        <a:pt x="1099" y="688"/>
                        <a:pt x="1055" y="393"/>
                      </a:cubicBezTo>
                      <a:cubicBezTo>
                        <a:pt x="1022" y="172"/>
                        <a:pt x="826" y="1"/>
                        <a:pt x="608"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1" name="Google Shape;2701;p58"/>
                <p:cNvSpPr/>
                <p:nvPr/>
              </p:nvSpPr>
              <p:spPr>
                <a:xfrm>
                  <a:off x="2246236" y="2742347"/>
                  <a:ext cx="18445" cy="27572"/>
                </a:xfrm>
                <a:custGeom>
                  <a:avLst/>
                  <a:gdLst/>
                  <a:ahLst/>
                  <a:cxnLst/>
                  <a:rect l="l" t="t" r="r" b="b"/>
                  <a:pathLst>
                    <a:path w="388" h="580" extrusionOk="0">
                      <a:moveTo>
                        <a:pt x="275" y="0"/>
                      </a:moveTo>
                      <a:cubicBezTo>
                        <a:pt x="237" y="0"/>
                        <a:pt x="200" y="23"/>
                        <a:pt x="182" y="58"/>
                      </a:cubicBezTo>
                      <a:lnTo>
                        <a:pt x="24" y="446"/>
                      </a:lnTo>
                      <a:cubicBezTo>
                        <a:pt x="0" y="495"/>
                        <a:pt x="24" y="555"/>
                        <a:pt x="109" y="580"/>
                      </a:cubicBezTo>
                      <a:cubicBezTo>
                        <a:pt x="146" y="580"/>
                        <a:pt x="182" y="555"/>
                        <a:pt x="206" y="519"/>
                      </a:cubicBezTo>
                      <a:lnTo>
                        <a:pt x="364" y="131"/>
                      </a:lnTo>
                      <a:cubicBezTo>
                        <a:pt x="388" y="83"/>
                        <a:pt x="364" y="22"/>
                        <a:pt x="315" y="10"/>
                      </a:cubicBezTo>
                      <a:cubicBezTo>
                        <a:pt x="302" y="3"/>
                        <a:pt x="288" y="0"/>
                        <a:pt x="275"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2" name="Google Shape;2702;p58"/>
                <p:cNvSpPr/>
                <p:nvPr/>
              </p:nvSpPr>
              <p:spPr>
                <a:xfrm>
                  <a:off x="2231214" y="2742633"/>
                  <a:ext cx="16210" cy="28427"/>
                </a:xfrm>
                <a:custGeom>
                  <a:avLst/>
                  <a:gdLst/>
                  <a:ahLst/>
                  <a:cxnLst/>
                  <a:rect l="l" t="t" r="r" b="b"/>
                  <a:pathLst>
                    <a:path w="341" h="598" extrusionOk="0">
                      <a:moveTo>
                        <a:pt x="231" y="1"/>
                      </a:moveTo>
                      <a:cubicBezTo>
                        <a:pt x="188" y="1"/>
                        <a:pt x="144" y="26"/>
                        <a:pt x="134" y="77"/>
                      </a:cubicBezTo>
                      <a:lnTo>
                        <a:pt x="13" y="464"/>
                      </a:lnTo>
                      <a:cubicBezTo>
                        <a:pt x="1" y="513"/>
                        <a:pt x="25" y="574"/>
                        <a:pt x="110" y="598"/>
                      </a:cubicBezTo>
                      <a:cubicBezTo>
                        <a:pt x="159" y="598"/>
                        <a:pt x="195" y="561"/>
                        <a:pt x="207" y="525"/>
                      </a:cubicBezTo>
                      <a:lnTo>
                        <a:pt x="316" y="125"/>
                      </a:lnTo>
                      <a:cubicBezTo>
                        <a:pt x="340" y="77"/>
                        <a:pt x="304" y="16"/>
                        <a:pt x="256" y="4"/>
                      </a:cubicBezTo>
                      <a:cubicBezTo>
                        <a:pt x="247" y="2"/>
                        <a:pt x="239" y="1"/>
                        <a:pt x="23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3" name="Google Shape;2703;p58"/>
                <p:cNvSpPr/>
                <p:nvPr/>
              </p:nvSpPr>
              <p:spPr>
                <a:xfrm>
                  <a:off x="2250847" y="2781186"/>
                  <a:ext cx="15022" cy="19253"/>
                </a:xfrm>
                <a:custGeom>
                  <a:avLst/>
                  <a:gdLst/>
                  <a:ahLst/>
                  <a:cxnLst/>
                  <a:rect l="l" t="t" r="r" b="b"/>
                  <a:pathLst>
                    <a:path w="316" h="405" extrusionOk="0">
                      <a:moveTo>
                        <a:pt x="107" y="1"/>
                      </a:moveTo>
                      <a:cubicBezTo>
                        <a:pt x="95" y="1"/>
                        <a:pt x="84" y="2"/>
                        <a:pt x="73" y="5"/>
                      </a:cubicBezTo>
                      <a:cubicBezTo>
                        <a:pt x="24" y="29"/>
                        <a:pt x="0" y="90"/>
                        <a:pt x="24" y="138"/>
                      </a:cubicBezTo>
                      <a:lnTo>
                        <a:pt x="121" y="344"/>
                      </a:lnTo>
                      <a:cubicBezTo>
                        <a:pt x="133" y="381"/>
                        <a:pt x="170" y="405"/>
                        <a:pt x="206" y="405"/>
                      </a:cubicBezTo>
                      <a:cubicBezTo>
                        <a:pt x="218" y="405"/>
                        <a:pt x="230" y="405"/>
                        <a:pt x="255" y="393"/>
                      </a:cubicBezTo>
                      <a:cubicBezTo>
                        <a:pt x="303" y="381"/>
                        <a:pt x="315" y="320"/>
                        <a:pt x="303" y="272"/>
                      </a:cubicBezTo>
                      <a:lnTo>
                        <a:pt x="206" y="66"/>
                      </a:lnTo>
                      <a:cubicBezTo>
                        <a:pt x="187" y="19"/>
                        <a:pt x="147" y="1"/>
                        <a:pt x="10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4" name="Google Shape;2704;p58"/>
                <p:cNvSpPr/>
                <p:nvPr/>
              </p:nvSpPr>
              <p:spPr>
                <a:xfrm>
                  <a:off x="2237584" y="2784847"/>
                  <a:ext cx="10981" cy="19633"/>
                </a:xfrm>
                <a:custGeom>
                  <a:avLst/>
                  <a:gdLst/>
                  <a:ahLst/>
                  <a:cxnLst/>
                  <a:rect l="l" t="t" r="r" b="b"/>
                  <a:pathLst>
                    <a:path w="231" h="413" extrusionOk="0">
                      <a:moveTo>
                        <a:pt x="97" y="1"/>
                      </a:moveTo>
                      <a:cubicBezTo>
                        <a:pt x="37" y="13"/>
                        <a:pt x="0" y="61"/>
                        <a:pt x="0" y="110"/>
                      </a:cubicBezTo>
                      <a:lnTo>
                        <a:pt x="25" y="328"/>
                      </a:lnTo>
                      <a:cubicBezTo>
                        <a:pt x="37" y="376"/>
                        <a:pt x="73" y="413"/>
                        <a:pt x="122" y="413"/>
                      </a:cubicBezTo>
                      <a:lnTo>
                        <a:pt x="134" y="413"/>
                      </a:lnTo>
                      <a:cubicBezTo>
                        <a:pt x="182" y="413"/>
                        <a:pt x="231" y="364"/>
                        <a:pt x="218" y="304"/>
                      </a:cubicBezTo>
                      <a:lnTo>
                        <a:pt x="206" y="98"/>
                      </a:lnTo>
                      <a:cubicBezTo>
                        <a:pt x="194" y="37"/>
                        <a:pt x="146" y="1"/>
                        <a:pt x="97"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5" name="Google Shape;2705;p58"/>
                <p:cNvSpPr/>
                <p:nvPr/>
              </p:nvSpPr>
              <p:spPr>
                <a:xfrm>
                  <a:off x="2222039" y="2757084"/>
                  <a:ext cx="50152" cy="32991"/>
                </a:xfrm>
                <a:custGeom>
                  <a:avLst/>
                  <a:gdLst/>
                  <a:ahLst/>
                  <a:cxnLst/>
                  <a:rect l="l" t="t" r="r" b="b"/>
                  <a:pathLst>
                    <a:path w="1055" h="694" extrusionOk="0">
                      <a:moveTo>
                        <a:pt x="578" y="0"/>
                      </a:moveTo>
                      <a:cubicBezTo>
                        <a:pt x="559" y="0"/>
                        <a:pt x="540" y="1"/>
                        <a:pt x="521" y="3"/>
                      </a:cubicBezTo>
                      <a:lnTo>
                        <a:pt x="473" y="3"/>
                      </a:lnTo>
                      <a:cubicBezTo>
                        <a:pt x="424" y="3"/>
                        <a:pt x="376" y="15"/>
                        <a:pt x="339" y="39"/>
                      </a:cubicBezTo>
                      <a:cubicBezTo>
                        <a:pt x="242" y="88"/>
                        <a:pt x="158" y="160"/>
                        <a:pt x="97" y="257"/>
                      </a:cubicBezTo>
                      <a:cubicBezTo>
                        <a:pt x="24" y="354"/>
                        <a:pt x="0" y="476"/>
                        <a:pt x="48" y="585"/>
                      </a:cubicBezTo>
                      <a:cubicBezTo>
                        <a:pt x="93" y="667"/>
                        <a:pt x="203" y="694"/>
                        <a:pt x="323" y="694"/>
                      </a:cubicBezTo>
                      <a:cubicBezTo>
                        <a:pt x="397" y="694"/>
                        <a:pt x="476" y="683"/>
                        <a:pt x="545" y="670"/>
                      </a:cubicBezTo>
                      <a:cubicBezTo>
                        <a:pt x="570" y="670"/>
                        <a:pt x="594" y="645"/>
                        <a:pt x="606" y="645"/>
                      </a:cubicBezTo>
                      <a:cubicBezTo>
                        <a:pt x="703" y="621"/>
                        <a:pt x="800" y="573"/>
                        <a:pt x="885" y="512"/>
                      </a:cubicBezTo>
                      <a:cubicBezTo>
                        <a:pt x="982" y="439"/>
                        <a:pt x="1055" y="354"/>
                        <a:pt x="1042" y="270"/>
                      </a:cubicBezTo>
                      <a:cubicBezTo>
                        <a:pt x="1031" y="135"/>
                        <a:pt x="812" y="0"/>
                        <a:pt x="578"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6" name="Google Shape;2706;p58"/>
                <p:cNvSpPr/>
                <p:nvPr/>
              </p:nvSpPr>
              <p:spPr>
                <a:xfrm>
                  <a:off x="2239295" y="2756562"/>
                  <a:ext cx="32896" cy="32373"/>
                </a:xfrm>
                <a:custGeom>
                  <a:avLst/>
                  <a:gdLst/>
                  <a:ahLst/>
                  <a:cxnLst/>
                  <a:rect l="l" t="t" r="r" b="b"/>
                  <a:pathLst>
                    <a:path w="692" h="681" extrusionOk="0">
                      <a:moveTo>
                        <a:pt x="191" y="1"/>
                      </a:moveTo>
                      <a:cubicBezTo>
                        <a:pt x="180" y="1"/>
                        <a:pt x="169" y="1"/>
                        <a:pt x="158" y="2"/>
                      </a:cubicBezTo>
                      <a:lnTo>
                        <a:pt x="110" y="2"/>
                      </a:lnTo>
                      <a:cubicBezTo>
                        <a:pt x="37" y="111"/>
                        <a:pt x="1" y="244"/>
                        <a:pt x="25" y="378"/>
                      </a:cubicBezTo>
                      <a:cubicBezTo>
                        <a:pt x="37" y="487"/>
                        <a:pt x="98" y="596"/>
                        <a:pt x="182" y="681"/>
                      </a:cubicBezTo>
                      <a:cubicBezTo>
                        <a:pt x="207" y="681"/>
                        <a:pt x="231" y="656"/>
                        <a:pt x="243" y="656"/>
                      </a:cubicBezTo>
                      <a:cubicBezTo>
                        <a:pt x="340" y="632"/>
                        <a:pt x="437" y="584"/>
                        <a:pt x="510" y="523"/>
                      </a:cubicBezTo>
                      <a:cubicBezTo>
                        <a:pt x="619" y="450"/>
                        <a:pt x="692" y="365"/>
                        <a:pt x="679" y="281"/>
                      </a:cubicBezTo>
                      <a:cubicBezTo>
                        <a:pt x="668" y="130"/>
                        <a:pt x="434" y="1"/>
                        <a:pt x="19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7" name="Google Shape;2707;p58"/>
                <p:cNvSpPr/>
                <p:nvPr/>
              </p:nvSpPr>
              <p:spPr>
                <a:xfrm>
                  <a:off x="2326908" y="2724473"/>
                  <a:ext cx="18445" cy="27572"/>
                </a:xfrm>
                <a:custGeom>
                  <a:avLst/>
                  <a:gdLst/>
                  <a:ahLst/>
                  <a:cxnLst/>
                  <a:rect l="l" t="t" r="r" b="b"/>
                  <a:pathLst>
                    <a:path w="388" h="580" extrusionOk="0">
                      <a:moveTo>
                        <a:pt x="275" y="1"/>
                      </a:moveTo>
                      <a:cubicBezTo>
                        <a:pt x="237" y="1"/>
                        <a:pt x="200" y="23"/>
                        <a:pt x="182" y="59"/>
                      </a:cubicBezTo>
                      <a:lnTo>
                        <a:pt x="24" y="446"/>
                      </a:lnTo>
                      <a:cubicBezTo>
                        <a:pt x="0" y="495"/>
                        <a:pt x="24" y="556"/>
                        <a:pt x="73" y="580"/>
                      </a:cubicBezTo>
                      <a:lnTo>
                        <a:pt x="121" y="580"/>
                      </a:lnTo>
                      <a:cubicBezTo>
                        <a:pt x="158" y="580"/>
                        <a:pt x="194" y="556"/>
                        <a:pt x="206" y="519"/>
                      </a:cubicBezTo>
                      <a:lnTo>
                        <a:pt x="376" y="143"/>
                      </a:lnTo>
                      <a:cubicBezTo>
                        <a:pt x="388" y="83"/>
                        <a:pt x="364" y="34"/>
                        <a:pt x="315" y="10"/>
                      </a:cubicBezTo>
                      <a:cubicBezTo>
                        <a:pt x="302" y="4"/>
                        <a:pt x="288" y="1"/>
                        <a:pt x="275"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8" name="Google Shape;2708;p58"/>
                <p:cNvSpPr/>
                <p:nvPr/>
              </p:nvSpPr>
              <p:spPr>
                <a:xfrm>
                  <a:off x="2312504" y="2724568"/>
                  <a:ext cx="15592" cy="28047"/>
                </a:xfrm>
                <a:custGeom>
                  <a:avLst/>
                  <a:gdLst/>
                  <a:ahLst/>
                  <a:cxnLst/>
                  <a:rect l="l" t="t" r="r" b="b"/>
                  <a:pathLst>
                    <a:path w="328" h="590" extrusionOk="0">
                      <a:moveTo>
                        <a:pt x="217" y="0"/>
                      </a:moveTo>
                      <a:cubicBezTo>
                        <a:pt x="174" y="0"/>
                        <a:pt x="140" y="31"/>
                        <a:pt x="121" y="69"/>
                      </a:cubicBezTo>
                      <a:lnTo>
                        <a:pt x="12" y="469"/>
                      </a:lnTo>
                      <a:cubicBezTo>
                        <a:pt x="0" y="517"/>
                        <a:pt x="24" y="566"/>
                        <a:pt x="109" y="590"/>
                      </a:cubicBezTo>
                      <a:cubicBezTo>
                        <a:pt x="146" y="590"/>
                        <a:pt x="194" y="566"/>
                        <a:pt x="194" y="517"/>
                      </a:cubicBezTo>
                      <a:lnTo>
                        <a:pt x="315" y="129"/>
                      </a:lnTo>
                      <a:cubicBezTo>
                        <a:pt x="327" y="69"/>
                        <a:pt x="303" y="20"/>
                        <a:pt x="255" y="8"/>
                      </a:cubicBezTo>
                      <a:cubicBezTo>
                        <a:pt x="241" y="3"/>
                        <a:pt x="229" y="0"/>
                        <a:pt x="21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9" name="Google Shape;2709;p58"/>
                <p:cNvSpPr/>
                <p:nvPr/>
              </p:nvSpPr>
              <p:spPr>
                <a:xfrm>
                  <a:off x="2332090" y="2762742"/>
                  <a:ext cx="15022" cy="19300"/>
                </a:xfrm>
                <a:custGeom>
                  <a:avLst/>
                  <a:gdLst/>
                  <a:ahLst/>
                  <a:cxnLst/>
                  <a:rect l="l" t="t" r="r" b="b"/>
                  <a:pathLst>
                    <a:path w="316" h="406" extrusionOk="0">
                      <a:moveTo>
                        <a:pt x="109" y="1"/>
                      </a:moveTo>
                      <a:cubicBezTo>
                        <a:pt x="96" y="1"/>
                        <a:pt x="84" y="2"/>
                        <a:pt x="73" y="5"/>
                      </a:cubicBezTo>
                      <a:cubicBezTo>
                        <a:pt x="24" y="29"/>
                        <a:pt x="0" y="90"/>
                        <a:pt x="24" y="138"/>
                      </a:cubicBezTo>
                      <a:lnTo>
                        <a:pt x="109" y="344"/>
                      </a:lnTo>
                      <a:cubicBezTo>
                        <a:pt x="134" y="381"/>
                        <a:pt x="170" y="405"/>
                        <a:pt x="206" y="405"/>
                      </a:cubicBezTo>
                      <a:cubicBezTo>
                        <a:pt x="218" y="405"/>
                        <a:pt x="231" y="405"/>
                        <a:pt x="243" y="393"/>
                      </a:cubicBezTo>
                      <a:cubicBezTo>
                        <a:pt x="291" y="369"/>
                        <a:pt x="315" y="308"/>
                        <a:pt x="291" y="260"/>
                      </a:cubicBezTo>
                      <a:lnTo>
                        <a:pt x="206" y="54"/>
                      </a:lnTo>
                      <a:cubicBezTo>
                        <a:pt x="188" y="17"/>
                        <a:pt x="148" y="1"/>
                        <a:pt x="109"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0" name="Google Shape;2710;p58"/>
                <p:cNvSpPr/>
                <p:nvPr/>
              </p:nvSpPr>
              <p:spPr>
                <a:xfrm>
                  <a:off x="2318257" y="2766307"/>
                  <a:ext cx="10981" cy="19728"/>
                </a:xfrm>
                <a:custGeom>
                  <a:avLst/>
                  <a:gdLst/>
                  <a:ahLst/>
                  <a:cxnLst/>
                  <a:rect l="l" t="t" r="r" b="b"/>
                  <a:pathLst>
                    <a:path w="231" h="415" extrusionOk="0">
                      <a:moveTo>
                        <a:pt x="113" y="1"/>
                      </a:moveTo>
                      <a:cubicBezTo>
                        <a:pt x="108" y="1"/>
                        <a:pt x="102" y="2"/>
                        <a:pt x="97" y="3"/>
                      </a:cubicBezTo>
                      <a:cubicBezTo>
                        <a:pt x="37" y="15"/>
                        <a:pt x="0" y="63"/>
                        <a:pt x="0" y="112"/>
                      </a:cubicBezTo>
                      <a:lnTo>
                        <a:pt x="25" y="330"/>
                      </a:lnTo>
                      <a:cubicBezTo>
                        <a:pt x="37" y="379"/>
                        <a:pt x="73" y="415"/>
                        <a:pt x="121" y="415"/>
                      </a:cubicBezTo>
                      <a:lnTo>
                        <a:pt x="134" y="415"/>
                      </a:lnTo>
                      <a:cubicBezTo>
                        <a:pt x="194" y="415"/>
                        <a:pt x="231" y="366"/>
                        <a:pt x="218" y="306"/>
                      </a:cubicBezTo>
                      <a:lnTo>
                        <a:pt x="206" y="100"/>
                      </a:lnTo>
                      <a:cubicBezTo>
                        <a:pt x="206" y="46"/>
                        <a:pt x="158" y="1"/>
                        <a:pt x="113"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1" name="Google Shape;2711;p58"/>
                <p:cNvSpPr/>
                <p:nvPr/>
              </p:nvSpPr>
              <p:spPr>
                <a:xfrm>
                  <a:off x="2303852" y="2738735"/>
                  <a:ext cx="49582" cy="33181"/>
                </a:xfrm>
                <a:custGeom>
                  <a:avLst/>
                  <a:gdLst/>
                  <a:ahLst/>
                  <a:cxnLst/>
                  <a:rect l="l" t="t" r="r" b="b"/>
                  <a:pathLst>
                    <a:path w="1043" h="698" extrusionOk="0">
                      <a:moveTo>
                        <a:pt x="542" y="0"/>
                      </a:moveTo>
                      <a:cubicBezTo>
                        <a:pt x="531" y="0"/>
                        <a:pt x="520" y="0"/>
                        <a:pt x="509" y="1"/>
                      </a:cubicBezTo>
                      <a:lnTo>
                        <a:pt x="461" y="1"/>
                      </a:lnTo>
                      <a:cubicBezTo>
                        <a:pt x="412" y="13"/>
                        <a:pt x="376" y="25"/>
                        <a:pt x="328" y="37"/>
                      </a:cubicBezTo>
                      <a:cubicBezTo>
                        <a:pt x="231" y="86"/>
                        <a:pt x="146" y="171"/>
                        <a:pt x="85" y="268"/>
                      </a:cubicBezTo>
                      <a:cubicBezTo>
                        <a:pt x="12" y="353"/>
                        <a:pt x="0" y="474"/>
                        <a:pt x="37" y="583"/>
                      </a:cubicBezTo>
                      <a:cubicBezTo>
                        <a:pt x="82" y="666"/>
                        <a:pt x="193" y="697"/>
                        <a:pt x="315" y="697"/>
                      </a:cubicBezTo>
                      <a:cubicBezTo>
                        <a:pt x="388" y="697"/>
                        <a:pt x="465" y="686"/>
                        <a:pt x="534" y="668"/>
                      </a:cubicBezTo>
                      <a:cubicBezTo>
                        <a:pt x="558" y="668"/>
                        <a:pt x="582" y="656"/>
                        <a:pt x="606" y="656"/>
                      </a:cubicBezTo>
                      <a:cubicBezTo>
                        <a:pt x="703" y="619"/>
                        <a:pt x="788" y="583"/>
                        <a:pt x="873" y="522"/>
                      </a:cubicBezTo>
                      <a:cubicBezTo>
                        <a:pt x="970" y="449"/>
                        <a:pt x="1043" y="353"/>
                        <a:pt x="1031" y="280"/>
                      </a:cubicBezTo>
                      <a:cubicBezTo>
                        <a:pt x="1019" y="129"/>
                        <a:pt x="785" y="0"/>
                        <a:pt x="542"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2" name="Google Shape;2712;p58"/>
                <p:cNvSpPr/>
                <p:nvPr/>
              </p:nvSpPr>
              <p:spPr>
                <a:xfrm>
                  <a:off x="2320538" y="2738735"/>
                  <a:ext cx="32896" cy="31755"/>
                </a:xfrm>
                <a:custGeom>
                  <a:avLst/>
                  <a:gdLst/>
                  <a:ahLst/>
                  <a:cxnLst/>
                  <a:rect l="l" t="t" r="r" b="b"/>
                  <a:pathLst>
                    <a:path w="692" h="668" extrusionOk="0">
                      <a:moveTo>
                        <a:pt x="191" y="0"/>
                      </a:moveTo>
                      <a:cubicBezTo>
                        <a:pt x="180" y="0"/>
                        <a:pt x="169" y="0"/>
                        <a:pt x="158" y="1"/>
                      </a:cubicBezTo>
                      <a:lnTo>
                        <a:pt x="110" y="1"/>
                      </a:lnTo>
                      <a:cubicBezTo>
                        <a:pt x="37" y="98"/>
                        <a:pt x="1" y="231"/>
                        <a:pt x="25" y="365"/>
                      </a:cubicBezTo>
                      <a:cubicBezTo>
                        <a:pt x="37" y="486"/>
                        <a:pt x="98" y="595"/>
                        <a:pt x="183" y="668"/>
                      </a:cubicBezTo>
                      <a:cubicBezTo>
                        <a:pt x="207" y="668"/>
                        <a:pt x="231" y="656"/>
                        <a:pt x="255" y="656"/>
                      </a:cubicBezTo>
                      <a:cubicBezTo>
                        <a:pt x="352" y="619"/>
                        <a:pt x="437" y="583"/>
                        <a:pt x="522" y="522"/>
                      </a:cubicBezTo>
                      <a:cubicBezTo>
                        <a:pt x="619" y="449"/>
                        <a:pt x="692" y="353"/>
                        <a:pt x="680" y="280"/>
                      </a:cubicBezTo>
                      <a:cubicBezTo>
                        <a:pt x="668" y="129"/>
                        <a:pt x="434" y="0"/>
                        <a:pt x="191"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3" name="Google Shape;2713;p58"/>
                <p:cNvSpPr/>
                <p:nvPr/>
              </p:nvSpPr>
              <p:spPr>
                <a:xfrm>
                  <a:off x="2269245" y="2821927"/>
                  <a:ext cx="47918" cy="21107"/>
                </a:xfrm>
                <a:custGeom>
                  <a:avLst/>
                  <a:gdLst/>
                  <a:ahLst/>
                  <a:cxnLst/>
                  <a:rect l="l" t="t" r="r" b="b"/>
                  <a:pathLst>
                    <a:path w="1008" h="444" extrusionOk="0">
                      <a:moveTo>
                        <a:pt x="252" y="1"/>
                      </a:moveTo>
                      <a:cubicBezTo>
                        <a:pt x="170" y="1"/>
                        <a:pt x="86" y="4"/>
                        <a:pt x="1" y="9"/>
                      </a:cubicBezTo>
                      <a:cubicBezTo>
                        <a:pt x="130" y="287"/>
                        <a:pt x="382" y="443"/>
                        <a:pt x="596" y="443"/>
                      </a:cubicBezTo>
                      <a:cubicBezTo>
                        <a:pt x="642" y="443"/>
                        <a:pt x="687" y="436"/>
                        <a:pt x="728" y="421"/>
                      </a:cubicBezTo>
                      <a:cubicBezTo>
                        <a:pt x="862" y="348"/>
                        <a:pt x="971" y="239"/>
                        <a:pt x="1007" y="93"/>
                      </a:cubicBezTo>
                      <a:cubicBezTo>
                        <a:pt x="874" y="57"/>
                        <a:pt x="740" y="33"/>
                        <a:pt x="595" y="21"/>
                      </a:cubicBezTo>
                      <a:cubicBezTo>
                        <a:pt x="481" y="7"/>
                        <a:pt x="368" y="1"/>
                        <a:pt x="252"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4" name="Google Shape;2714;p58"/>
                <p:cNvSpPr/>
                <p:nvPr/>
              </p:nvSpPr>
              <p:spPr>
                <a:xfrm>
                  <a:off x="2320538" y="4145923"/>
                  <a:ext cx="249001" cy="690102"/>
                </a:xfrm>
                <a:custGeom>
                  <a:avLst/>
                  <a:gdLst/>
                  <a:ahLst/>
                  <a:cxnLst/>
                  <a:rect l="l" t="t" r="r" b="b"/>
                  <a:pathLst>
                    <a:path w="5238" h="14517" extrusionOk="0">
                      <a:moveTo>
                        <a:pt x="5055" y="0"/>
                      </a:moveTo>
                      <a:lnTo>
                        <a:pt x="158" y="170"/>
                      </a:lnTo>
                      <a:lnTo>
                        <a:pt x="158" y="352"/>
                      </a:lnTo>
                      <a:lnTo>
                        <a:pt x="146" y="1152"/>
                      </a:lnTo>
                      <a:lnTo>
                        <a:pt x="1" y="12546"/>
                      </a:lnTo>
                      <a:cubicBezTo>
                        <a:pt x="429" y="12842"/>
                        <a:pt x="2862" y="14517"/>
                        <a:pt x="4195" y="14517"/>
                      </a:cubicBezTo>
                      <a:cubicBezTo>
                        <a:pt x="4448" y="14517"/>
                        <a:pt x="4661" y="14457"/>
                        <a:pt x="4813" y="14316"/>
                      </a:cubicBezTo>
                      <a:cubicBezTo>
                        <a:pt x="5007" y="14146"/>
                        <a:pt x="5237" y="13734"/>
                        <a:pt x="4934" y="12607"/>
                      </a:cubicBezTo>
                      <a:cubicBezTo>
                        <a:pt x="4946" y="11673"/>
                        <a:pt x="4958" y="10728"/>
                        <a:pt x="4971" y="9795"/>
                      </a:cubicBezTo>
                      <a:lnTo>
                        <a:pt x="4983" y="9055"/>
                      </a:lnTo>
                      <a:lnTo>
                        <a:pt x="4983" y="8873"/>
                      </a:lnTo>
                      <a:lnTo>
                        <a:pt x="4995" y="8146"/>
                      </a:lnTo>
                      <a:lnTo>
                        <a:pt x="4995" y="7928"/>
                      </a:lnTo>
                      <a:lnTo>
                        <a:pt x="4995" y="7188"/>
                      </a:lnTo>
                      <a:lnTo>
                        <a:pt x="4995" y="6982"/>
                      </a:lnTo>
                      <a:lnTo>
                        <a:pt x="5007" y="6255"/>
                      </a:lnTo>
                      <a:lnTo>
                        <a:pt x="5007" y="6049"/>
                      </a:lnTo>
                      <a:lnTo>
                        <a:pt x="5019" y="5346"/>
                      </a:lnTo>
                      <a:lnTo>
                        <a:pt x="5019" y="5128"/>
                      </a:lnTo>
                      <a:lnTo>
                        <a:pt x="5031" y="4388"/>
                      </a:lnTo>
                      <a:cubicBezTo>
                        <a:pt x="5007" y="4340"/>
                        <a:pt x="5007" y="4291"/>
                        <a:pt x="5031" y="4255"/>
                      </a:cubicBezTo>
                      <a:lnTo>
                        <a:pt x="5043" y="3407"/>
                      </a:lnTo>
                      <a:lnTo>
                        <a:pt x="5043" y="3322"/>
                      </a:lnTo>
                      <a:lnTo>
                        <a:pt x="5068" y="1467"/>
                      </a:lnTo>
                      <a:cubicBezTo>
                        <a:pt x="5068" y="982"/>
                        <a:pt x="5068" y="485"/>
                        <a:pt x="5055"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5" name="Google Shape;2715;p58"/>
                <p:cNvSpPr/>
                <p:nvPr/>
              </p:nvSpPr>
              <p:spPr>
                <a:xfrm>
                  <a:off x="2499187" y="4156762"/>
                  <a:ext cx="61276" cy="41072"/>
                </a:xfrm>
                <a:custGeom>
                  <a:avLst/>
                  <a:gdLst/>
                  <a:ahLst/>
                  <a:cxnLst/>
                  <a:rect l="l" t="t" r="r" b="b"/>
                  <a:pathLst>
                    <a:path w="1289" h="864" extrusionOk="0">
                      <a:moveTo>
                        <a:pt x="139" y="1"/>
                      </a:moveTo>
                      <a:cubicBezTo>
                        <a:pt x="88" y="1"/>
                        <a:pt x="49" y="44"/>
                        <a:pt x="49" y="88"/>
                      </a:cubicBezTo>
                      <a:cubicBezTo>
                        <a:pt x="0" y="415"/>
                        <a:pt x="194" y="730"/>
                        <a:pt x="510" y="839"/>
                      </a:cubicBezTo>
                      <a:cubicBezTo>
                        <a:pt x="570" y="851"/>
                        <a:pt x="631" y="863"/>
                        <a:pt x="703" y="863"/>
                      </a:cubicBezTo>
                      <a:cubicBezTo>
                        <a:pt x="897" y="863"/>
                        <a:pt x="1091" y="779"/>
                        <a:pt x="1225" y="621"/>
                      </a:cubicBezTo>
                      <a:cubicBezTo>
                        <a:pt x="1289" y="548"/>
                        <a:pt x="1215" y="454"/>
                        <a:pt x="1138" y="454"/>
                      </a:cubicBezTo>
                      <a:cubicBezTo>
                        <a:pt x="1113" y="454"/>
                        <a:pt x="1088" y="464"/>
                        <a:pt x="1067" y="488"/>
                      </a:cubicBezTo>
                      <a:cubicBezTo>
                        <a:pt x="974" y="600"/>
                        <a:pt x="837" y="662"/>
                        <a:pt x="695" y="662"/>
                      </a:cubicBezTo>
                      <a:cubicBezTo>
                        <a:pt x="654" y="662"/>
                        <a:pt x="612" y="656"/>
                        <a:pt x="570" y="645"/>
                      </a:cubicBezTo>
                      <a:cubicBezTo>
                        <a:pt x="352" y="572"/>
                        <a:pt x="219" y="342"/>
                        <a:pt x="243" y="112"/>
                      </a:cubicBezTo>
                      <a:cubicBezTo>
                        <a:pt x="255" y="63"/>
                        <a:pt x="219" y="15"/>
                        <a:pt x="158" y="3"/>
                      </a:cubicBezTo>
                      <a:cubicBezTo>
                        <a:pt x="152" y="1"/>
                        <a:pt x="145" y="1"/>
                        <a:pt x="139"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6" name="Google Shape;2716;p58"/>
                <p:cNvSpPr/>
                <p:nvPr/>
              </p:nvSpPr>
              <p:spPr>
                <a:xfrm>
                  <a:off x="2241054" y="4744624"/>
                  <a:ext cx="577390" cy="200561"/>
                </a:xfrm>
                <a:custGeom>
                  <a:avLst/>
                  <a:gdLst/>
                  <a:ahLst/>
                  <a:cxnLst/>
                  <a:rect l="l" t="t" r="r" b="b"/>
                  <a:pathLst>
                    <a:path w="12146" h="4219" extrusionOk="0">
                      <a:moveTo>
                        <a:pt x="1321" y="1"/>
                      </a:moveTo>
                      <a:cubicBezTo>
                        <a:pt x="1321" y="85"/>
                        <a:pt x="1285" y="170"/>
                        <a:pt x="1273" y="255"/>
                      </a:cubicBezTo>
                      <a:cubicBezTo>
                        <a:pt x="1139" y="1092"/>
                        <a:pt x="945" y="1637"/>
                        <a:pt x="739" y="1988"/>
                      </a:cubicBezTo>
                      <a:cubicBezTo>
                        <a:pt x="727" y="2013"/>
                        <a:pt x="703" y="2049"/>
                        <a:pt x="679" y="2085"/>
                      </a:cubicBezTo>
                      <a:cubicBezTo>
                        <a:pt x="655" y="2122"/>
                        <a:pt x="630" y="2158"/>
                        <a:pt x="594" y="2195"/>
                      </a:cubicBezTo>
                      <a:cubicBezTo>
                        <a:pt x="533" y="2267"/>
                        <a:pt x="473" y="2340"/>
                        <a:pt x="400" y="2401"/>
                      </a:cubicBezTo>
                      <a:cubicBezTo>
                        <a:pt x="230" y="2534"/>
                        <a:pt x="109" y="2704"/>
                        <a:pt x="36" y="2898"/>
                      </a:cubicBezTo>
                      <a:cubicBezTo>
                        <a:pt x="12" y="2946"/>
                        <a:pt x="0" y="3007"/>
                        <a:pt x="0" y="3055"/>
                      </a:cubicBezTo>
                      <a:cubicBezTo>
                        <a:pt x="24" y="3249"/>
                        <a:pt x="109" y="3431"/>
                        <a:pt x="267" y="3540"/>
                      </a:cubicBezTo>
                      <a:lnTo>
                        <a:pt x="11927" y="4219"/>
                      </a:lnTo>
                      <a:cubicBezTo>
                        <a:pt x="12012" y="4001"/>
                        <a:pt x="12073" y="3770"/>
                        <a:pt x="12109" y="3540"/>
                      </a:cubicBezTo>
                      <a:cubicBezTo>
                        <a:pt x="12146" y="3261"/>
                        <a:pt x="12134" y="2982"/>
                        <a:pt x="12073" y="2716"/>
                      </a:cubicBezTo>
                      <a:cubicBezTo>
                        <a:pt x="11709" y="1261"/>
                        <a:pt x="9758" y="146"/>
                        <a:pt x="7103" y="25"/>
                      </a:cubicBezTo>
                      <a:cubicBezTo>
                        <a:pt x="6861" y="13"/>
                        <a:pt x="6618" y="13"/>
                        <a:pt x="6364" y="13"/>
                      </a:cubicBezTo>
                      <a:lnTo>
                        <a:pt x="5067" y="13"/>
                      </a:lnTo>
                      <a:lnTo>
                        <a:pt x="1770"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7" name="Google Shape;2717;p58"/>
                <p:cNvSpPr/>
                <p:nvPr/>
              </p:nvSpPr>
              <p:spPr>
                <a:xfrm>
                  <a:off x="2241054" y="4680827"/>
                  <a:ext cx="577390" cy="264356"/>
                </a:xfrm>
                <a:custGeom>
                  <a:avLst/>
                  <a:gdLst/>
                  <a:ahLst/>
                  <a:cxnLst/>
                  <a:rect l="l" t="t" r="r" b="b"/>
                  <a:pathLst>
                    <a:path w="12146" h="5561" extrusionOk="0">
                      <a:moveTo>
                        <a:pt x="6153" y="0"/>
                      </a:moveTo>
                      <a:cubicBezTo>
                        <a:pt x="5967" y="0"/>
                        <a:pt x="5865" y="53"/>
                        <a:pt x="5806" y="118"/>
                      </a:cubicBezTo>
                      <a:cubicBezTo>
                        <a:pt x="5515" y="433"/>
                        <a:pt x="6133" y="1112"/>
                        <a:pt x="5855" y="1815"/>
                      </a:cubicBezTo>
                      <a:cubicBezTo>
                        <a:pt x="5588" y="2373"/>
                        <a:pt x="5018" y="2724"/>
                        <a:pt x="4400" y="2724"/>
                      </a:cubicBezTo>
                      <a:cubicBezTo>
                        <a:pt x="3515" y="2688"/>
                        <a:pt x="3115" y="1767"/>
                        <a:pt x="1770" y="1343"/>
                      </a:cubicBezTo>
                      <a:cubicBezTo>
                        <a:pt x="1691" y="1312"/>
                        <a:pt x="1612" y="1297"/>
                        <a:pt x="1535" y="1297"/>
                      </a:cubicBezTo>
                      <a:cubicBezTo>
                        <a:pt x="1458" y="1297"/>
                        <a:pt x="1382" y="1312"/>
                        <a:pt x="1309" y="1343"/>
                      </a:cubicBezTo>
                      <a:cubicBezTo>
                        <a:pt x="800" y="1549"/>
                        <a:pt x="727" y="2567"/>
                        <a:pt x="739" y="3330"/>
                      </a:cubicBezTo>
                      <a:cubicBezTo>
                        <a:pt x="715" y="3355"/>
                        <a:pt x="703" y="3379"/>
                        <a:pt x="679" y="3427"/>
                      </a:cubicBezTo>
                      <a:cubicBezTo>
                        <a:pt x="655" y="3464"/>
                        <a:pt x="618" y="3500"/>
                        <a:pt x="594" y="3537"/>
                      </a:cubicBezTo>
                      <a:cubicBezTo>
                        <a:pt x="533" y="3609"/>
                        <a:pt x="461" y="3682"/>
                        <a:pt x="388" y="3743"/>
                      </a:cubicBezTo>
                      <a:cubicBezTo>
                        <a:pt x="230" y="3876"/>
                        <a:pt x="97" y="4046"/>
                        <a:pt x="24" y="4240"/>
                      </a:cubicBezTo>
                      <a:cubicBezTo>
                        <a:pt x="0" y="4288"/>
                        <a:pt x="0" y="4349"/>
                        <a:pt x="0" y="4397"/>
                      </a:cubicBezTo>
                      <a:cubicBezTo>
                        <a:pt x="24" y="4591"/>
                        <a:pt x="109" y="4773"/>
                        <a:pt x="267" y="4882"/>
                      </a:cubicBezTo>
                      <a:lnTo>
                        <a:pt x="11927" y="5561"/>
                      </a:lnTo>
                      <a:cubicBezTo>
                        <a:pt x="12012" y="5343"/>
                        <a:pt x="12073" y="5112"/>
                        <a:pt x="12109" y="4882"/>
                      </a:cubicBezTo>
                      <a:cubicBezTo>
                        <a:pt x="12146" y="4603"/>
                        <a:pt x="12134" y="4324"/>
                        <a:pt x="12073" y="4058"/>
                      </a:cubicBezTo>
                      <a:cubicBezTo>
                        <a:pt x="11964" y="3318"/>
                        <a:pt x="11624" y="2627"/>
                        <a:pt x="11115" y="2094"/>
                      </a:cubicBezTo>
                      <a:cubicBezTo>
                        <a:pt x="10430" y="1409"/>
                        <a:pt x="9463" y="1051"/>
                        <a:pt x="8420" y="1051"/>
                      </a:cubicBezTo>
                      <a:cubicBezTo>
                        <a:pt x="7859" y="1051"/>
                        <a:pt x="7276" y="1155"/>
                        <a:pt x="6703" y="1367"/>
                      </a:cubicBezTo>
                      <a:lnTo>
                        <a:pt x="7067" y="227"/>
                      </a:lnTo>
                      <a:cubicBezTo>
                        <a:pt x="6637" y="59"/>
                        <a:pt x="6349" y="0"/>
                        <a:pt x="6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8" name="Google Shape;2718;p58"/>
                <p:cNvSpPr/>
                <p:nvPr/>
              </p:nvSpPr>
              <p:spPr>
                <a:xfrm>
                  <a:off x="2230643" y="4900788"/>
                  <a:ext cx="597594" cy="44400"/>
                </a:xfrm>
                <a:custGeom>
                  <a:avLst/>
                  <a:gdLst/>
                  <a:ahLst/>
                  <a:cxnLst/>
                  <a:rect l="l" t="t" r="r" b="b"/>
                  <a:pathLst>
                    <a:path w="12571" h="934" extrusionOk="0">
                      <a:moveTo>
                        <a:pt x="243" y="0"/>
                      </a:moveTo>
                      <a:cubicBezTo>
                        <a:pt x="110" y="0"/>
                        <a:pt x="1" y="110"/>
                        <a:pt x="1" y="243"/>
                      </a:cubicBezTo>
                      <a:lnTo>
                        <a:pt x="1" y="679"/>
                      </a:lnTo>
                      <a:cubicBezTo>
                        <a:pt x="1" y="825"/>
                        <a:pt x="110" y="934"/>
                        <a:pt x="243" y="934"/>
                      </a:cubicBezTo>
                      <a:lnTo>
                        <a:pt x="12328" y="934"/>
                      </a:lnTo>
                      <a:cubicBezTo>
                        <a:pt x="12462" y="934"/>
                        <a:pt x="12571" y="825"/>
                        <a:pt x="12571" y="679"/>
                      </a:cubicBezTo>
                      <a:lnTo>
                        <a:pt x="12571" y="243"/>
                      </a:lnTo>
                      <a:cubicBezTo>
                        <a:pt x="12571" y="110"/>
                        <a:pt x="12462" y="0"/>
                        <a:pt x="123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9" name="Google Shape;2719;p58"/>
                <p:cNvSpPr/>
                <p:nvPr/>
              </p:nvSpPr>
              <p:spPr>
                <a:xfrm>
                  <a:off x="2664573"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0" name="Google Shape;2720;p58"/>
                <p:cNvSpPr/>
                <p:nvPr/>
              </p:nvSpPr>
              <p:spPr>
                <a:xfrm>
                  <a:off x="2629395" y="4726179"/>
                  <a:ext cx="23103" cy="76678"/>
                </a:xfrm>
                <a:custGeom>
                  <a:avLst/>
                  <a:gdLst/>
                  <a:ahLst/>
                  <a:cxnLst/>
                  <a:rect l="l" t="t" r="r" b="b"/>
                  <a:pathLst>
                    <a:path w="486" h="1613" extrusionOk="0">
                      <a:moveTo>
                        <a:pt x="1" y="1"/>
                      </a:moveTo>
                      <a:lnTo>
                        <a:pt x="1" y="1613"/>
                      </a:lnTo>
                      <a:lnTo>
                        <a:pt x="486" y="1613"/>
                      </a:lnTo>
                      <a:lnTo>
                        <a:pt x="4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1" name="Google Shape;2721;p58"/>
                <p:cNvSpPr/>
                <p:nvPr/>
              </p:nvSpPr>
              <p:spPr>
                <a:xfrm>
                  <a:off x="2598305"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2" name="Google Shape;2722;p58"/>
                <p:cNvSpPr/>
                <p:nvPr/>
              </p:nvSpPr>
              <p:spPr>
                <a:xfrm>
                  <a:off x="1985203" y="3521837"/>
                  <a:ext cx="356151" cy="621790"/>
                </a:xfrm>
                <a:custGeom>
                  <a:avLst/>
                  <a:gdLst/>
                  <a:ahLst/>
                  <a:cxnLst/>
                  <a:rect l="l" t="t" r="r" b="b"/>
                  <a:pathLst>
                    <a:path w="7492" h="13080" extrusionOk="0">
                      <a:moveTo>
                        <a:pt x="2946" y="1"/>
                      </a:moveTo>
                      <a:cubicBezTo>
                        <a:pt x="2691" y="765"/>
                        <a:pt x="2424" y="1528"/>
                        <a:pt x="2158" y="2292"/>
                      </a:cubicBezTo>
                      <a:lnTo>
                        <a:pt x="1467" y="5431"/>
                      </a:lnTo>
                      <a:lnTo>
                        <a:pt x="1067" y="7213"/>
                      </a:lnTo>
                      <a:lnTo>
                        <a:pt x="279" y="10692"/>
                      </a:lnTo>
                      <a:lnTo>
                        <a:pt x="182" y="11153"/>
                      </a:lnTo>
                      <a:lnTo>
                        <a:pt x="0" y="12013"/>
                      </a:lnTo>
                      <a:cubicBezTo>
                        <a:pt x="12" y="12013"/>
                        <a:pt x="24" y="12025"/>
                        <a:pt x="49" y="12025"/>
                      </a:cubicBezTo>
                      <a:lnTo>
                        <a:pt x="2764" y="12631"/>
                      </a:lnTo>
                      <a:lnTo>
                        <a:pt x="4812" y="13080"/>
                      </a:lnTo>
                      <a:cubicBezTo>
                        <a:pt x="4812" y="13068"/>
                        <a:pt x="4837" y="12995"/>
                        <a:pt x="4837" y="12995"/>
                      </a:cubicBezTo>
                      <a:lnTo>
                        <a:pt x="4861" y="12850"/>
                      </a:lnTo>
                      <a:lnTo>
                        <a:pt x="4958" y="12438"/>
                      </a:lnTo>
                      <a:cubicBezTo>
                        <a:pt x="4958" y="12413"/>
                        <a:pt x="5176" y="11444"/>
                        <a:pt x="5176" y="11444"/>
                      </a:cubicBezTo>
                      <a:lnTo>
                        <a:pt x="5297" y="10910"/>
                      </a:lnTo>
                      <a:lnTo>
                        <a:pt x="5576" y="9637"/>
                      </a:lnTo>
                      <a:lnTo>
                        <a:pt x="6085" y="7371"/>
                      </a:lnTo>
                      <a:lnTo>
                        <a:pt x="7491" y="1007"/>
                      </a:lnTo>
                      <a:lnTo>
                        <a:pt x="6497" y="789"/>
                      </a:lnTo>
                      <a:lnTo>
                        <a:pt x="2946"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3" name="Google Shape;2723;p58"/>
                <p:cNvSpPr/>
                <p:nvPr/>
              </p:nvSpPr>
              <p:spPr>
                <a:xfrm>
                  <a:off x="1729352" y="4119967"/>
                  <a:ext cx="461589" cy="665858"/>
                </a:xfrm>
                <a:custGeom>
                  <a:avLst/>
                  <a:gdLst/>
                  <a:ahLst/>
                  <a:cxnLst/>
                  <a:rect l="l" t="t" r="r" b="b"/>
                  <a:pathLst>
                    <a:path w="9710" h="14007" extrusionOk="0">
                      <a:moveTo>
                        <a:pt x="5225" y="1"/>
                      </a:moveTo>
                      <a:lnTo>
                        <a:pt x="4667" y="1371"/>
                      </a:lnTo>
                      <a:lnTo>
                        <a:pt x="4012" y="3092"/>
                      </a:lnTo>
                      <a:lnTo>
                        <a:pt x="3976" y="3177"/>
                      </a:lnTo>
                      <a:lnTo>
                        <a:pt x="3673" y="3965"/>
                      </a:lnTo>
                      <a:cubicBezTo>
                        <a:pt x="3673" y="4013"/>
                        <a:pt x="3661" y="4062"/>
                        <a:pt x="3625" y="4086"/>
                      </a:cubicBezTo>
                      <a:lnTo>
                        <a:pt x="3358" y="4789"/>
                      </a:lnTo>
                      <a:lnTo>
                        <a:pt x="3285" y="4995"/>
                      </a:lnTo>
                      <a:lnTo>
                        <a:pt x="3031" y="5650"/>
                      </a:lnTo>
                      <a:lnTo>
                        <a:pt x="2958" y="5843"/>
                      </a:lnTo>
                      <a:lnTo>
                        <a:pt x="2703" y="6510"/>
                      </a:lnTo>
                      <a:lnTo>
                        <a:pt x="2631" y="6716"/>
                      </a:lnTo>
                      <a:lnTo>
                        <a:pt x="2364" y="7407"/>
                      </a:lnTo>
                      <a:lnTo>
                        <a:pt x="2291" y="7601"/>
                      </a:lnTo>
                      <a:lnTo>
                        <a:pt x="2024" y="8280"/>
                      </a:lnTo>
                      <a:lnTo>
                        <a:pt x="1964" y="8450"/>
                      </a:lnTo>
                      <a:lnTo>
                        <a:pt x="1697" y="9141"/>
                      </a:lnTo>
                      <a:lnTo>
                        <a:pt x="691" y="11771"/>
                      </a:lnTo>
                      <a:cubicBezTo>
                        <a:pt x="0" y="12704"/>
                        <a:pt x="61" y="13177"/>
                        <a:pt x="170" y="13407"/>
                      </a:cubicBezTo>
                      <a:cubicBezTo>
                        <a:pt x="387" y="13860"/>
                        <a:pt x="1094" y="14006"/>
                        <a:pt x="1920" y="14006"/>
                      </a:cubicBezTo>
                      <a:cubicBezTo>
                        <a:pt x="3264" y="14006"/>
                        <a:pt x="4922" y="13619"/>
                        <a:pt x="5297" y="13528"/>
                      </a:cubicBezTo>
                      <a:lnTo>
                        <a:pt x="9358" y="2886"/>
                      </a:lnTo>
                      <a:lnTo>
                        <a:pt x="9649" y="2146"/>
                      </a:lnTo>
                      <a:lnTo>
                        <a:pt x="9709" y="1977"/>
                      </a:lnTo>
                      <a:lnTo>
                        <a:pt x="5225"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4" name="Google Shape;2724;p58"/>
                <p:cNvSpPr/>
                <p:nvPr/>
              </p:nvSpPr>
              <p:spPr>
                <a:xfrm>
                  <a:off x="1968470" y="4028788"/>
                  <a:ext cx="254183" cy="242251"/>
                </a:xfrm>
                <a:custGeom>
                  <a:avLst/>
                  <a:gdLst/>
                  <a:ahLst/>
                  <a:cxnLst/>
                  <a:rect l="l" t="t" r="r" b="b"/>
                  <a:pathLst>
                    <a:path w="5347" h="5096" extrusionOk="0">
                      <a:moveTo>
                        <a:pt x="2561" y="0"/>
                      </a:moveTo>
                      <a:cubicBezTo>
                        <a:pt x="2407" y="0"/>
                        <a:pt x="2253" y="13"/>
                        <a:pt x="2098" y="40"/>
                      </a:cubicBezTo>
                      <a:cubicBezTo>
                        <a:pt x="2025" y="52"/>
                        <a:pt x="1964" y="64"/>
                        <a:pt x="1892" y="89"/>
                      </a:cubicBezTo>
                      <a:cubicBezTo>
                        <a:pt x="1613" y="173"/>
                        <a:pt x="1346" y="307"/>
                        <a:pt x="1104" y="477"/>
                      </a:cubicBezTo>
                      <a:cubicBezTo>
                        <a:pt x="1019" y="549"/>
                        <a:pt x="934" y="622"/>
                        <a:pt x="849" y="707"/>
                      </a:cubicBezTo>
                      <a:cubicBezTo>
                        <a:pt x="679" y="889"/>
                        <a:pt x="534" y="1095"/>
                        <a:pt x="413" y="1325"/>
                      </a:cubicBezTo>
                      <a:cubicBezTo>
                        <a:pt x="413" y="1337"/>
                        <a:pt x="401" y="1349"/>
                        <a:pt x="401" y="1361"/>
                      </a:cubicBezTo>
                      <a:lnTo>
                        <a:pt x="279" y="1664"/>
                      </a:lnTo>
                      <a:cubicBezTo>
                        <a:pt x="1" y="2598"/>
                        <a:pt x="267" y="3628"/>
                        <a:pt x="982" y="4307"/>
                      </a:cubicBezTo>
                      <a:cubicBezTo>
                        <a:pt x="1513" y="4831"/>
                        <a:pt x="2194" y="5095"/>
                        <a:pt x="2861" y="5095"/>
                      </a:cubicBezTo>
                      <a:cubicBezTo>
                        <a:pt x="3459" y="5095"/>
                        <a:pt x="4045" y="4882"/>
                        <a:pt x="4498" y="4452"/>
                      </a:cubicBezTo>
                      <a:cubicBezTo>
                        <a:pt x="4534" y="4428"/>
                        <a:pt x="4558" y="4404"/>
                        <a:pt x="4582" y="4380"/>
                      </a:cubicBezTo>
                      <a:cubicBezTo>
                        <a:pt x="4728" y="4234"/>
                        <a:pt x="4849" y="4077"/>
                        <a:pt x="4958" y="3895"/>
                      </a:cubicBezTo>
                      <a:cubicBezTo>
                        <a:pt x="5055" y="3713"/>
                        <a:pt x="5140" y="3519"/>
                        <a:pt x="5189" y="3325"/>
                      </a:cubicBezTo>
                      <a:cubicBezTo>
                        <a:pt x="5346" y="2719"/>
                        <a:pt x="5273" y="2077"/>
                        <a:pt x="4995" y="1519"/>
                      </a:cubicBezTo>
                      <a:cubicBezTo>
                        <a:pt x="4541" y="581"/>
                        <a:pt x="3584" y="0"/>
                        <a:pt x="256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5" name="Google Shape;2725;p58"/>
                <p:cNvSpPr/>
                <p:nvPr/>
              </p:nvSpPr>
              <p:spPr>
                <a:xfrm>
                  <a:off x="1965570" y="4150439"/>
                  <a:ext cx="62892" cy="30662"/>
                </a:xfrm>
                <a:custGeom>
                  <a:avLst/>
                  <a:gdLst/>
                  <a:ahLst/>
                  <a:cxnLst/>
                  <a:rect l="l" t="t" r="r" b="b"/>
                  <a:pathLst>
                    <a:path w="1323" h="645" extrusionOk="0">
                      <a:moveTo>
                        <a:pt x="1218" y="0"/>
                      </a:moveTo>
                      <a:cubicBezTo>
                        <a:pt x="1174" y="0"/>
                        <a:pt x="1127" y="33"/>
                        <a:pt x="1116" y="75"/>
                      </a:cubicBezTo>
                      <a:cubicBezTo>
                        <a:pt x="1056" y="305"/>
                        <a:pt x="849" y="451"/>
                        <a:pt x="619" y="451"/>
                      </a:cubicBezTo>
                      <a:cubicBezTo>
                        <a:pt x="425" y="427"/>
                        <a:pt x="268" y="305"/>
                        <a:pt x="207" y="124"/>
                      </a:cubicBezTo>
                      <a:cubicBezTo>
                        <a:pt x="198" y="86"/>
                        <a:pt x="159" y="55"/>
                        <a:pt x="119" y="55"/>
                      </a:cubicBezTo>
                      <a:cubicBezTo>
                        <a:pt x="108" y="55"/>
                        <a:pt x="96" y="58"/>
                        <a:pt x="86" y="63"/>
                      </a:cubicBezTo>
                      <a:cubicBezTo>
                        <a:pt x="25" y="87"/>
                        <a:pt x="1" y="136"/>
                        <a:pt x="25" y="196"/>
                      </a:cubicBezTo>
                      <a:cubicBezTo>
                        <a:pt x="110" y="451"/>
                        <a:pt x="340" y="621"/>
                        <a:pt x="607" y="645"/>
                      </a:cubicBezTo>
                      <a:lnTo>
                        <a:pt x="656" y="645"/>
                      </a:lnTo>
                      <a:cubicBezTo>
                        <a:pt x="959" y="645"/>
                        <a:pt x="1225" y="427"/>
                        <a:pt x="1310" y="124"/>
                      </a:cubicBezTo>
                      <a:cubicBezTo>
                        <a:pt x="1322" y="75"/>
                        <a:pt x="1286" y="15"/>
                        <a:pt x="1237" y="2"/>
                      </a:cubicBezTo>
                      <a:cubicBezTo>
                        <a:pt x="1231" y="1"/>
                        <a:pt x="1224" y="0"/>
                        <a:pt x="1218"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6" name="Google Shape;2726;p58"/>
                <p:cNvSpPr/>
                <p:nvPr/>
              </p:nvSpPr>
              <p:spPr>
                <a:xfrm>
                  <a:off x="1480394" y="4744624"/>
                  <a:ext cx="578008" cy="200561"/>
                </a:xfrm>
                <a:custGeom>
                  <a:avLst/>
                  <a:gdLst/>
                  <a:ahLst/>
                  <a:cxnLst/>
                  <a:rect l="l" t="t" r="r" b="b"/>
                  <a:pathLst>
                    <a:path w="12159" h="4219" extrusionOk="0">
                      <a:moveTo>
                        <a:pt x="10377" y="1"/>
                      </a:moveTo>
                      <a:lnTo>
                        <a:pt x="7092" y="13"/>
                      </a:lnTo>
                      <a:lnTo>
                        <a:pt x="5795" y="13"/>
                      </a:lnTo>
                      <a:cubicBezTo>
                        <a:pt x="5540" y="13"/>
                        <a:pt x="5286" y="13"/>
                        <a:pt x="5043" y="25"/>
                      </a:cubicBezTo>
                      <a:cubicBezTo>
                        <a:pt x="2389" y="146"/>
                        <a:pt x="437" y="1261"/>
                        <a:pt x="73" y="2716"/>
                      </a:cubicBezTo>
                      <a:cubicBezTo>
                        <a:pt x="13" y="2982"/>
                        <a:pt x="1" y="3261"/>
                        <a:pt x="37" y="3540"/>
                      </a:cubicBezTo>
                      <a:cubicBezTo>
                        <a:pt x="73" y="3770"/>
                        <a:pt x="134" y="4001"/>
                        <a:pt x="219" y="4219"/>
                      </a:cubicBezTo>
                      <a:lnTo>
                        <a:pt x="11892" y="3540"/>
                      </a:lnTo>
                      <a:cubicBezTo>
                        <a:pt x="12037" y="3431"/>
                        <a:pt x="12134" y="3249"/>
                        <a:pt x="12159" y="3055"/>
                      </a:cubicBezTo>
                      <a:cubicBezTo>
                        <a:pt x="12146" y="3007"/>
                        <a:pt x="12134" y="2958"/>
                        <a:pt x="12122" y="2910"/>
                      </a:cubicBezTo>
                      <a:cubicBezTo>
                        <a:pt x="12049" y="2716"/>
                        <a:pt x="11916" y="2534"/>
                        <a:pt x="11759" y="2413"/>
                      </a:cubicBezTo>
                      <a:cubicBezTo>
                        <a:pt x="11674" y="2340"/>
                        <a:pt x="11613" y="2279"/>
                        <a:pt x="11552" y="2207"/>
                      </a:cubicBezTo>
                      <a:cubicBezTo>
                        <a:pt x="11528" y="2170"/>
                        <a:pt x="11492" y="2134"/>
                        <a:pt x="11468" y="2085"/>
                      </a:cubicBezTo>
                      <a:cubicBezTo>
                        <a:pt x="11443" y="2049"/>
                        <a:pt x="11431" y="2013"/>
                        <a:pt x="11407" y="1988"/>
                      </a:cubicBezTo>
                      <a:cubicBezTo>
                        <a:pt x="11201" y="1649"/>
                        <a:pt x="11007" y="1104"/>
                        <a:pt x="10874" y="255"/>
                      </a:cubicBezTo>
                      <a:cubicBezTo>
                        <a:pt x="10862" y="182"/>
                        <a:pt x="10837" y="85"/>
                        <a:pt x="1083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7" name="Google Shape;2727;p58"/>
                <p:cNvSpPr/>
                <p:nvPr/>
              </p:nvSpPr>
              <p:spPr>
                <a:xfrm>
                  <a:off x="1480394" y="4680827"/>
                  <a:ext cx="578008" cy="264356"/>
                </a:xfrm>
                <a:custGeom>
                  <a:avLst/>
                  <a:gdLst/>
                  <a:ahLst/>
                  <a:cxnLst/>
                  <a:rect l="l" t="t" r="r" b="b"/>
                  <a:pathLst>
                    <a:path w="12159" h="5561" extrusionOk="0">
                      <a:moveTo>
                        <a:pt x="5995" y="0"/>
                      </a:moveTo>
                      <a:cubicBezTo>
                        <a:pt x="5801" y="0"/>
                        <a:pt x="5515" y="59"/>
                        <a:pt x="5092" y="227"/>
                      </a:cubicBezTo>
                      <a:lnTo>
                        <a:pt x="5455" y="1367"/>
                      </a:lnTo>
                      <a:cubicBezTo>
                        <a:pt x="4883" y="1155"/>
                        <a:pt x="4298" y="1051"/>
                        <a:pt x="3735" y="1051"/>
                      </a:cubicBezTo>
                      <a:cubicBezTo>
                        <a:pt x="2690" y="1051"/>
                        <a:pt x="1721" y="1409"/>
                        <a:pt x="1043" y="2094"/>
                      </a:cubicBezTo>
                      <a:cubicBezTo>
                        <a:pt x="522" y="2627"/>
                        <a:pt x="183" y="3318"/>
                        <a:pt x="73" y="4058"/>
                      </a:cubicBezTo>
                      <a:cubicBezTo>
                        <a:pt x="13" y="4324"/>
                        <a:pt x="1" y="4603"/>
                        <a:pt x="37" y="4882"/>
                      </a:cubicBezTo>
                      <a:cubicBezTo>
                        <a:pt x="73" y="5112"/>
                        <a:pt x="134" y="5343"/>
                        <a:pt x="219" y="5561"/>
                      </a:cubicBezTo>
                      <a:lnTo>
                        <a:pt x="11892" y="4882"/>
                      </a:lnTo>
                      <a:cubicBezTo>
                        <a:pt x="12037" y="4773"/>
                        <a:pt x="12134" y="4591"/>
                        <a:pt x="12159" y="4397"/>
                      </a:cubicBezTo>
                      <a:cubicBezTo>
                        <a:pt x="12159" y="4349"/>
                        <a:pt x="12146" y="4288"/>
                        <a:pt x="12122" y="4240"/>
                      </a:cubicBezTo>
                      <a:cubicBezTo>
                        <a:pt x="12049" y="4046"/>
                        <a:pt x="11928" y="3876"/>
                        <a:pt x="11759" y="3743"/>
                      </a:cubicBezTo>
                      <a:cubicBezTo>
                        <a:pt x="11686" y="3682"/>
                        <a:pt x="11613" y="3609"/>
                        <a:pt x="11552" y="3537"/>
                      </a:cubicBezTo>
                      <a:cubicBezTo>
                        <a:pt x="11528" y="3500"/>
                        <a:pt x="11504" y="3464"/>
                        <a:pt x="11480" y="3427"/>
                      </a:cubicBezTo>
                      <a:cubicBezTo>
                        <a:pt x="11455" y="3379"/>
                        <a:pt x="11431" y="3355"/>
                        <a:pt x="11419" y="3330"/>
                      </a:cubicBezTo>
                      <a:cubicBezTo>
                        <a:pt x="11431" y="2567"/>
                        <a:pt x="11359" y="1549"/>
                        <a:pt x="10837" y="1343"/>
                      </a:cubicBezTo>
                      <a:cubicBezTo>
                        <a:pt x="10765" y="1312"/>
                        <a:pt x="10689" y="1297"/>
                        <a:pt x="10613" y="1297"/>
                      </a:cubicBezTo>
                      <a:cubicBezTo>
                        <a:pt x="10537" y="1297"/>
                        <a:pt x="10462" y="1312"/>
                        <a:pt x="10389" y="1343"/>
                      </a:cubicBezTo>
                      <a:cubicBezTo>
                        <a:pt x="9031" y="1767"/>
                        <a:pt x="8631" y="2688"/>
                        <a:pt x="7746" y="2724"/>
                      </a:cubicBezTo>
                      <a:cubicBezTo>
                        <a:pt x="7128" y="2724"/>
                        <a:pt x="6571" y="2373"/>
                        <a:pt x="6292" y="1815"/>
                      </a:cubicBezTo>
                      <a:cubicBezTo>
                        <a:pt x="6013" y="1112"/>
                        <a:pt x="6643" y="433"/>
                        <a:pt x="6340" y="118"/>
                      </a:cubicBezTo>
                      <a:cubicBezTo>
                        <a:pt x="6281" y="53"/>
                        <a:pt x="6179" y="0"/>
                        <a:pt x="5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8" name="Google Shape;2728;p58"/>
                <p:cNvSpPr/>
                <p:nvPr/>
              </p:nvSpPr>
              <p:spPr>
                <a:xfrm>
                  <a:off x="1470601" y="4900788"/>
                  <a:ext cx="597594" cy="43830"/>
                </a:xfrm>
                <a:custGeom>
                  <a:avLst/>
                  <a:gdLst/>
                  <a:ahLst/>
                  <a:cxnLst/>
                  <a:rect l="l" t="t" r="r" b="b"/>
                  <a:pathLst>
                    <a:path w="12571" h="922" extrusionOk="0">
                      <a:moveTo>
                        <a:pt x="243" y="0"/>
                      </a:moveTo>
                      <a:cubicBezTo>
                        <a:pt x="110" y="0"/>
                        <a:pt x="1" y="110"/>
                        <a:pt x="1" y="243"/>
                      </a:cubicBezTo>
                      <a:lnTo>
                        <a:pt x="1" y="679"/>
                      </a:lnTo>
                      <a:cubicBezTo>
                        <a:pt x="1" y="825"/>
                        <a:pt x="110" y="922"/>
                        <a:pt x="243" y="922"/>
                      </a:cubicBezTo>
                      <a:lnTo>
                        <a:pt x="12328" y="922"/>
                      </a:lnTo>
                      <a:cubicBezTo>
                        <a:pt x="12462" y="922"/>
                        <a:pt x="12571" y="825"/>
                        <a:pt x="12571" y="679"/>
                      </a:cubicBezTo>
                      <a:lnTo>
                        <a:pt x="12571" y="243"/>
                      </a:lnTo>
                      <a:cubicBezTo>
                        <a:pt x="12571" y="110"/>
                        <a:pt x="12462" y="0"/>
                        <a:pt x="123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9" name="Google Shape;2729;p58"/>
                <p:cNvSpPr/>
                <p:nvPr/>
              </p:nvSpPr>
              <p:spPr>
                <a:xfrm>
                  <a:off x="1611790"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0" name="Google Shape;2730;p58"/>
                <p:cNvSpPr/>
                <p:nvPr/>
              </p:nvSpPr>
              <p:spPr>
                <a:xfrm>
                  <a:off x="1646350" y="4726179"/>
                  <a:ext cx="23103" cy="76108"/>
                </a:xfrm>
                <a:custGeom>
                  <a:avLst/>
                  <a:gdLst/>
                  <a:ahLst/>
                  <a:cxnLst/>
                  <a:rect l="l" t="t" r="r" b="b"/>
                  <a:pathLst>
                    <a:path w="486" h="1601" extrusionOk="0">
                      <a:moveTo>
                        <a:pt x="1" y="1"/>
                      </a:moveTo>
                      <a:lnTo>
                        <a:pt x="1" y="1601"/>
                      </a:lnTo>
                      <a:lnTo>
                        <a:pt x="486" y="1601"/>
                      </a:lnTo>
                      <a:lnTo>
                        <a:pt x="4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1" name="Google Shape;2731;p58"/>
                <p:cNvSpPr/>
                <p:nvPr/>
              </p:nvSpPr>
              <p:spPr>
                <a:xfrm>
                  <a:off x="1677488" y="4727320"/>
                  <a:ext cx="23103" cy="76726"/>
                </a:xfrm>
                <a:custGeom>
                  <a:avLst/>
                  <a:gdLst/>
                  <a:ahLst/>
                  <a:cxnLst/>
                  <a:rect l="l" t="t" r="r" b="b"/>
                  <a:pathLst>
                    <a:path w="486" h="1614" extrusionOk="0">
                      <a:moveTo>
                        <a:pt x="0" y="1"/>
                      </a:moveTo>
                      <a:lnTo>
                        <a:pt x="0" y="1613"/>
                      </a:lnTo>
                      <a:lnTo>
                        <a:pt x="485" y="1613"/>
                      </a:lnTo>
                      <a:lnTo>
                        <a:pt x="4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2" name="Google Shape;2732;p58"/>
                <p:cNvSpPr/>
                <p:nvPr/>
              </p:nvSpPr>
              <p:spPr>
                <a:xfrm>
                  <a:off x="2168416" y="2765832"/>
                  <a:ext cx="46729" cy="40882"/>
                </a:xfrm>
                <a:custGeom>
                  <a:avLst/>
                  <a:gdLst/>
                  <a:ahLst/>
                  <a:cxnLst/>
                  <a:rect l="l" t="t" r="r" b="b"/>
                  <a:pathLst>
                    <a:path w="983" h="860" extrusionOk="0">
                      <a:moveTo>
                        <a:pt x="520" y="0"/>
                      </a:moveTo>
                      <a:cubicBezTo>
                        <a:pt x="513" y="0"/>
                        <a:pt x="505" y="0"/>
                        <a:pt x="498" y="1"/>
                      </a:cubicBezTo>
                      <a:cubicBezTo>
                        <a:pt x="134" y="49"/>
                        <a:pt x="1" y="510"/>
                        <a:pt x="267" y="752"/>
                      </a:cubicBezTo>
                      <a:cubicBezTo>
                        <a:pt x="353" y="827"/>
                        <a:pt x="453" y="860"/>
                        <a:pt x="551" y="860"/>
                      </a:cubicBezTo>
                      <a:cubicBezTo>
                        <a:pt x="773" y="860"/>
                        <a:pt x="983" y="689"/>
                        <a:pt x="983" y="437"/>
                      </a:cubicBezTo>
                      <a:cubicBezTo>
                        <a:pt x="971" y="190"/>
                        <a:pt x="765" y="0"/>
                        <a:pt x="52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3" name="Google Shape;2733;p58"/>
                <p:cNvSpPr/>
                <p:nvPr/>
              </p:nvSpPr>
              <p:spPr>
                <a:xfrm>
                  <a:off x="2934828" y="2732412"/>
                  <a:ext cx="193050" cy="2112471"/>
                </a:xfrm>
                <a:custGeom>
                  <a:avLst/>
                  <a:gdLst/>
                  <a:ahLst/>
                  <a:cxnLst/>
                  <a:rect l="l" t="t" r="r" b="b"/>
                  <a:pathLst>
                    <a:path w="4061" h="44438" extrusionOk="0">
                      <a:moveTo>
                        <a:pt x="0" y="1"/>
                      </a:moveTo>
                      <a:lnTo>
                        <a:pt x="0" y="44438"/>
                      </a:lnTo>
                      <a:lnTo>
                        <a:pt x="4061" y="44438"/>
                      </a:ln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4" name="Google Shape;2734;p58"/>
                <p:cNvSpPr/>
                <p:nvPr/>
              </p:nvSpPr>
              <p:spPr>
                <a:xfrm>
                  <a:off x="2935399" y="2449510"/>
                  <a:ext cx="192479" cy="306759"/>
                </a:xfrm>
                <a:custGeom>
                  <a:avLst/>
                  <a:gdLst/>
                  <a:ahLst/>
                  <a:cxnLst/>
                  <a:rect l="l" t="t" r="r" b="b"/>
                  <a:pathLst>
                    <a:path w="4049" h="6453" extrusionOk="0">
                      <a:moveTo>
                        <a:pt x="2134" y="0"/>
                      </a:moveTo>
                      <a:lnTo>
                        <a:pt x="1770" y="24"/>
                      </a:lnTo>
                      <a:cubicBezTo>
                        <a:pt x="1443" y="1103"/>
                        <a:pt x="1115" y="2182"/>
                        <a:pt x="800" y="3261"/>
                      </a:cubicBezTo>
                      <a:cubicBezTo>
                        <a:pt x="534" y="4158"/>
                        <a:pt x="255" y="5055"/>
                        <a:pt x="0" y="5952"/>
                      </a:cubicBezTo>
                      <a:cubicBezTo>
                        <a:pt x="61" y="6146"/>
                        <a:pt x="170" y="6364"/>
                        <a:pt x="352" y="6400"/>
                      </a:cubicBezTo>
                      <a:cubicBezTo>
                        <a:pt x="376" y="6407"/>
                        <a:pt x="399" y="6410"/>
                        <a:pt x="421" y="6410"/>
                      </a:cubicBezTo>
                      <a:cubicBezTo>
                        <a:pt x="645" y="6410"/>
                        <a:pt x="786" y="6108"/>
                        <a:pt x="1128" y="6097"/>
                      </a:cubicBezTo>
                      <a:cubicBezTo>
                        <a:pt x="1139" y="6096"/>
                        <a:pt x="1150" y="6096"/>
                        <a:pt x="1160" y="6096"/>
                      </a:cubicBezTo>
                      <a:cubicBezTo>
                        <a:pt x="1514" y="6096"/>
                        <a:pt x="1645" y="6452"/>
                        <a:pt x="1976" y="6452"/>
                      </a:cubicBezTo>
                      <a:cubicBezTo>
                        <a:pt x="1995" y="6452"/>
                        <a:pt x="2016" y="6451"/>
                        <a:pt x="2037" y="6449"/>
                      </a:cubicBezTo>
                      <a:cubicBezTo>
                        <a:pt x="2352" y="6412"/>
                        <a:pt x="2364" y="6109"/>
                        <a:pt x="2691" y="6073"/>
                      </a:cubicBezTo>
                      <a:cubicBezTo>
                        <a:pt x="2709" y="6071"/>
                        <a:pt x="2727" y="6070"/>
                        <a:pt x="2744" y="6070"/>
                      </a:cubicBezTo>
                      <a:cubicBezTo>
                        <a:pt x="3019" y="6070"/>
                        <a:pt x="3176" y="6318"/>
                        <a:pt x="3461" y="6318"/>
                      </a:cubicBezTo>
                      <a:cubicBezTo>
                        <a:pt x="3479" y="6318"/>
                        <a:pt x="3497" y="6317"/>
                        <a:pt x="3516" y="6315"/>
                      </a:cubicBezTo>
                      <a:cubicBezTo>
                        <a:pt x="3734" y="6267"/>
                        <a:pt x="3928" y="6133"/>
                        <a:pt x="4049" y="5940"/>
                      </a:cubicBezTo>
                      <a:cubicBezTo>
                        <a:pt x="3758" y="5043"/>
                        <a:pt x="3479" y="4146"/>
                        <a:pt x="3188" y="3261"/>
                      </a:cubicBezTo>
                      <a:cubicBezTo>
                        <a:pt x="2825" y="2170"/>
                        <a:pt x="2485" y="1091"/>
                        <a:pt x="2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5" name="Google Shape;2735;p58"/>
                <p:cNvSpPr/>
                <p:nvPr/>
              </p:nvSpPr>
              <p:spPr>
                <a:xfrm>
                  <a:off x="2973430" y="2450080"/>
                  <a:ext cx="112997" cy="154449"/>
                </a:xfrm>
                <a:custGeom>
                  <a:avLst/>
                  <a:gdLst/>
                  <a:ahLst/>
                  <a:cxnLst/>
                  <a:rect l="l" t="t" r="r" b="b"/>
                  <a:pathLst>
                    <a:path w="2377" h="3249" extrusionOk="0">
                      <a:moveTo>
                        <a:pt x="1334" y="0"/>
                      </a:moveTo>
                      <a:lnTo>
                        <a:pt x="970" y="24"/>
                      </a:lnTo>
                      <a:cubicBezTo>
                        <a:pt x="643" y="1103"/>
                        <a:pt x="315" y="2170"/>
                        <a:pt x="0" y="3249"/>
                      </a:cubicBezTo>
                      <a:lnTo>
                        <a:pt x="2376" y="3249"/>
                      </a:lnTo>
                      <a:cubicBezTo>
                        <a:pt x="2025" y="2170"/>
                        <a:pt x="1685" y="1079"/>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6" name="Google Shape;2736;p58"/>
                <p:cNvSpPr/>
                <p:nvPr/>
              </p:nvSpPr>
              <p:spPr>
                <a:xfrm>
                  <a:off x="2926176" y="4803381"/>
                  <a:ext cx="210353" cy="141804"/>
                </a:xfrm>
                <a:custGeom>
                  <a:avLst/>
                  <a:gdLst/>
                  <a:ahLst/>
                  <a:cxnLst/>
                  <a:rect l="l" t="t" r="r" b="b"/>
                  <a:pathLst>
                    <a:path w="4425" h="2983" extrusionOk="0">
                      <a:moveTo>
                        <a:pt x="885" y="1"/>
                      </a:moveTo>
                      <a:cubicBezTo>
                        <a:pt x="400" y="1"/>
                        <a:pt x="0" y="389"/>
                        <a:pt x="0" y="886"/>
                      </a:cubicBezTo>
                      <a:lnTo>
                        <a:pt x="0" y="2098"/>
                      </a:lnTo>
                      <a:cubicBezTo>
                        <a:pt x="0" y="2583"/>
                        <a:pt x="400" y="2983"/>
                        <a:pt x="885" y="2983"/>
                      </a:cubicBezTo>
                      <a:lnTo>
                        <a:pt x="3540" y="2983"/>
                      </a:lnTo>
                      <a:cubicBezTo>
                        <a:pt x="4025" y="2983"/>
                        <a:pt x="4425" y="2583"/>
                        <a:pt x="4425" y="2098"/>
                      </a:cubicBezTo>
                      <a:lnTo>
                        <a:pt x="4425" y="886"/>
                      </a:lnTo>
                      <a:cubicBezTo>
                        <a:pt x="4425" y="389"/>
                        <a:pt x="4025" y="1"/>
                        <a:pt x="3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7" name="Google Shape;2737;p58"/>
                <p:cNvSpPr/>
                <p:nvPr/>
              </p:nvSpPr>
              <p:spPr>
                <a:xfrm>
                  <a:off x="2911772" y="4639754"/>
                  <a:ext cx="239161" cy="183875"/>
                </a:xfrm>
                <a:custGeom>
                  <a:avLst/>
                  <a:gdLst/>
                  <a:ahLst/>
                  <a:cxnLst/>
                  <a:rect l="l" t="t" r="r" b="b"/>
                  <a:pathLst>
                    <a:path w="5031" h="3868" extrusionOk="0">
                      <a:moveTo>
                        <a:pt x="0" y="0"/>
                      </a:moveTo>
                      <a:lnTo>
                        <a:pt x="0" y="3867"/>
                      </a:lnTo>
                      <a:lnTo>
                        <a:pt x="5031" y="3867"/>
                      </a:lnTo>
                      <a:lnTo>
                        <a:pt x="50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8" name="Google Shape;2738;p58"/>
                <p:cNvSpPr/>
                <p:nvPr/>
              </p:nvSpPr>
              <p:spPr>
                <a:xfrm>
                  <a:off x="3055243" y="3058003"/>
                  <a:ext cx="122789" cy="167712"/>
                </a:xfrm>
                <a:custGeom>
                  <a:avLst/>
                  <a:gdLst/>
                  <a:ahLst/>
                  <a:cxnLst/>
                  <a:rect l="l" t="t" r="r" b="b"/>
                  <a:pathLst>
                    <a:path w="2583" h="3528" extrusionOk="0">
                      <a:moveTo>
                        <a:pt x="473" y="0"/>
                      </a:moveTo>
                      <a:cubicBezTo>
                        <a:pt x="376" y="134"/>
                        <a:pt x="352" y="291"/>
                        <a:pt x="376" y="449"/>
                      </a:cubicBezTo>
                      <a:cubicBezTo>
                        <a:pt x="425" y="667"/>
                        <a:pt x="595" y="837"/>
                        <a:pt x="813" y="897"/>
                      </a:cubicBezTo>
                      <a:cubicBezTo>
                        <a:pt x="413" y="897"/>
                        <a:pt x="122" y="1140"/>
                        <a:pt x="98" y="1358"/>
                      </a:cubicBezTo>
                      <a:cubicBezTo>
                        <a:pt x="86" y="1588"/>
                        <a:pt x="368" y="1904"/>
                        <a:pt x="811" y="1906"/>
                      </a:cubicBezTo>
                      <a:lnTo>
                        <a:pt x="811" y="1906"/>
                      </a:lnTo>
                      <a:cubicBezTo>
                        <a:pt x="365" y="1927"/>
                        <a:pt x="48" y="2033"/>
                        <a:pt x="25" y="2182"/>
                      </a:cubicBezTo>
                      <a:cubicBezTo>
                        <a:pt x="1" y="2340"/>
                        <a:pt x="243" y="2485"/>
                        <a:pt x="401" y="2546"/>
                      </a:cubicBezTo>
                      <a:cubicBezTo>
                        <a:pt x="470" y="2578"/>
                        <a:pt x="544" y="2596"/>
                        <a:pt x="619" y="2602"/>
                      </a:cubicBezTo>
                      <a:lnTo>
                        <a:pt x="619" y="2602"/>
                      </a:lnTo>
                      <a:cubicBezTo>
                        <a:pt x="293" y="2747"/>
                        <a:pt x="192" y="3245"/>
                        <a:pt x="558" y="3467"/>
                      </a:cubicBezTo>
                      <a:lnTo>
                        <a:pt x="558" y="3491"/>
                      </a:lnTo>
                      <a:lnTo>
                        <a:pt x="1528" y="3528"/>
                      </a:lnTo>
                      <a:cubicBezTo>
                        <a:pt x="1746" y="3322"/>
                        <a:pt x="1928" y="3055"/>
                        <a:pt x="2061" y="2776"/>
                      </a:cubicBezTo>
                      <a:cubicBezTo>
                        <a:pt x="2582" y="1564"/>
                        <a:pt x="1819" y="315"/>
                        <a:pt x="1710" y="158"/>
                      </a:cubicBezTo>
                      <a:lnTo>
                        <a:pt x="473"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9" name="Google Shape;2739;p58"/>
                <p:cNvSpPr/>
                <p:nvPr/>
              </p:nvSpPr>
              <p:spPr>
                <a:xfrm>
                  <a:off x="2287119" y="3524737"/>
                  <a:ext cx="290454" cy="552623"/>
                </a:xfrm>
                <a:custGeom>
                  <a:avLst/>
                  <a:gdLst/>
                  <a:ahLst/>
                  <a:cxnLst/>
                  <a:rect l="l" t="t" r="r" b="b"/>
                  <a:pathLst>
                    <a:path w="6110" h="11625" extrusionOk="0">
                      <a:moveTo>
                        <a:pt x="4413" y="1"/>
                      </a:moveTo>
                      <a:lnTo>
                        <a:pt x="1" y="1964"/>
                      </a:lnTo>
                      <a:lnTo>
                        <a:pt x="376" y="11625"/>
                      </a:lnTo>
                      <a:lnTo>
                        <a:pt x="6110" y="10776"/>
                      </a:lnTo>
                      <a:cubicBezTo>
                        <a:pt x="6098" y="9964"/>
                        <a:pt x="6049" y="9128"/>
                        <a:pt x="5977" y="8267"/>
                      </a:cubicBezTo>
                      <a:cubicBezTo>
                        <a:pt x="5734" y="5467"/>
                        <a:pt x="5213" y="2692"/>
                        <a:pt x="4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0" name="Google Shape;2740;p58"/>
                <p:cNvSpPr/>
                <p:nvPr/>
              </p:nvSpPr>
              <p:spPr>
                <a:xfrm>
                  <a:off x="2386807" y="2944481"/>
                  <a:ext cx="282420" cy="333666"/>
                </a:xfrm>
                <a:custGeom>
                  <a:avLst/>
                  <a:gdLst/>
                  <a:ahLst/>
                  <a:cxnLst/>
                  <a:rect l="l" t="t" r="r" b="b"/>
                  <a:pathLst>
                    <a:path w="5941" h="7019" extrusionOk="0">
                      <a:moveTo>
                        <a:pt x="1" y="0"/>
                      </a:moveTo>
                      <a:lnTo>
                        <a:pt x="1" y="0"/>
                      </a:lnTo>
                      <a:cubicBezTo>
                        <a:pt x="195" y="1128"/>
                        <a:pt x="389" y="2255"/>
                        <a:pt x="583" y="3382"/>
                      </a:cubicBezTo>
                      <a:lnTo>
                        <a:pt x="2558" y="7019"/>
                      </a:lnTo>
                      <a:lnTo>
                        <a:pt x="5940" y="5322"/>
                      </a:lnTo>
                      <a:cubicBezTo>
                        <a:pt x="5116" y="3625"/>
                        <a:pt x="3855" y="2182"/>
                        <a:pt x="2280" y="1128"/>
                      </a:cubicBezTo>
                      <a:cubicBezTo>
                        <a:pt x="1577" y="667"/>
                        <a:pt x="801" y="279"/>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1" name="Google Shape;2741;p58"/>
                <p:cNvSpPr/>
                <p:nvPr/>
              </p:nvSpPr>
              <p:spPr>
                <a:xfrm>
                  <a:off x="1944843" y="3268884"/>
                  <a:ext cx="142945" cy="88230"/>
                </a:xfrm>
                <a:custGeom>
                  <a:avLst/>
                  <a:gdLst/>
                  <a:ahLst/>
                  <a:cxnLst/>
                  <a:rect l="l" t="t" r="r" b="b"/>
                  <a:pathLst>
                    <a:path w="3007" h="1856" extrusionOk="0">
                      <a:moveTo>
                        <a:pt x="1" y="1"/>
                      </a:moveTo>
                      <a:lnTo>
                        <a:pt x="1" y="1"/>
                      </a:lnTo>
                      <a:cubicBezTo>
                        <a:pt x="789" y="619"/>
                        <a:pt x="1589" y="1237"/>
                        <a:pt x="2389" y="1855"/>
                      </a:cubicBezTo>
                      <a:cubicBezTo>
                        <a:pt x="2486" y="1661"/>
                        <a:pt x="2570" y="1479"/>
                        <a:pt x="2667" y="1286"/>
                      </a:cubicBezTo>
                      <a:cubicBezTo>
                        <a:pt x="2764" y="1092"/>
                        <a:pt x="2813" y="958"/>
                        <a:pt x="2910" y="789"/>
                      </a:cubicBezTo>
                      <a:cubicBezTo>
                        <a:pt x="2934" y="716"/>
                        <a:pt x="2970" y="643"/>
                        <a:pt x="3007" y="583"/>
                      </a:cubicBezTo>
                      <a:cubicBezTo>
                        <a:pt x="2001" y="389"/>
                        <a:pt x="995" y="195"/>
                        <a:pt x="1"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2" name="Google Shape;2742;p58"/>
                <p:cNvSpPr/>
                <p:nvPr/>
              </p:nvSpPr>
              <p:spPr>
                <a:xfrm>
                  <a:off x="1916035" y="2941582"/>
                  <a:ext cx="247243" cy="380918"/>
                </a:xfrm>
                <a:custGeom>
                  <a:avLst/>
                  <a:gdLst/>
                  <a:ahLst/>
                  <a:cxnLst/>
                  <a:rect l="l" t="t" r="r" b="b"/>
                  <a:pathLst>
                    <a:path w="5201" h="8013" extrusionOk="0">
                      <a:moveTo>
                        <a:pt x="5201" y="1"/>
                      </a:moveTo>
                      <a:cubicBezTo>
                        <a:pt x="5019" y="86"/>
                        <a:pt x="4825" y="195"/>
                        <a:pt x="4631" y="304"/>
                      </a:cubicBezTo>
                      <a:cubicBezTo>
                        <a:pt x="4619" y="304"/>
                        <a:pt x="4607" y="316"/>
                        <a:pt x="4595" y="328"/>
                      </a:cubicBezTo>
                      <a:cubicBezTo>
                        <a:pt x="3904" y="728"/>
                        <a:pt x="3273" y="1225"/>
                        <a:pt x="2716" y="1783"/>
                      </a:cubicBezTo>
                      <a:cubicBezTo>
                        <a:pt x="1722" y="2777"/>
                        <a:pt x="946" y="3964"/>
                        <a:pt x="437" y="5274"/>
                      </a:cubicBezTo>
                      <a:cubicBezTo>
                        <a:pt x="316" y="5601"/>
                        <a:pt x="219" y="5892"/>
                        <a:pt x="134" y="6158"/>
                      </a:cubicBezTo>
                      <a:cubicBezTo>
                        <a:pt x="85" y="6340"/>
                        <a:pt x="37" y="6498"/>
                        <a:pt x="1" y="6643"/>
                      </a:cubicBezTo>
                      <a:cubicBezTo>
                        <a:pt x="1188" y="7104"/>
                        <a:pt x="2352" y="7552"/>
                        <a:pt x="3516" y="8013"/>
                      </a:cubicBezTo>
                      <a:cubicBezTo>
                        <a:pt x="3819" y="6983"/>
                        <a:pt x="4146" y="5952"/>
                        <a:pt x="4461" y="4934"/>
                      </a:cubicBezTo>
                      <a:cubicBezTo>
                        <a:pt x="4558" y="4607"/>
                        <a:pt x="4655" y="4280"/>
                        <a:pt x="4764" y="3952"/>
                      </a:cubicBezTo>
                      <a:cubicBezTo>
                        <a:pt x="4788" y="3843"/>
                        <a:pt x="4825" y="3758"/>
                        <a:pt x="4849" y="3649"/>
                      </a:cubicBezTo>
                      <a:cubicBezTo>
                        <a:pt x="4958" y="2437"/>
                        <a:pt x="5079" y="1213"/>
                        <a:pt x="52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3" name="Google Shape;2743;p58"/>
                <p:cNvSpPr/>
                <p:nvPr/>
              </p:nvSpPr>
              <p:spPr>
                <a:xfrm>
                  <a:off x="1998419" y="4030690"/>
                  <a:ext cx="232839" cy="81289"/>
                </a:xfrm>
                <a:custGeom>
                  <a:avLst/>
                  <a:gdLst/>
                  <a:ahLst/>
                  <a:cxnLst/>
                  <a:rect l="l" t="t" r="r" b="b"/>
                  <a:pathLst>
                    <a:path w="4898" h="1710" extrusionOk="0">
                      <a:moveTo>
                        <a:pt x="1" y="0"/>
                      </a:moveTo>
                      <a:cubicBezTo>
                        <a:pt x="255" y="85"/>
                        <a:pt x="498" y="182"/>
                        <a:pt x="752" y="279"/>
                      </a:cubicBezTo>
                      <a:cubicBezTo>
                        <a:pt x="1977" y="715"/>
                        <a:pt x="3201" y="1164"/>
                        <a:pt x="4413" y="1612"/>
                      </a:cubicBezTo>
                      <a:cubicBezTo>
                        <a:pt x="4510" y="1649"/>
                        <a:pt x="4595" y="1673"/>
                        <a:pt x="4680" y="1709"/>
                      </a:cubicBezTo>
                      <a:lnTo>
                        <a:pt x="4898" y="740"/>
                      </a:lnTo>
                      <a:cubicBezTo>
                        <a:pt x="4474" y="679"/>
                        <a:pt x="4049" y="618"/>
                        <a:pt x="3625" y="558"/>
                      </a:cubicBezTo>
                      <a:lnTo>
                        <a:pt x="995" y="158"/>
                      </a:lnTo>
                      <a:lnTo>
                        <a:pt x="1"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4" name="Google Shape;2744;p58"/>
                <p:cNvSpPr/>
                <p:nvPr/>
              </p:nvSpPr>
              <p:spPr>
                <a:xfrm>
                  <a:off x="1979403" y="3521837"/>
                  <a:ext cx="334284" cy="557853"/>
                </a:xfrm>
                <a:custGeom>
                  <a:avLst/>
                  <a:gdLst/>
                  <a:ahLst/>
                  <a:cxnLst/>
                  <a:rect l="l" t="t" r="r" b="b"/>
                  <a:pathLst>
                    <a:path w="7032" h="11735" extrusionOk="0">
                      <a:moveTo>
                        <a:pt x="3068" y="1"/>
                      </a:moveTo>
                      <a:cubicBezTo>
                        <a:pt x="1565" y="3383"/>
                        <a:pt x="534" y="6959"/>
                        <a:pt x="1" y="10631"/>
                      </a:cubicBezTo>
                      <a:lnTo>
                        <a:pt x="6049" y="11734"/>
                      </a:lnTo>
                      <a:cubicBezTo>
                        <a:pt x="6377" y="8474"/>
                        <a:pt x="6704" y="5225"/>
                        <a:pt x="7031" y="1965"/>
                      </a:cubicBezTo>
                      <a:lnTo>
                        <a:pt x="30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5" name="Google Shape;2745;p58"/>
                <p:cNvSpPr/>
                <p:nvPr/>
              </p:nvSpPr>
              <p:spPr>
                <a:xfrm>
                  <a:off x="2080280" y="2924325"/>
                  <a:ext cx="476563" cy="758223"/>
                </a:xfrm>
                <a:custGeom>
                  <a:avLst/>
                  <a:gdLst/>
                  <a:ahLst/>
                  <a:cxnLst/>
                  <a:rect l="l" t="t" r="r" b="b"/>
                  <a:pathLst>
                    <a:path w="10025" h="15950" extrusionOk="0">
                      <a:moveTo>
                        <a:pt x="2837" y="0"/>
                      </a:moveTo>
                      <a:cubicBezTo>
                        <a:pt x="2449" y="73"/>
                        <a:pt x="2085" y="194"/>
                        <a:pt x="1734" y="364"/>
                      </a:cubicBezTo>
                      <a:cubicBezTo>
                        <a:pt x="1552" y="449"/>
                        <a:pt x="1358" y="546"/>
                        <a:pt x="1164" y="667"/>
                      </a:cubicBezTo>
                      <a:cubicBezTo>
                        <a:pt x="1152" y="667"/>
                        <a:pt x="1140" y="679"/>
                        <a:pt x="1127" y="691"/>
                      </a:cubicBezTo>
                      <a:cubicBezTo>
                        <a:pt x="921" y="824"/>
                        <a:pt x="727" y="982"/>
                        <a:pt x="546" y="1152"/>
                      </a:cubicBezTo>
                      <a:cubicBezTo>
                        <a:pt x="340" y="1358"/>
                        <a:pt x="158" y="1588"/>
                        <a:pt x="0" y="1830"/>
                      </a:cubicBezTo>
                      <a:cubicBezTo>
                        <a:pt x="24" y="4000"/>
                        <a:pt x="37" y="6182"/>
                        <a:pt x="61" y="8364"/>
                      </a:cubicBezTo>
                      <a:cubicBezTo>
                        <a:pt x="85" y="10424"/>
                        <a:pt x="97" y="12485"/>
                        <a:pt x="121" y="14558"/>
                      </a:cubicBezTo>
                      <a:cubicBezTo>
                        <a:pt x="1176" y="15188"/>
                        <a:pt x="2352" y="15625"/>
                        <a:pt x="3576" y="15831"/>
                      </a:cubicBezTo>
                      <a:cubicBezTo>
                        <a:pt x="4098" y="15914"/>
                        <a:pt x="4601" y="15950"/>
                        <a:pt x="5081" y="15950"/>
                      </a:cubicBezTo>
                      <a:cubicBezTo>
                        <a:pt x="7467" y="15950"/>
                        <a:pt x="9288" y="15061"/>
                        <a:pt x="10025" y="14667"/>
                      </a:cubicBezTo>
                      <a:cubicBezTo>
                        <a:pt x="9940" y="13976"/>
                        <a:pt x="9855" y="13297"/>
                        <a:pt x="9758" y="12618"/>
                      </a:cubicBezTo>
                      <a:cubicBezTo>
                        <a:pt x="9709" y="12267"/>
                        <a:pt x="9661" y="11903"/>
                        <a:pt x="9612" y="11552"/>
                      </a:cubicBezTo>
                      <a:cubicBezTo>
                        <a:pt x="9443" y="10170"/>
                        <a:pt x="9249" y="8788"/>
                        <a:pt x="9067" y="7406"/>
                      </a:cubicBezTo>
                      <a:cubicBezTo>
                        <a:pt x="8921" y="6218"/>
                        <a:pt x="8764" y="5043"/>
                        <a:pt x="8606" y="3855"/>
                      </a:cubicBezTo>
                      <a:cubicBezTo>
                        <a:pt x="8558" y="3503"/>
                        <a:pt x="8509" y="3152"/>
                        <a:pt x="8461" y="2800"/>
                      </a:cubicBezTo>
                      <a:cubicBezTo>
                        <a:pt x="8425" y="2449"/>
                        <a:pt x="8364" y="2109"/>
                        <a:pt x="8328" y="1758"/>
                      </a:cubicBezTo>
                      <a:cubicBezTo>
                        <a:pt x="7940" y="1346"/>
                        <a:pt x="7491" y="982"/>
                        <a:pt x="6994" y="703"/>
                      </a:cubicBezTo>
                      <a:cubicBezTo>
                        <a:pt x="6824" y="606"/>
                        <a:pt x="6655" y="521"/>
                        <a:pt x="6509" y="449"/>
                      </a:cubicBezTo>
                      <a:lnTo>
                        <a:pt x="6449" y="424"/>
                      </a:lnTo>
                      <a:cubicBezTo>
                        <a:pt x="6049" y="255"/>
                        <a:pt x="5649" y="133"/>
                        <a:pt x="5224" y="61"/>
                      </a:cubicBezTo>
                      <a:cubicBezTo>
                        <a:pt x="5212" y="121"/>
                        <a:pt x="4946" y="752"/>
                        <a:pt x="4315" y="885"/>
                      </a:cubicBezTo>
                      <a:cubicBezTo>
                        <a:pt x="4237" y="903"/>
                        <a:pt x="4156" y="912"/>
                        <a:pt x="4076" y="912"/>
                      </a:cubicBezTo>
                      <a:cubicBezTo>
                        <a:pt x="3572" y="912"/>
                        <a:pt x="3056" y="564"/>
                        <a:pt x="28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6" name="Google Shape;2746;p58"/>
                <p:cNvSpPr/>
                <p:nvPr/>
              </p:nvSpPr>
              <p:spPr>
                <a:xfrm>
                  <a:off x="1520183" y="3521267"/>
                  <a:ext cx="1125403" cy="406873"/>
                </a:xfrm>
                <a:custGeom>
                  <a:avLst/>
                  <a:gdLst/>
                  <a:ahLst/>
                  <a:cxnLst/>
                  <a:rect l="l" t="t" r="r" b="b"/>
                  <a:pathLst>
                    <a:path w="23674" h="8559" extrusionOk="0">
                      <a:moveTo>
                        <a:pt x="643" y="1"/>
                      </a:moveTo>
                      <a:lnTo>
                        <a:pt x="0" y="2352"/>
                      </a:lnTo>
                      <a:lnTo>
                        <a:pt x="22473" y="8559"/>
                      </a:lnTo>
                      <a:cubicBezTo>
                        <a:pt x="22594" y="8522"/>
                        <a:pt x="23370" y="8243"/>
                        <a:pt x="23540" y="7504"/>
                      </a:cubicBezTo>
                      <a:cubicBezTo>
                        <a:pt x="23673" y="6862"/>
                        <a:pt x="23225" y="6304"/>
                        <a:pt x="23128" y="6195"/>
                      </a:cubicBezTo>
                      <a:lnTo>
                        <a:pt x="6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7" name="Google Shape;2747;p58"/>
                <p:cNvSpPr/>
                <p:nvPr/>
              </p:nvSpPr>
              <p:spPr>
                <a:xfrm>
                  <a:off x="1467748" y="3524309"/>
                  <a:ext cx="1179548" cy="417094"/>
                </a:xfrm>
                <a:custGeom>
                  <a:avLst/>
                  <a:gdLst/>
                  <a:ahLst/>
                  <a:cxnLst/>
                  <a:rect l="l" t="t" r="r" b="b"/>
                  <a:pathLst>
                    <a:path w="24813" h="8774" extrusionOk="0">
                      <a:moveTo>
                        <a:pt x="1564" y="191"/>
                      </a:moveTo>
                      <a:cubicBezTo>
                        <a:pt x="1600" y="191"/>
                        <a:pt x="1649" y="204"/>
                        <a:pt x="1685" y="204"/>
                      </a:cubicBezTo>
                      <a:lnTo>
                        <a:pt x="24122" y="6398"/>
                      </a:lnTo>
                      <a:cubicBezTo>
                        <a:pt x="24291" y="6591"/>
                        <a:pt x="24607" y="7064"/>
                        <a:pt x="24485" y="7598"/>
                      </a:cubicBezTo>
                      <a:cubicBezTo>
                        <a:pt x="24352" y="8216"/>
                        <a:pt x="23710" y="8495"/>
                        <a:pt x="23528" y="8567"/>
                      </a:cubicBezTo>
                      <a:lnTo>
                        <a:pt x="3515" y="3040"/>
                      </a:lnTo>
                      <a:lnTo>
                        <a:pt x="1091" y="2373"/>
                      </a:lnTo>
                      <a:cubicBezTo>
                        <a:pt x="521" y="2094"/>
                        <a:pt x="218" y="1513"/>
                        <a:pt x="376" y="979"/>
                      </a:cubicBezTo>
                      <a:cubicBezTo>
                        <a:pt x="521" y="507"/>
                        <a:pt x="1006" y="191"/>
                        <a:pt x="1564" y="191"/>
                      </a:cubicBezTo>
                      <a:close/>
                      <a:moveTo>
                        <a:pt x="1541" y="1"/>
                      </a:moveTo>
                      <a:cubicBezTo>
                        <a:pt x="907" y="1"/>
                        <a:pt x="361" y="373"/>
                        <a:pt x="194" y="919"/>
                      </a:cubicBezTo>
                      <a:cubicBezTo>
                        <a:pt x="0" y="1549"/>
                        <a:pt x="339" y="2228"/>
                        <a:pt x="1030" y="2555"/>
                      </a:cubicBezTo>
                      <a:lnTo>
                        <a:pt x="23528" y="8773"/>
                      </a:lnTo>
                      <a:lnTo>
                        <a:pt x="23564" y="8749"/>
                      </a:lnTo>
                      <a:cubicBezTo>
                        <a:pt x="23722" y="8701"/>
                        <a:pt x="24522" y="8398"/>
                        <a:pt x="24679" y="7634"/>
                      </a:cubicBezTo>
                      <a:cubicBezTo>
                        <a:pt x="24813" y="6992"/>
                        <a:pt x="24425" y="6446"/>
                        <a:pt x="24231" y="6216"/>
                      </a:cubicBezTo>
                      <a:cubicBezTo>
                        <a:pt x="24231" y="6216"/>
                        <a:pt x="1721" y="10"/>
                        <a:pt x="1709" y="10"/>
                      </a:cubicBezTo>
                      <a:cubicBezTo>
                        <a:pt x="1652" y="4"/>
                        <a:pt x="1596" y="1"/>
                        <a:pt x="1541"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8" name="Google Shape;2748;p58"/>
                <p:cNvSpPr/>
                <p:nvPr/>
              </p:nvSpPr>
              <p:spPr>
                <a:xfrm>
                  <a:off x="2571208" y="3840868"/>
                  <a:ext cx="67456" cy="65364"/>
                </a:xfrm>
                <a:custGeom>
                  <a:avLst/>
                  <a:gdLst/>
                  <a:ahLst/>
                  <a:cxnLst/>
                  <a:rect l="l" t="t" r="r" b="b"/>
                  <a:pathLst>
                    <a:path w="1419" h="1375" extrusionOk="0">
                      <a:moveTo>
                        <a:pt x="868" y="0"/>
                      </a:moveTo>
                      <a:cubicBezTo>
                        <a:pt x="717" y="0"/>
                        <a:pt x="564" y="41"/>
                        <a:pt x="473" y="90"/>
                      </a:cubicBezTo>
                      <a:cubicBezTo>
                        <a:pt x="85" y="260"/>
                        <a:pt x="1" y="745"/>
                        <a:pt x="231" y="1314"/>
                      </a:cubicBezTo>
                      <a:cubicBezTo>
                        <a:pt x="243" y="1351"/>
                        <a:pt x="279" y="1375"/>
                        <a:pt x="316" y="1375"/>
                      </a:cubicBezTo>
                      <a:cubicBezTo>
                        <a:pt x="328" y="1363"/>
                        <a:pt x="340" y="1363"/>
                        <a:pt x="340" y="1351"/>
                      </a:cubicBezTo>
                      <a:cubicBezTo>
                        <a:pt x="388" y="1339"/>
                        <a:pt x="413" y="1278"/>
                        <a:pt x="401" y="1229"/>
                      </a:cubicBezTo>
                      <a:cubicBezTo>
                        <a:pt x="207" y="757"/>
                        <a:pt x="267" y="393"/>
                        <a:pt x="546" y="260"/>
                      </a:cubicBezTo>
                      <a:cubicBezTo>
                        <a:pt x="641" y="212"/>
                        <a:pt x="739" y="188"/>
                        <a:pt x="837" y="188"/>
                      </a:cubicBezTo>
                      <a:cubicBezTo>
                        <a:pt x="915" y="188"/>
                        <a:pt x="992" y="203"/>
                        <a:pt x="1067" y="236"/>
                      </a:cubicBezTo>
                      <a:cubicBezTo>
                        <a:pt x="1188" y="308"/>
                        <a:pt x="1164" y="478"/>
                        <a:pt x="1116" y="684"/>
                      </a:cubicBezTo>
                      <a:cubicBezTo>
                        <a:pt x="1079" y="842"/>
                        <a:pt x="1055" y="939"/>
                        <a:pt x="946" y="975"/>
                      </a:cubicBezTo>
                      <a:cubicBezTo>
                        <a:pt x="910" y="987"/>
                        <a:pt x="870" y="993"/>
                        <a:pt x="831" y="993"/>
                      </a:cubicBezTo>
                      <a:cubicBezTo>
                        <a:pt x="792" y="993"/>
                        <a:pt x="752" y="987"/>
                        <a:pt x="716" y="975"/>
                      </a:cubicBezTo>
                      <a:cubicBezTo>
                        <a:pt x="679" y="939"/>
                        <a:pt x="667" y="902"/>
                        <a:pt x="667" y="866"/>
                      </a:cubicBezTo>
                      <a:cubicBezTo>
                        <a:pt x="679" y="805"/>
                        <a:pt x="704" y="757"/>
                        <a:pt x="752" y="733"/>
                      </a:cubicBezTo>
                      <a:cubicBezTo>
                        <a:pt x="787" y="726"/>
                        <a:pt x="826" y="719"/>
                        <a:pt x="865" y="719"/>
                      </a:cubicBezTo>
                      <a:cubicBezTo>
                        <a:pt x="893" y="719"/>
                        <a:pt x="920" y="722"/>
                        <a:pt x="946" y="733"/>
                      </a:cubicBezTo>
                      <a:cubicBezTo>
                        <a:pt x="1007" y="733"/>
                        <a:pt x="1055" y="708"/>
                        <a:pt x="1067" y="648"/>
                      </a:cubicBezTo>
                      <a:cubicBezTo>
                        <a:pt x="1079" y="599"/>
                        <a:pt x="1043" y="539"/>
                        <a:pt x="982" y="539"/>
                      </a:cubicBezTo>
                      <a:cubicBezTo>
                        <a:pt x="939" y="528"/>
                        <a:pt x="893" y="522"/>
                        <a:pt x="847" y="522"/>
                      </a:cubicBezTo>
                      <a:cubicBezTo>
                        <a:pt x="790" y="522"/>
                        <a:pt x="733" y="531"/>
                        <a:pt x="679" y="551"/>
                      </a:cubicBezTo>
                      <a:cubicBezTo>
                        <a:pt x="570" y="611"/>
                        <a:pt x="485" y="720"/>
                        <a:pt x="473" y="842"/>
                      </a:cubicBezTo>
                      <a:cubicBezTo>
                        <a:pt x="461" y="963"/>
                        <a:pt x="510" y="1072"/>
                        <a:pt x="607" y="1133"/>
                      </a:cubicBezTo>
                      <a:cubicBezTo>
                        <a:pt x="679" y="1176"/>
                        <a:pt x="761" y="1198"/>
                        <a:pt x="843" y="1198"/>
                      </a:cubicBezTo>
                      <a:cubicBezTo>
                        <a:pt x="898" y="1198"/>
                        <a:pt x="953" y="1188"/>
                        <a:pt x="1007" y="1169"/>
                      </a:cubicBezTo>
                      <a:cubicBezTo>
                        <a:pt x="1188" y="1096"/>
                        <a:pt x="1310" y="926"/>
                        <a:pt x="1310" y="733"/>
                      </a:cubicBezTo>
                      <a:cubicBezTo>
                        <a:pt x="1358" y="526"/>
                        <a:pt x="1419" y="223"/>
                        <a:pt x="1176" y="78"/>
                      </a:cubicBezTo>
                      <a:cubicBezTo>
                        <a:pt x="1090" y="22"/>
                        <a:pt x="979" y="0"/>
                        <a:pt x="868"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9" name="Google Shape;2749;p58"/>
                <p:cNvSpPr/>
                <p:nvPr/>
              </p:nvSpPr>
              <p:spPr>
                <a:xfrm>
                  <a:off x="1657331" y="3477484"/>
                  <a:ext cx="846500" cy="485215"/>
                </a:xfrm>
                <a:custGeom>
                  <a:avLst/>
                  <a:gdLst/>
                  <a:ahLst/>
                  <a:cxnLst/>
                  <a:rect l="l" t="t" r="r" b="b"/>
                  <a:pathLst>
                    <a:path w="17807" h="10207" extrusionOk="0">
                      <a:moveTo>
                        <a:pt x="715" y="1"/>
                      </a:moveTo>
                      <a:lnTo>
                        <a:pt x="0" y="1370"/>
                      </a:lnTo>
                      <a:lnTo>
                        <a:pt x="16728" y="10207"/>
                      </a:lnTo>
                      <a:cubicBezTo>
                        <a:pt x="16825" y="10207"/>
                        <a:pt x="17455" y="10195"/>
                        <a:pt x="17637" y="9770"/>
                      </a:cubicBezTo>
                      <a:cubicBezTo>
                        <a:pt x="17806" y="9383"/>
                        <a:pt x="17503" y="8934"/>
                        <a:pt x="17443" y="8837"/>
                      </a:cubicBezTo>
                      <a:lnTo>
                        <a:pt x="71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0" name="Google Shape;2750;p58"/>
                <p:cNvSpPr/>
                <p:nvPr/>
              </p:nvSpPr>
              <p:spPr>
                <a:xfrm>
                  <a:off x="1638886" y="3477484"/>
                  <a:ext cx="867227" cy="493867"/>
                </a:xfrm>
                <a:custGeom>
                  <a:avLst/>
                  <a:gdLst/>
                  <a:ahLst/>
                  <a:cxnLst/>
                  <a:rect l="l" t="t" r="r" b="b"/>
                  <a:pathLst>
                    <a:path w="18243" h="10389" extrusionOk="0">
                      <a:moveTo>
                        <a:pt x="999" y="194"/>
                      </a:moveTo>
                      <a:cubicBezTo>
                        <a:pt x="1010" y="194"/>
                        <a:pt x="1020" y="194"/>
                        <a:pt x="1030" y="195"/>
                      </a:cubicBezTo>
                      <a:lnTo>
                        <a:pt x="17722" y="9007"/>
                      </a:lnTo>
                      <a:cubicBezTo>
                        <a:pt x="17806" y="9140"/>
                        <a:pt x="18025" y="9516"/>
                        <a:pt x="17891" y="9819"/>
                      </a:cubicBezTo>
                      <a:cubicBezTo>
                        <a:pt x="17734" y="10158"/>
                        <a:pt x="17237" y="10195"/>
                        <a:pt x="17091" y="10195"/>
                      </a:cubicBezTo>
                      <a:lnTo>
                        <a:pt x="400" y="1370"/>
                      </a:lnTo>
                      <a:cubicBezTo>
                        <a:pt x="43" y="882"/>
                        <a:pt x="400" y="194"/>
                        <a:pt x="999" y="194"/>
                      </a:cubicBezTo>
                      <a:close/>
                      <a:moveTo>
                        <a:pt x="1021" y="0"/>
                      </a:moveTo>
                      <a:cubicBezTo>
                        <a:pt x="694" y="0"/>
                        <a:pt x="382" y="168"/>
                        <a:pt x="206" y="449"/>
                      </a:cubicBezTo>
                      <a:cubicBezTo>
                        <a:pt x="0" y="776"/>
                        <a:pt x="24" y="1201"/>
                        <a:pt x="255" y="1516"/>
                      </a:cubicBezTo>
                      <a:lnTo>
                        <a:pt x="17019" y="10377"/>
                      </a:lnTo>
                      <a:lnTo>
                        <a:pt x="17067" y="10389"/>
                      </a:lnTo>
                      <a:cubicBezTo>
                        <a:pt x="17249" y="10389"/>
                        <a:pt x="17867" y="10352"/>
                        <a:pt x="18073" y="9892"/>
                      </a:cubicBezTo>
                      <a:cubicBezTo>
                        <a:pt x="18243" y="9492"/>
                        <a:pt x="17988" y="9043"/>
                        <a:pt x="17867" y="8873"/>
                      </a:cubicBezTo>
                      <a:lnTo>
                        <a:pt x="1103" y="1"/>
                      </a:lnTo>
                      <a:lnTo>
                        <a:pt x="1055" y="1"/>
                      </a:lnTo>
                      <a:cubicBezTo>
                        <a:pt x="1043" y="0"/>
                        <a:pt x="1032" y="0"/>
                        <a:pt x="1021"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1" name="Google Shape;2751;p58"/>
                <p:cNvSpPr/>
                <p:nvPr/>
              </p:nvSpPr>
              <p:spPr>
                <a:xfrm>
                  <a:off x="2444994" y="3908848"/>
                  <a:ext cx="54240" cy="41215"/>
                </a:xfrm>
                <a:custGeom>
                  <a:avLst/>
                  <a:gdLst/>
                  <a:ahLst/>
                  <a:cxnLst/>
                  <a:rect l="l" t="t" r="r" b="b"/>
                  <a:pathLst>
                    <a:path w="1141" h="867" extrusionOk="0">
                      <a:moveTo>
                        <a:pt x="499" y="0"/>
                      </a:moveTo>
                      <a:cubicBezTo>
                        <a:pt x="470" y="0"/>
                        <a:pt x="442" y="2"/>
                        <a:pt x="413" y="6"/>
                      </a:cubicBezTo>
                      <a:cubicBezTo>
                        <a:pt x="292" y="6"/>
                        <a:pt x="183" y="78"/>
                        <a:pt x="110" y="175"/>
                      </a:cubicBezTo>
                      <a:cubicBezTo>
                        <a:pt x="13" y="369"/>
                        <a:pt x="1" y="587"/>
                        <a:pt x="86" y="781"/>
                      </a:cubicBezTo>
                      <a:cubicBezTo>
                        <a:pt x="100" y="828"/>
                        <a:pt x="134" y="848"/>
                        <a:pt x="169" y="848"/>
                      </a:cubicBezTo>
                      <a:cubicBezTo>
                        <a:pt x="225" y="848"/>
                        <a:pt x="282" y="800"/>
                        <a:pt x="268" y="733"/>
                      </a:cubicBezTo>
                      <a:cubicBezTo>
                        <a:pt x="207" y="587"/>
                        <a:pt x="207" y="430"/>
                        <a:pt x="268" y="284"/>
                      </a:cubicBezTo>
                      <a:cubicBezTo>
                        <a:pt x="304" y="236"/>
                        <a:pt x="365" y="199"/>
                        <a:pt x="437" y="199"/>
                      </a:cubicBezTo>
                      <a:cubicBezTo>
                        <a:pt x="454" y="198"/>
                        <a:pt x="471" y="197"/>
                        <a:pt x="489" y="197"/>
                      </a:cubicBezTo>
                      <a:cubicBezTo>
                        <a:pt x="607" y="197"/>
                        <a:pt x="732" y="233"/>
                        <a:pt x="837" y="296"/>
                      </a:cubicBezTo>
                      <a:cubicBezTo>
                        <a:pt x="910" y="357"/>
                        <a:pt x="886" y="430"/>
                        <a:pt x="837" y="563"/>
                      </a:cubicBezTo>
                      <a:cubicBezTo>
                        <a:pt x="789" y="648"/>
                        <a:pt x="777" y="672"/>
                        <a:pt x="716" y="672"/>
                      </a:cubicBezTo>
                      <a:cubicBezTo>
                        <a:pt x="643" y="672"/>
                        <a:pt x="583" y="648"/>
                        <a:pt x="534" y="624"/>
                      </a:cubicBezTo>
                      <a:cubicBezTo>
                        <a:pt x="522" y="612"/>
                        <a:pt x="510" y="587"/>
                        <a:pt x="510" y="563"/>
                      </a:cubicBezTo>
                      <a:cubicBezTo>
                        <a:pt x="522" y="551"/>
                        <a:pt x="546" y="551"/>
                        <a:pt x="559" y="551"/>
                      </a:cubicBezTo>
                      <a:cubicBezTo>
                        <a:pt x="572" y="548"/>
                        <a:pt x="585" y="546"/>
                        <a:pt x="599" y="546"/>
                      </a:cubicBezTo>
                      <a:cubicBezTo>
                        <a:pt x="638" y="546"/>
                        <a:pt x="677" y="558"/>
                        <a:pt x="704" y="575"/>
                      </a:cubicBezTo>
                      <a:cubicBezTo>
                        <a:pt x="717" y="582"/>
                        <a:pt x="731" y="585"/>
                        <a:pt x="745" y="585"/>
                      </a:cubicBezTo>
                      <a:cubicBezTo>
                        <a:pt x="782" y="585"/>
                        <a:pt x="820" y="562"/>
                        <a:pt x="837" y="527"/>
                      </a:cubicBezTo>
                      <a:cubicBezTo>
                        <a:pt x="862" y="478"/>
                        <a:pt x="837" y="418"/>
                        <a:pt x="789" y="406"/>
                      </a:cubicBezTo>
                      <a:cubicBezTo>
                        <a:pt x="716" y="369"/>
                        <a:pt x="631" y="345"/>
                        <a:pt x="546" y="345"/>
                      </a:cubicBezTo>
                      <a:cubicBezTo>
                        <a:pt x="449" y="345"/>
                        <a:pt x="365" y="406"/>
                        <a:pt x="328" y="503"/>
                      </a:cubicBezTo>
                      <a:cubicBezTo>
                        <a:pt x="304" y="587"/>
                        <a:pt x="328" y="696"/>
                        <a:pt x="413" y="757"/>
                      </a:cubicBezTo>
                      <a:cubicBezTo>
                        <a:pt x="498" y="830"/>
                        <a:pt x="595" y="866"/>
                        <a:pt x="716" y="866"/>
                      </a:cubicBezTo>
                      <a:cubicBezTo>
                        <a:pt x="849" y="854"/>
                        <a:pt x="971" y="769"/>
                        <a:pt x="1007" y="636"/>
                      </a:cubicBezTo>
                      <a:cubicBezTo>
                        <a:pt x="1056" y="527"/>
                        <a:pt x="1140" y="321"/>
                        <a:pt x="959" y="151"/>
                      </a:cubicBezTo>
                      <a:cubicBezTo>
                        <a:pt x="824" y="58"/>
                        <a:pt x="663" y="0"/>
                        <a:pt x="499"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2" name="Google Shape;2752;p58"/>
                <p:cNvSpPr/>
                <p:nvPr/>
              </p:nvSpPr>
              <p:spPr>
                <a:xfrm>
                  <a:off x="1882045" y="3342569"/>
                  <a:ext cx="346929" cy="431165"/>
                </a:xfrm>
                <a:custGeom>
                  <a:avLst/>
                  <a:gdLst/>
                  <a:ahLst/>
                  <a:cxnLst/>
                  <a:rect l="l" t="t" r="r" b="b"/>
                  <a:pathLst>
                    <a:path w="7298" h="9070" extrusionOk="0">
                      <a:moveTo>
                        <a:pt x="1664" y="0"/>
                      </a:moveTo>
                      <a:cubicBezTo>
                        <a:pt x="1318" y="0"/>
                        <a:pt x="955" y="122"/>
                        <a:pt x="667" y="354"/>
                      </a:cubicBezTo>
                      <a:cubicBezTo>
                        <a:pt x="206" y="729"/>
                        <a:pt x="0" y="1336"/>
                        <a:pt x="194" y="1833"/>
                      </a:cubicBezTo>
                      <a:cubicBezTo>
                        <a:pt x="849" y="4742"/>
                        <a:pt x="2558" y="7324"/>
                        <a:pt x="4994" y="9069"/>
                      </a:cubicBezTo>
                      <a:lnTo>
                        <a:pt x="7297" y="7542"/>
                      </a:lnTo>
                      <a:lnTo>
                        <a:pt x="2522" y="329"/>
                      </a:lnTo>
                      <a:cubicBezTo>
                        <a:pt x="2299" y="107"/>
                        <a:pt x="1989" y="0"/>
                        <a:pt x="166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3" name="Google Shape;2753;p58"/>
                <p:cNvSpPr/>
                <p:nvPr/>
              </p:nvSpPr>
              <p:spPr>
                <a:xfrm>
                  <a:off x="2097536" y="3691978"/>
                  <a:ext cx="206931" cy="176839"/>
                </a:xfrm>
                <a:custGeom>
                  <a:avLst/>
                  <a:gdLst/>
                  <a:ahLst/>
                  <a:cxnLst/>
                  <a:rect l="l" t="t" r="r" b="b"/>
                  <a:pathLst>
                    <a:path w="4353" h="3720" extrusionOk="0">
                      <a:moveTo>
                        <a:pt x="3609" y="0"/>
                      </a:moveTo>
                      <a:cubicBezTo>
                        <a:pt x="3472" y="0"/>
                        <a:pt x="3308" y="20"/>
                        <a:pt x="3104" y="58"/>
                      </a:cubicBezTo>
                      <a:lnTo>
                        <a:pt x="2364" y="192"/>
                      </a:lnTo>
                      <a:lnTo>
                        <a:pt x="195" y="1525"/>
                      </a:lnTo>
                      <a:cubicBezTo>
                        <a:pt x="110" y="1804"/>
                        <a:pt x="1" y="2289"/>
                        <a:pt x="243" y="2652"/>
                      </a:cubicBezTo>
                      <a:cubicBezTo>
                        <a:pt x="449" y="2955"/>
                        <a:pt x="777" y="3016"/>
                        <a:pt x="1480" y="3198"/>
                      </a:cubicBezTo>
                      <a:cubicBezTo>
                        <a:pt x="1892" y="3295"/>
                        <a:pt x="2486" y="3465"/>
                        <a:pt x="3213" y="3719"/>
                      </a:cubicBezTo>
                      <a:cubicBezTo>
                        <a:pt x="3516" y="3161"/>
                        <a:pt x="3661" y="2531"/>
                        <a:pt x="3661" y="1901"/>
                      </a:cubicBezTo>
                      <a:cubicBezTo>
                        <a:pt x="3661" y="1428"/>
                        <a:pt x="3564" y="943"/>
                        <a:pt x="3783" y="822"/>
                      </a:cubicBezTo>
                      <a:cubicBezTo>
                        <a:pt x="3819" y="801"/>
                        <a:pt x="3860" y="792"/>
                        <a:pt x="3903" y="792"/>
                      </a:cubicBezTo>
                      <a:cubicBezTo>
                        <a:pt x="4029" y="792"/>
                        <a:pt x="4174" y="871"/>
                        <a:pt x="4292" y="943"/>
                      </a:cubicBezTo>
                      <a:cubicBezTo>
                        <a:pt x="4304" y="822"/>
                        <a:pt x="4352" y="361"/>
                        <a:pt x="4074" y="131"/>
                      </a:cubicBezTo>
                      <a:cubicBezTo>
                        <a:pt x="3957" y="44"/>
                        <a:pt x="3815" y="0"/>
                        <a:pt x="3609"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4" name="Google Shape;2754;p58"/>
                <p:cNvSpPr/>
                <p:nvPr/>
              </p:nvSpPr>
              <p:spPr>
                <a:xfrm>
                  <a:off x="2169557" y="2637525"/>
                  <a:ext cx="197138" cy="132962"/>
                </a:xfrm>
                <a:custGeom>
                  <a:avLst/>
                  <a:gdLst/>
                  <a:ahLst/>
                  <a:cxnLst/>
                  <a:rect l="l" t="t" r="r" b="b"/>
                  <a:pathLst>
                    <a:path w="4147" h="2797" extrusionOk="0">
                      <a:moveTo>
                        <a:pt x="2445" y="0"/>
                      </a:moveTo>
                      <a:cubicBezTo>
                        <a:pt x="1621" y="0"/>
                        <a:pt x="1032" y="504"/>
                        <a:pt x="874" y="639"/>
                      </a:cubicBezTo>
                      <a:cubicBezTo>
                        <a:pt x="595" y="869"/>
                        <a:pt x="1" y="1366"/>
                        <a:pt x="74" y="2033"/>
                      </a:cubicBezTo>
                      <a:cubicBezTo>
                        <a:pt x="110" y="2324"/>
                        <a:pt x="243" y="2591"/>
                        <a:pt x="449" y="2797"/>
                      </a:cubicBezTo>
                      <a:cubicBezTo>
                        <a:pt x="704" y="2566"/>
                        <a:pt x="898" y="2288"/>
                        <a:pt x="1031" y="1972"/>
                      </a:cubicBezTo>
                      <a:cubicBezTo>
                        <a:pt x="1116" y="1791"/>
                        <a:pt x="1165" y="1585"/>
                        <a:pt x="1286" y="1572"/>
                      </a:cubicBezTo>
                      <a:cubicBezTo>
                        <a:pt x="1289" y="1572"/>
                        <a:pt x="1293" y="1572"/>
                        <a:pt x="1296" y="1572"/>
                      </a:cubicBezTo>
                      <a:cubicBezTo>
                        <a:pt x="1399" y="1572"/>
                        <a:pt x="1461" y="1746"/>
                        <a:pt x="1613" y="1863"/>
                      </a:cubicBezTo>
                      <a:cubicBezTo>
                        <a:pt x="1675" y="1905"/>
                        <a:pt x="1777" y="1958"/>
                        <a:pt x="1978" y="1958"/>
                      </a:cubicBezTo>
                      <a:cubicBezTo>
                        <a:pt x="2130" y="1958"/>
                        <a:pt x="2339" y="1928"/>
                        <a:pt x="2631" y="1839"/>
                      </a:cubicBezTo>
                      <a:cubicBezTo>
                        <a:pt x="3262" y="1633"/>
                        <a:pt x="4122" y="1366"/>
                        <a:pt x="4134" y="918"/>
                      </a:cubicBezTo>
                      <a:cubicBezTo>
                        <a:pt x="4146" y="481"/>
                        <a:pt x="3310" y="81"/>
                        <a:pt x="2631" y="9"/>
                      </a:cubicBezTo>
                      <a:cubicBezTo>
                        <a:pt x="2568" y="3"/>
                        <a:pt x="2506" y="0"/>
                        <a:pt x="2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5" name="Google Shape;2755;p58"/>
                <p:cNvSpPr/>
                <p:nvPr/>
              </p:nvSpPr>
              <p:spPr>
                <a:xfrm>
                  <a:off x="2382196" y="3057433"/>
                  <a:ext cx="148127" cy="50152"/>
                </a:xfrm>
                <a:custGeom>
                  <a:avLst/>
                  <a:gdLst/>
                  <a:ahLst/>
                  <a:cxnLst/>
                  <a:rect l="l" t="t" r="r" b="b"/>
                  <a:pathLst>
                    <a:path w="3116" h="1055" extrusionOk="0">
                      <a:moveTo>
                        <a:pt x="631" y="0"/>
                      </a:moveTo>
                      <a:cubicBezTo>
                        <a:pt x="1" y="61"/>
                        <a:pt x="1" y="994"/>
                        <a:pt x="631" y="1055"/>
                      </a:cubicBezTo>
                      <a:lnTo>
                        <a:pt x="2486" y="1055"/>
                      </a:lnTo>
                      <a:cubicBezTo>
                        <a:pt x="3116" y="994"/>
                        <a:pt x="3116" y="61"/>
                        <a:pt x="2486"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6" name="Google Shape;2756;p58"/>
                <p:cNvSpPr/>
                <p:nvPr/>
              </p:nvSpPr>
              <p:spPr>
                <a:xfrm>
                  <a:off x="2205923" y="3328070"/>
                  <a:ext cx="154449" cy="51150"/>
                </a:xfrm>
                <a:custGeom>
                  <a:avLst/>
                  <a:gdLst/>
                  <a:ahLst/>
                  <a:cxnLst/>
                  <a:rect l="l" t="t" r="r" b="b"/>
                  <a:pathLst>
                    <a:path w="3249" h="1076" extrusionOk="0">
                      <a:moveTo>
                        <a:pt x="687" y="0"/>
                      </a:moveTo>
                      <a:cubicBezTo>
                        <a:pt x="1" y="0"/>
                        <a:pt x="1" y="1075"/>
                        <a:pt x="687" y="1075"/>
                      </a:cubicBezTo>
                      <a:cubicBezTo>
                        <a:pt x="712" y="1075"/>
                        <a:pt x="737" y="1074"/>
                        <a:pt x="763" y="1071"/>
                      </a:cubicBezTo>
                      <a:lnTo>
                        <a:pt x="2618" y="1071"/>
                      </a:lnTo>
                      <a:cubicBezTo>
                        <a:pt x="3248" y="998"/>
                        <a:pt x="3248" y="77"/>
                        <a:pt x="2618" y="4"/>
                      </a:cubicBezTo>
                      <a:lnTo>
                        <a:pt x="763" y="4"/>
                      </a:lnTo>
                      <a:cubicBezTo>
                        <a:pt x="737" y="1"/>
                        <a:pt x="712" y="0"/>
                        <a:pt x="687"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7" name="Google Shape;2757;p58"/>
                <p:cNvSpPr/>
                <p:nvPr/>
              </p:nvSpPr>
              <p:spPr>
                <a:xfrm>
                  <a:off x="2104524" y="3129834"/>
                  <a:ext cx="154402" cy="50580"/>
                </a:xfrm>
                <a:custGeom>
                  <a:avLst/>
                  <a:gdLst/>
                  <a:ahLst/>
                  <a:cxnLst/>
                  <a:rect l="l" t="t" r="r" b="b"/>
                  <a:pathLst>
                    <a:path w="3248" h="1064" extrusionOk="0">
                      <a:moveTo>
                        <a:pt x="686" y="0"/>
                      </a:moveTo>
                      <a:cubicBezTo>
                        <a:pt x="1" y="0"/>
                        <a:pt x="1" y="1063"/>
                        <a:pt x="686" y="1063"/>
                      </a:cubicBezTo>
                      <a:cubicBezTo>
                        <a:pt x="711" y="1063"/>
                        <a:pt x="736" y="1062"/>
                        <a:pt x="763" y="1059"/>
                      </a:cubicBezTo>
                      <a:lnTo>
                        <a:pt x="2617" y="1059"/>
                      </a:lnTo>
                      <a:cubicBezTo>
                        <a:pt x="3248" y="986"/>
                        <a:pt x="3248" y="65"/>
                        <a:pt x="2617" y="4"/>
                      </a:cubicBezTo>
                      <a:lnTo>
                        <a:pt x="763" y="4"/>
                      </a:lnTo>
                      <a:cubicBezTo>
                        <a:pt x="736" y="2"/>
                        <a:pt x="711" y="0"/>
                        <a:pt x="686"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8" name="Google Shape;2758;p58"/>
                <p:cNvSpPr/>
                <p:nvPr/>
              </p:nvSpPr>
              <p:spPr>
                <a:xfrm>
                  <a:off x="2458827" y="3473443"/>
                  <a:ext cx="85330" cy="50770"/>
                </a:xfrm>
                <a:custGeom>
                  <a:avLst/>
                  <a:gdLst/>
                  <a:ahLst/>
                  <a:cxnLst/>
                  <a:rect l="l" t="t" r="r" b="b"/>
                  <a:pathLst>
                    <a:path w="1795" h="1068" extrusionOk="0">
                      <a:moveTo>
                        <a:pt x="534" y="1"/>
                      </a:moveTo>
                      <a:cubicBezTo>
                        <a:pt x="243" y="1"/>
                        <a:pt x="13" y="231"/>
                        <a:pt x="13" y="522"/>
                      </a:cubicBezTo>
                      <a:cubicBezTo>
                        <a:pt x="1" y="825"/>
                        <a:pt x="243" y="1067"/>
                        <a:pt x="534" y="1067"/>
                      </a:cubicBezTo>
                      <a:lnTo>
                        <a:pt x="1795" y="1067"/>
                      </a:lnTo>
                      <a:cubicBezTo>
                        <a:pt x="1759" y="716"/>
                        <a:pt x="1710" y="352"/>
                        <a:pt x="1662"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9" name="Google Shape;2759;p58"/>
                <p:cNvSpPr/>
                <p:nvPr/>
              </p:nvSpPr>
              <p:spPr>
                <a:xfrm>
                  <a:off x="2206589" y="3554021"/>
                  <a:ext cx="159393" cy="50913"/>
                </a:xfrm>
                <a:custGeom>
                  <a:avLst/>
                  <a:gdLst/>
                  <a:ahLst/>
                  <a:cxnLst/>
                  <a:rect l="l" t="t" r="r" b="b"/>
                  <a:pathLst>
                    <a:path w="3353" h="1071" extrusionOk="0">
                      <a:moveTo>
                        <a:pt x="693" y="1"/>
                      </a:moveTo>
                      <a:cubicBezTo>
                        <a:pt x="1" y="1"/>
                        <a:pt x="4" y="1071"/>
                        <a:pt x="704" y="1071"/>
                      </a:cubicBezTo>
                      <a:cubicBezTo>
                        <a:pt x="719" y="1071"/>
                        <a:pt x="734" y="1070"/>
                        <a:pt x="749" y="1069"/>
                      </a:cubicBezTo>
                      <a:lnTo>
                        <a:pt x="2604" y="1069"/>
                      </a:lnTo>
                      <a:cubicBezTo>
                        <a:pt x="2619" y="1070"/>
                        <a:pt x="2634" y="1071"/>
                        <a:pt x="2649" y="1071"/>
                      </a:cubicBezTo>
                      <a:cubicBezTo>
                        <a:pt x="3349" y="1071"/>
                        <a:pt x="3352" y="1"/>
                        <a:pt x="2660" y="1"/>
                      </a:cubicBezTo>
                      <a:cubicBezTo>
                        <a:pt x="2642" y="1"/>
                        <a:pt x="2623" y="1"/>
                        <a:pt x="2604" y="3"/>
                      </a:cubicBezTo>
                      <a:lnTo>
                        <a:pt x="749" y="3"/>
                      </a:lnTo>
                      <a:cubicBezTo>
                        <a:pt x="730" y="1"/>
                        <a:pt x="711" y="1"/>
                        <a:pt x="693"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0" name="Google Shape;2760;p58"/>
                <p:cNvSpPr/>
                <p:nvPr/>
              </p:nvSpPr>
              <p:spPr>
                <a:xfrm>
                  <a:off x="1351898" y="4939960"/>
                  <a:ext cx="1843409" cy="9840"/>
                </a:xfrm>
                <a:custGeom>
                  <a:avLst/>
                  <a:gdLst/>
                  <a:ahLst/>
                  <a:cxnLst/>
                  <a:rect l="l" t="t" r="r" b="b"/>
                  <a:pathLst>
                    <a:path w="38778" h="207" extrusionOk="0">
                      <a:moveTo>
                        <a:pt x="134" y="1"/>
                      </a:moveTo>
                      <a:cubicBezTo>
                        <a:pt x="1" y="1"/>
                        <a:pt x="1" y="207"/>
                        <a:pt x="134" y="207"/>
                      </a:cubicBezTo>
                      <a:lnTo>
                        <a:pt x="38644" y="207"/>
                      </a:lnTo>
                      <a:cubicBezTo>
                        <a:pt x="38777" y="207"/>
                        <a:pt x="38777" y="1"/>
                        <a:pt x="3864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2761" name="Google Shape;2761;p58"/>
            <p:cNvGrpSpPr/>
            <p:nvPr/>
          </p:nvGrpSpPr>
          <p:grpSpPr>
            <a:xfrm>
              <a:off x="1102417" y="1259328"/>
              <a:ext cx="2254720" cy="1905458"/>
              <a:chOff x="1102417" y="1259328"/>
              <a:chExt cx="2254720" cy="1905458"/>
            </a:xfrm>
          </p:grpSpPr>
          <p:sp>
            <p:nvSpPr>
              <p:cNvPr id="2762" name="Google Shape;2762;p58"/>
              <p:cNvSpPr/>
              <p:nvPr/>
            </p:nvSpPr>
            <p:spPr>
              <a:xfrm>
                <a:off x="3226367" y="21091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3" name="Google Shape;2763;p58"/>
              <p:cNvSpPr/>
              <p:nvPr/>
            </p:nvSpPr>
            <p:spPr>
              <a:xfrm>
                <a:off x="1102417" y="303402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4" name="Google Shape;2764;p58"/>
              <p:cNvSpPr/>
              <p:nvPr/>
            </p:nvSpPr>
            <p:spPr>
              <a:xfrm>
                <a:off x="2193424" y="15578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5" name="Google Shape;2765;p58"/>
              <p:cNvSpPr/>
              <p:nvPr/>
            </p:nvSpPr>
            <p:spPr>
              <a:xfrm>
                <a:off x="1452749" y="1259328"/>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6" name="Google Shape;2766;p58"/>
              <p:cNvSpPr/>
              <p:nvPr/>
            </p:nvSpPr>
            <p:spPr>
              <a:xfrm>
                <a:off x="1233174" y="150360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7" name="Google Shape;2767;p58"/>
              <p:cNvSpPr/>
              <p:nvPr/>
            </p:nvSpPr>
            <p:spPr>
              <a:xfrm>
                <a:off x="2923274" y="2768553"/>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106"/>
        <p:cNvGrpSpPr/>
        <p:nvPr/>
      </p:nvGrpSpPr>
      <p:grpSpPr>
        <a:xfrm>
          <a:off x="0" y="0"/>
          <a:ext cx="0" cy="0"/>
          <a:chOff x="0" y="0"/>
          <a:chExt cx="0" cy="0"/>
        </a:xfrm>
      </p:grpSpPr>
      <p:sp>
        <p:nvSpPr>
          <p:cNvPr id="2108" name="Google Shape;2108;p52"/>
          <p:cNvSpPr txBox="1">
            <a:spLocks noGrp="1"/>
          </p:cNvSpPr>
          <p:nvPr>
            <p:ph type="title"/>
          </p:nvPr>
        </p:nvSpPr>
        <p:spPr>
          <a:xfrm>
            <a:off x="567593" y="1174605"/>
            <a:ext cx="4803770" cy="2968915"/>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sz="4800" dirty="0"/>
              <a:t>Gepaste maniere om ‘n VERHOUDING te inisieer</a:t>
            </a:r>
            <a:endParaRPr sz="4800" dirty="0"/>
          </a:p>
        </p:txBody>
      </p:sp>
      <p:grpSp>
        <p:nvGrpSpPr>
          <p:cNvPr id="2111" name="Google Shape;2111;p52"/>
          <p:cNvGrpSpPr/>
          <p:nvPr/>
        </p:nvGrpSpPr>
        <p:grpSpPr>
          <a:xfrm>
            <a:off x="5560698" y="1165215"/>
            <a:ext cx="2643445" cy="2804536"/>
            <a:chOff x="5446398" y="1165215"/>
            <a:chExt cx="2643445" cy="2804536"/>
          </a:xfrm>
        </p:grpSpPr>
        <p:grpSp>
          <p:nvGrpSpPr>
            <p:cNvPr id="2112" name="Google Shape;2112;p52"/>
            <p:cNvGrpSpPr/>
            <p:nvPr/>
          </p:nvGrpSpPr>
          <p:grpSpPr>
            <a:xfrm>
              <a:off x="5476874" y="1165215"/>
              <a:ext cx="2418762" cy="1988846"/>
              <a:chOff x="5553074" y="1241415"/>
              <a:chExt cx="2418762" cy="1988846"/>
            </a:xfrm>
          </p:grpSpPr>
          <p:sp>
            <p:nvSpPr>
              <p:cNvPr id="2113" name="Google Shape;2113;p52"/>
              <p:cNvSpPr/>
              <p:nvPr/>
            </p:nvSpPr>
            <p:spPr>
              <a:xfrm>
                <a:off x="5769392" y="15701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4" name="Google Shape;2114;p52"/>
              <p:cNvSpPr/>
              <p:nvPr/>
            </p:nvSpPr>
            <p:spPr>
              <a:xfrm>
                <a:off x="7841067" y="2613222"/>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5" name="Google Shape;2115;p52"/>
              <p:cNvSpPr/>
              <p:nvPr/>
            </p:nvSpPr>
            <p:spPr>
              <a:xfrm>
                <a:off x="6245899" y="124141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6" name="Google Shape;2116;p52"/>
              <p:cNvSpPr/>
              <p:nvPr/>
            </p:nvSpPr>
            <p:spPr>
              <a:xfrm>
                <a:off x="6838192" y="30994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7" name="Google Shape;2117;p52"/>
              <p:cNvSpPr/>
              <p:nvPr/>
            </p:nvSpPr>
            <p:spPr>
              <a:xfrm>
                <a:off x="7225717" y="1455397"/>
                <a:ext cx="130770" cy="130764"/>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8" name="Google Shape;2118;p52"/>
              <p:cNvSpPr/>
              <p:nvPr/>
            </p:nvSpPr>
            <p:spPr>
              <a:xfrm>
                <a:off x="5553074" y="258176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9" name="Google Shape;2119;p52"/>
              <p:cNvSpPr/>
              <p:nvPr/>
            </p:nvSpPr>
            <p:spPr>
              <a:xfrm>
                <a:off x="5675599" y="2245165"/>
                <a:ext cx="93798" cy="97549"/>
              </a:xfrm>
              <a:custGeom>
                <a:avLst/>
                <a:gdLst/>
                <a:ahLst/>
                <a:cxnLst/>
                <a:rect l="l" t="t" r="r" b="b"/>
                <a:pathLst>
                  <a:path w="2253" h="2253" extrusionOk="0">
                    <a:moveTo>
                      <a:pt x="1126" y="0"/>
                    </a:moveTo>
                    <a:lnTo>
                      <a:pt x="727" y="727"/>
                    </a:lnTo>
                    <a:lnTo>
                      <a:pt x="0" y="1126"/>
                    </a:lnTo>
                    <a:lnTo>
                      <a:pt x="727" y="1526"/>
                    </a:lnTo>
                    <a:lnTo>
                      <a:pt x="1126" y="2252"/>
                    </a:lnTo>
                    <a:lnTo>
                      <a:pt x="1526" y="1526"/>
                    </a:lnTo>
                    <a:lnTo>
                      <a:pt x="2252" y="1126"/>
                    </a:lnTo>
                    <a:lnTo>
                      <a:pt x="1526" y="727"/>
                    </a:lnTo>
                    <a:lnTo>
                      <a:pt x="1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20" name="Google Shape;2120;p52"/>
            <p:cNvGrpSpPr/>
            <p:nvPr/>
          </p:nvGrpSpPr>
          <p:grpSpPr>
            <a:xfrm>
              <a:off x="5446398" y="1326148"/>
              <a:ext cx="2643445" cy="2643603"/>
              <a:chOff x="5599948" y="1976800"/>
              <a:chExt cx="2643445" cy="2643603"/>
            </a:xfrm>
          </p:grpSpPr>
          <p:grpSp>
            <p:nvGrpSpPr>
              <p:cNvPr id="2121" name="Google Shape;2121;p52"/>
              <p:cNvGrpSpPr/>
              <p:nvPr/>
            </p:nvGrpSpPr>
            <p:grpSpPr>
              <a:xfrm>
                <a:off x="5599948" y="1976800"/>
                <a:ext cx="2643445" cy="2643603"/>
                <a:chOff x="5599948" y="1976800"/>
                <a:chExt cx="2643445" cy="2643603"/>
              </a:xfrm>
            </p:grpSpPr>
            <p:sp>
              <p:nvSpPr>
                <p:cNvPr id="2122" name="Google Shape;2122;p52"/>
                <p:cNvSpPr/>
                <p:nvPr/>
              </p:nvSpPr>
              <p:spPr>
                <a:xfrm>
                  <a:off x="8085966" y="4604273"/>
                  <a:ext cx="51647" cy="9390"/>
                </a:xfrm>
                <a:custGeom>
                  <a:avLst/>
                  <a:gdLst/>
                  <a:ahLst/>
                  <a:cxnLst/>
                  <a:rect l="l" t="t" r="r" b="b"/>
                  <a:pathLst>
                    <a:path w="935" h="170" extrusionOk="0">
                      <a:moveTo>
                        <a:pt x="86" y="0"/>
                      </a:moveTo>
                      <a:cubicBezTo>
                        <a:pt x="37" y="0"/>
                        <a:pt x="1" y="37"/>
                        <a:pt x="1" y="85"/>
                      </a:cubicBezTo>
                      <a:cubicBezTo>
                        <a:pt x="1" y="134"/>
                        <a:pt x="37" y="170"/>
                        <a:pt x="86" y="170"/>
                      </a:cubicBezTo>
                      <a:lnTo>
                        <a:pt x="837" y="170"/>
                      </a:lnTo>
                      <a:cubicBezTo>
                        <a:pt x="886" y="170"/>
                        <a:pt x="922" y="134"/>
                        <a:pt x="934" y="85"/>
                      </a:cubicBezTo>
                      <a:cubicBezTo>
                        <a:pt x="934" y="37"/>
                        <a:pt x="886" y="0"/>
                        <a:pt x="83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3" name="Google Shape;2123;p52"/>
                <p:cNvSpPr/>
                <p:nvPr/>
              </p:nvSpPr>
              <p:spPr>
                <a:xfrm>
                  <a:off x="6709393" y="2063964"/>
                  <a:ext cx="60982" cy="131962"/>
                </a:xfrm>
                <a:custGeom>
                  <a:avLst/>
                  <a:gdLst/>
                  <a:ahLst/>
                  <a:cxnLst/>
                  <a:rect l="l" t="t" r="r" b="b"/>
                  <a:pathLst>
                    <a:path w="1104" h="2389" extrusionOk="0">
                      <a:moveTo>
                        <a:pt x="449" y="1"/>
                      </a:moveTo>
                      <a:cubicBezTo>
                        <a:pt x="303" y="801"/>
                        <a:pt x="146" y="1589"/>
                        <a:pt x="0" y="2389"/>
                      </a:cubicBezTo>
                      <a:lnTo>
                        <a:pt x="1103" y="2389"/>
                      </a:lnTo>
                      <a:lnTo>
                        <a:pt x="44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4" name="Google Shape;2124;p52"/>
                <p:cNvSpPr/>
                <p:nvPr/>
              </p:nvSpPr>
              <p:spPr>
                <a:xfrm>
                  <a:off x="6709393" y="2195871"/>
                  <a:ext cx="60982" cy="131962"/>
                </a:xfrm>
                <a:custGeom>
                  <a:avLst/>
                  <a:gdLst/>
                  <a:ahLst/>
                  <a:cxnLst/>
                  <a:rect l="l" t="t" r="r" b="b"/>
                  <a:pathLst>
                    <a:path w="1104" h="2389" extrusionOk="0">
                      <a:moveTo>
                        <a:pt x="0" y="1"/>
                      </a:moveTo>
                      <a:cubicBezTo>
                        <a:pt x="146" y="801"/>
                        <a:pt x="303" y="1601"/>
                        <a:pt x="449" y="2388"/>
                      </a:cubicBezTo>
                      <a:lnTo>
                        <a:pt x="110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5" name="Google Shape;2125;p52"/>
                <p:cNvSpPr/>
                <p:nvPr/>
              </p:nvSpPr>
              <p:spPr>
                <a:xfrm>
                  <a:off x="6635043" y="2165049"/>
                  <a:ext cx="99151" cy="60982"/>
                </a:xfrm>
                <a:custGeom>
                  <a:avLst/>
                  <a:gdLst/>
                  <a:ahLst/>
                  <a:cxnLst/>
                  <a:rect l="l" t="t" r="r" b="b"/>
                  <a:pathLst>
                    <a:path w="1795" h="1104" extrusionOk="0">
                      <a:moveTo>
                        <a:pt x="1795" y="1"/>
                      </a:moveTo>
                      <a:lnTo>
                        <a:pt x="1" y="655"/>
                      </a:lnTo>
                      <a:lnTo>
                        <a:pt x="1795" y="1104"/>
                      </a:lnTo>
                      <a:lnTo>
                        <a:pt x="1795"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6" name="Google Shape;2126;p52"/>
                <p:cNvSpPr/>
                <p:nvPr/>
              </p:nvSpPr>
              <p:spPr>
                <a:xfrm>
                  <a:off x="6734139" y="2165049"/>
                  <a:ext cx="99151" cy="60982"/>
                </a:xfrm>
                <a:custGeom>
                  <a:avLst/>
                  <a:gdLst/>
                  <a:ahLst/>
                  <a:cxnLst/>
                  <a:rect l="l" t="t" r="r" b="b"/>
                  <a:pathLst>
                    <a:path w="1795" h="1104" extrusionOk="0">
                      <a:moveTo>
                        <a:pt x="1" y="1"/>
                      </a:moveTo>
                      <a:lnTo>
                        <a:pt x="1" y="1104"/>
                      </a:lnTo>
                      <a:lnTo>
                        <a:pt x="1795" y="655"/>
                      </a:lnTo>
                      <a:lnTo>
                        <a:pt x="1"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7" name="Google Shape;2127;p52"/>
                <p:cNvSpPr/>
                <p:nvPr/>
              </p:nvSpPr>
              <p:spPr>
                <a:xfrm>
                  <a:off x="6091396" y="3008357"/>
                  <a:ext cx="371638" cy="376720"/>
                </a:xfrm>
                <a:custGeom>
                  <a:avLst/>
                  <a:gdLst/>
                  <a:ahLst/>
                  <a:cxnLst/>
                  <a:rect l="l" t="t" r="r" b="b"/>
                  <a:pathLst>
                    <a:path w="6728" h="6820" extrusionOk="0">
                      <a:moveTo>
                        <a:pt x="1291" y="0"/>
                      </a:moveTo>
                      <a:cubicBezTo>
                        <a:pt x="879" y="0"/>
                        <a:pt x="498" y="212"/>
                        <a:pt x="267" y="564"/>
                      </a:cubicBezTo>
                      <a:cubicBezTo>
                        <a:pt x="37" y="880"/>
                        <a:pt x="0" y="1304"/>
                        <a:pt x="158" y="1668"/>
                      </a:cubicBezTo>
                      <a:cubicBezTo>
                        <a:pt x="182" y="1716"/>
                        <a:pt x="218" y="1765"/>
                        <a:pt x="255" y="1813"/>
                      </a:cubicBezTo>
                      <a:cubicBezTo>
                        <a:pt x="255" y="1837"/>
                        <a:pt x="267" y="1849"/>
                        <a:pt x="279" y="1861"/>
                      </a:cubicBezTo>
                      <a:cubicBezTo>
                        <a:pt x="764" y="2831"/>
                        <a:pt x="1467" y="3680"/>
                        <a:pt x="2315" y="4346"/>
                      </a:cubicBezTo>
                      <a:cubicBezTo>
                        <a:pt x="2812" y="4734"/>
                        <a:pt x="3527" y="5280"/>
                        <a:pt x="4679" y="5522"/>
                      </a:cubicBezTo>
                      <a:cubicBezTo>
                        <a:pt x="5043" y="5583"/>
                        <a:pt x="5406" y="5619"/>
                        <a:pt x="5782" y="5631"/>
                      </a:cubicBezTo>
                      <a:cubicBezTo>
                        <a:pt x="5858" y="5544"/>
                        <a:pt x="5974" y="5496"/>
                        <a:pt x="6084" y="5496"/>
                      </a:cubicBezTo>
                      <a:cubicBezTo>
                        <a:pt x="6097" y="5496"/>
                        <a:pt x="6109" y="5497"/>
                        <a:pt x="6121" y="5498"/>
                      </a:cubicBezTo>
                      <a:cubicBezTo>
                        <a:pt x="6363" y="5526"/>
                        <a:pt x="6583" y="5838"/>
                        <a:pt x="6678" y="6327"/>
                      </a:cubicBezTo>
                      <a:lnTo>
                        <a:pt x="6678" y="6327"/>
                      </a:lnTo>
                      <a:cubicBezTo>
                        <a:pt x="6633" y="5880"/>
                        <a:pt x="6587" y="5428"/>
                        <a:pt x="6534" y="4977"/>
                      </a:cubicBezTo>
                      <a:cubicBezTo>
                        <a:pt x="5212" y="3098"/>
                        <a:pt x="3576" y="1437"/>
                        <a:pt x="1709" y="92"/>
                      </a:cubicBezTo>
                      <a:cubicBezTo>
                        <a:pt x="1624" y="43"/>
                        <a:pt x="1527" y="19"/>
                        <a:pt x="1418" y="7"/>
                      </a:cubicBezTo>
                      <a:cubicBezTo>
                        <a:pt x="1376" y="2"/>
                        <a:pt x="1333" y="0"/>
                        <a:pt x="1291" y="0"/>
                      </a:cubicBezTo>
                      <a:close/>
                      <a:moveTo>
                        <a:pt x="6678" y="6327"/>
                      </a:moveTo>
                      <a:cubicBezTo>
                        <a:pt x="6695" y="6491"/>
                        <a:pt x="6711" y="6656"/>
                        <a:pt x="6728" y="6819"/>
                      </a:cubicBezTo>
                      <a:cubicBezTo>
                        <a:pt x="6725" y="6641"/>
                        <a:pt x="6707" y="6475"/>
                        <a:pt x="6678" y="6327"/>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8" name="Google Shape;2128;p52"/>
                <p:cNvSpPr/>
                <p:nvPr/>
              </p:nvSpPr>
              <p:spPr>
                <a:xfrm>
                  <a:off x="6081343" y="2635394"/>
                  <a:ext cx="257517" cy="480511"/>
                </a:xfrm>
                <a:custGeom>
                  <a:avLst/>
                  <a:gdLst/>
                  <a:ahLst/>
                  <a:cxnLst/>
                  <a:rect l="l" t="t" r="r" b="b"/>
                  <a:pathLst>
                    <a:path w="4662" h="8699" extrusionOk="0">
                      <a:moveTo>
                        <a:pt x="3734" y="1"/>
                      </a:moveTo>
                      <a:cubicBezTo>
                        <a:pt x="3710" y="1"/>
                        <a:pt x="3686" y="3"/>
                        <a:pt x="3661" y="7"/>
                      </a:cubicBezTo>
                      <a:cubicBezTo>
                        <a:pt x="2897" y="128"/>
                        <a:pt x="2243" y="880"/>
                        <a:pt x="2073" y="1850"/>
                      </a:cubicBezTo>
                      <a:cubicBezTo>
                        <a:pt x="2000" y="2080"/>
                        <a:pt x="1903" y="2310"/>
                        <a:pt x="1806" y="2565"/>
                      </a:cubicBezTo>
                      <a:cubicBezTo>
                        <a:pt x="1794" y="2589"/>
                        <a:pt x="1782" y="2613"/>
                        <a:pt x="1782" y="2638"/>
                      </a:cubicBezTo>
                      <a:cubicBezTo>
                        <a:pt x="1709" y="2807"/>
                        <a:pt x="1661" y="2941"/>
                        <a:pt x="1600" y="3110"/>
                      </a:cubicBezTo>
                      <a:cubicBezTo>
                        <a:pt x="1564" y="3195"/>
                        <a:pt x="1528" y="3280"/>
                        <a:pt x="1491" y="3377"/>
                      </a:cubicBezTo>
                      <a:cubicBezTo>
                        <a:pt x="1443" y="3474"/>
                        <a:pt x="1406" y="3583"/>
                        <a:pt x="1382" y="3680"/>
                      </a:cubicBezTo>
                      <a:cubicBezTo>
                        <a:pt x="1261" y="3947"/>
                        <a:pt x="1164" y="4213"/>
                        <a:pt x="1055" y="4492"/>
                      </a:cubicBezTo>
                      <a:cubicBezTo>
                        <a:pt x="994" y="4638"/>
                        <a:pt x="934" y="4783"/>
                        <a:pt x="873" y="4965"/>
                      </a:cubicBezTo>
                      <a:cubicBezTo>
                        <a:pt x="837" y="5038"/>
                        <a:pt x="800" y="5135"/>
                        <a:pt x="776" y="5219"/>
                      </a:cubicBezTo>
                      <a:cubicBezTo>
                        <a:pt x="752" y="5292"/>
                        <a:pt x="715" y="5377"/>
                        <a:pt x="679" y="5462"/>
                      </a:cubicBezTo>
                      <a:cubicBezTo>
                        <a:pt x="667" y="5486"/>
                        <a:pt x="655" y="5535"/>
                        <a:pt x="631" y="5583"/>
                      </a:cubicBezTo>
                      <a:cubicBezTo>
                        <a:pt x="570" y="5729"/>
                        <a:pt x="522" y="5886"/>
                        <a:pt x="449" y="6032"/>
                      </a:cubicBezTo>
                      <a:cubicBezTo>
                        <a:pt x="340" y="6274"/>
                        <a:pt x="231" y="6529"/>
                        <a:pt x="146" y="6795"/>
                      </a:cubicBezTo>
                      <a:cubicBezTo>
                        <a:pt x="25" y="7147"/>
                        <a:pt x="0" y="7535"/>
                        <a:pt x="85" y="7910"/>
                      </a:cubicBezTo>
                      <a:cubicBezTo>
                        <a:pt x="134" y="8141"/>
                        <a:pt x="243" y="8371"/>
                        <a:pt x="388" y="8565"/>
                      </a:cubicBezTo>
                      <a:lnTo>
                        <a:pt x="425" y="8589"/>
                      </a:lnTo>
                      <a:cubicBezTo>
                        <a:pt x="473" y="8638"/>
                        <a:pt x="522" y="8674"/>
                        <a:pt x="582" y="8698"/>
                      </a:cubicBezTo>
                      <a:cubicBezTo>
                        <a:pt x="425" y="8129"/>
                        <a:pt x="715" y="7523"/>
                        <a:pt x="1152" y="7341"/>
                      </a:cubicBezTo>
                      <a:cubicBezTo>
                        <a:pt x="1248" y="7306"/>
                        <a:pt x="1347" y="7289"/>
                        <a:pt x="1445" y="7289"/>
                      </a:cubicBezTo>
                      <a:cubicBezTo>
                        <a:pt x="1754" y="7289"/>
                        <a:pt x="2050" y="7455"/>
                        <a:pt x="2206" y="7741"/>
                      </a:cubicBezTo>
                      <a:lnTo>
                        <a:pt x="2316" y="7535"/>
                      </a:lnTo>
                      <a:cubicBezTo>
                        <a:pt x="2437" y="7292"/>
                        <a:pt x="2558" y="7050"/>
                        <a:pt x="2679" y="6807"/>
                      </a:cubicBezTo>
                      <a:lnTo>
                        <a:pt x="3031" y="6068"/>
                      </a:lnTo>
                      <a:cubicBezTo>
                        <a:pt x="3091" y="5910"/>
                        <a:pt x="3164" y="5777"/>
                        <a:pt x="3249" y="5607"/>
                      </a:cubicBezTo>
                      <a:cubicBezTo>
                        <a:pt x="3455" y="5159"/>
                        <a:pt x="3637" y="4771"/>
                        <a:pt x="3770" y="4432"/>
                      </a:cubicBezTo>
                      <a:cubicBezTo>
                        <a:pt x="3843" y="4274"/>
                        <a:pt x="3903" y="4153"/>
                        <a:pt x="3952" y="4007"/>
                      </a:cubicBezTo>
                      <a:cubicBezTo>
                        <a:pt x="4364" y="3050"/>
                        <a:pt x="4485" y="2674"/>
                        <a:pt x="4485" y="2674"/>
                      </a:cubicBezTo>
                      <a:cubicBezTo>
                        <a:pt x="4662" y="2180"/>
                        <a:pt x="4485" y="1"/>
                        <a:pt x="37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9" name="Google Shape;2129;p52"/>
                <p:cNvSpPr/>
                <p:nvPr/>
              </p:nvSpPr>
              <p:spPr>
                <a:xfrm>
                  <a:off x="6149616" y="2636554"/>
                  <a:ext cx="247133" cy="680195"/>
                </a:xfrm>
                <a:custGeom>
                  <a:avLst/>
                  <a:gdLst/>
                  <a:ahLst/>
                  <a:cxnLst/>
                  <a:rect l="l" t="t" r="r" b="b"/>
                  <a:pathLst>
                    <a:path w="4474" h="12314" extrusionOk="0">
                      <a:moveTo>
                        <a:pt x="2970" y="1"/>
                      </a:moveTo>
                      <a:cubicBezTo>
                        <a:pt x="2569" y="1"/>
                        <a:pt x="2175" y="87"/>
                        <a:pt x="1819" y="265"/>
                      </a:cubicBezTo>
                      <a:lnTo>
                        <a:pt x="1758" y="301"/>
                      </a:lnTo>
                      <a:cubicBezTo>
                        <a:pt x="1395" y="1720"/>
                        <a:pt x="1055" y="3259"/>
                        <a:pt x="789" y="4908"/>
                      </a:cubicBezTo>
                      <a:cubicBezTo>
                        <a:pt x="364" y="7356"/>
                        <a:pt x="98" y="9829"/>
                        <a:pt x="1" y="12314"/>
                      </a:cubicBezTo>
                      <a:lnTo>
                        <a:pt x="4474" y="11926"/>
                      </a:lnTo>
                      <a:lnTo>
                        <a:pt x="3407" y="35"/>
                      </a:lnTo>
                      <a:cubicBezTo>
                        <a:pt x="3261" y="12"/>
                        <a:pt x="3115" y="1"/>
                        <a:pt x="297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0" name="Google Shape;2130;p52"/>
                <p:cNvSpPr/>
                <p:nvPr/>
              </p:nvSpPr>
              <p:spPr>
                <a:xfrm>
                  <a:off x="6246724" y="2480454"/>
                  <a:ext cx="94456" cy="209405"/>
                </a:xfrm>
                <a:custGeom>
                  <a:avLst/>
                  <a:gdLst/>
                  <a:ahLst/>
                  <a:cxnLst/>
                  <a:rect l="l" t="t" r="r" b="b"/>
                  <a:pathLst>
                    <a:path w="1710" h="3791" extrusionOk="0">
                      <a:moveTo>
                        <a:pt x="594" y="0"/>
                      </a:moveTo>
                      <a:cubicBezTo>
                        <a:pt x="594" y="12"/>
                        <a:pt x="582" y="24"/>
                        <a:pt x="582" y="36"/>
                      </a:cubicBezTo>
                      <a:cubicBezTo>
                        <a:pt x="558" y="109"/>
                        <a:pt x="522" y="182"/>
                        <a:pt x="497" y="291"/>
                      </a:cubicBezTo>
                      <a:cubicBezTo>
                        <a:pt x="485" y="400"/>
                        <a:pt x="461" y="521"/>
                        <a:pt x="437" y="630"/>
                      </a:cubicBezTo>
                      <a:cubicBezTo>
                        <a:pt x="388" y="873"/>
                        <a:pt x="352" y="1115"/>
                        <a:pt x="303" y="1358"/>
                      </a:cubicBezTo>
                      <a:cubicBezTo>
                        <a:pt x="279" y="1455"/>
                        <a:pt x="267" y="1552"/>
                        <a:pt x="255" y="1661"/>
                      </a:cubicBezTo>
                      <a:cubicBezTo>
                        <a:pt x="182" y="2049"/>
                        <a:pt x="109" y="2424"/>
                        <a:pt x="37" y="2824"/>
                      </a:cubicBezTo>
                      <a:cubicBezTo>
                        <a:pt x="25" y="2946"/>
                        <a:pt x="0" y="3055"/>
                        <a:pt x="0" y="3176"/>
                      </a:cubicBezTo>
                      <a:cubicBezTo>
                        <a:pt x="429" y="3597"/>
                        <a:pt x="848" y="3791"/>
                        <a:pt x="1157" y="3791"/>
                      </a:cubicBezTo>
                      <a:cubicBezTo>
                        <a:pt x="1337" y="3791"/>
                        <a:pt x="1479" y="3725"/>
                        <a:pt x="1564" y="3600"/>
                      </a:cubicBezTo>
                      <a:cubicBezTo>
                        <a:pt x="1600" y="3552"/>
                        <a:pt x="1709" y="3370"/>
                        <a:pt x="1637" y="2885"/>
                      </a:cubicBezTo>
                      <a:cubicBezTo>
                        <a:pt x="1612" y="2812"/>
                        <a:pt x="1600" y="2740"/>
                        <a:pt x="1600" y="2667"/>
                      </a:cubicBezTo>
                      <a:cubicBezTo>
                        <a:pt x="1600" y="2655"/>
                        <a:pt x="1588" y="2582"/>
                        <a:pt x="1576" y="2449"/>
                      </a:cubicBezTo>
                      <a:lnTo>
                        <a:pt x="1576" y="2412"/>
                      </a:lnTo>
                      <a:cubicBezTo>
                        <a:pt x="1564" y="2243"/>
                        <a:pt x="1540" y="2037"/>
                        <a:pt x="1515" y="1794"/>
                      </a:cubicBezTo>
                      <a:cubicBezTo>
                        <a:pt x="1503" y="1709"/>
                        <a:pt x="1503" y="1612"/>
                        <a:pt x="1491" y="1552"/>
                      </a:cubicBezTo>
                      <a:cubicBezTo>
                        <a:pt x="1491" y="1491"/>
                        <a:pt x="1479" y="1418"/>
                        <a:pt x="1479" y="1358"/>
                      </a:cubicBezTo>
                      <a:cubicBezTo>
                        <a:pt x="1443" y="1079"/>
                        <a:pt x="1406" y="812"/>
                        <a:pt x="1382" y="594"/>
                      </a:cubicBezTo>
                      <a:cubicBezTo>
                        <a:pt x="1382" y="570"/>
                        <a:pt x="1382" y="558"/>
                        <a:pt x="1382" y="533"/>
                      </a:cubicBezTo>
                      <a:cubicBezTo>
                        <a:pt x="1382" y="461"/>
                        <a:pt x="1370" y="400"/>
                        <a:pt x="1358" y="327"/>
                      </a:cubicBezTo>
                      <a:lnTo>
                        <a:pt x="897" y="121"/>
                      </a:lnTo>
                      <a:lnTo>
                        <a:pt x="59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1" name="Google Shape;2131;p52"/>
                <p:cNvSpPr/>
                <p:nvPr/>
              </p:nvSpPr>
              <p:spPr>
                <a:xfrm>
                  <a:off x="6166353" y="3884476"/>
                  <a:ext cx="223712" cy="590544"/>
                </a:xfrm>
                <a:custGeom>
                  <a:avLst/>
                  <a:gdLst/>
                  <a:ahLst/>
                  <a:cxnLst/>
                  <a:rect l="l" t="t" r="r" b="b"/>
                  <a:pathLst>
                    <a:path w="4050" h="10691" extrusionOk="0">
                      <a:moveTo>
                        <a:pt x="1" y="1"/>
                      </a:moveTo>
                      <a:lnTo>
                        <a:pt x="1" y="170"/>
                      </a:lnTo>
                      <a:lnTo>
                        <a:pt x="1" y="1225"/>
                      </a:lnTo>
                      <a:lnTo>
                        <a:pt x="1" y="1310"/>
                      </a:lnTo>
                      <a:lnTo>
                        <a:pt x="1" y="1746"/>
                      </a:lnTo>
                      <a:lnTo>
                        <a:pt x="1" y="3904"/>
                      </a:lnTo>
                      <a:lnTo>
                        <a:pt x="1" y="4340"/>
                      </a:lnTo>
                      <a:lnTo>
                        <a:pt x="1" y="5177"/>
                      </a:lnTo>
                      <a:lnTo>
                        <a:pt x="1" y="5492"/>
                      </a:lnTo>
                      <a:lnTo>
                        <a:pt x="1" y="7480"/>
                      </a:lnTo>
                      <a:lnTo>
                        <a:pt x="1" y="7516"/>
                      </a:lnTo>
                      <a:lnTo>
                        <a:pt x="1" y="7892"/>
                      </a:lnTo>
                      <a:lnTo>
                        <a:pt x="1" y="8364"/>
                      </a:lnTo>
                      <a:lnTo>
                        <a:pt x="1" y="8583"/>
                      </a:lnTo>
                      <a:lnTo>
                        <a:pt x="1" y="10134"/>
                      </a:lnTo>
                      <a:cubicBezTo>
                        <a:pt x="510" y="10437"/>
                        <a:pt x="1092" y="10631"/>
                        <a:pt x="1698" y="10680"/>
                      </a:cubicBezTo>
                      <a:cubicBezTo>
                        <a:pt x="1795" y="10687"/>
                        <a:pt x="1893" y="10691"/>
                        <a:pt x="1991" y="10691"/>
                      </a:cubicBezTo>
                      <a:cubicBezTo>
                        <a:pt x="2706" y="10691"/>
                        <a:pt x="3420" y="10497"/>
                        <a:pt x="4049" y="10134"/>
                      </a:cubicBezTo>
                      <a:lnTo>
                        <a:pt x="4049" y="9225"/>
                      </a:lnTo>
                      <a:lnTo>
                        <a:pt x="404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2" name="Google Shape;2132;p52"/>
                <p:cNvSpPr/>
                <p:nvPr/>
              </p:nvSpPr>
              <p:spPr>
                <a:xfrm>
                  <a:off x="6105426" y="4438893"/>
                  <a:ext cx="552430" cy="181510"/>
                </a:xfrm>
                <a:custGeom>
                  <a:avLst/>
                  <a:gdLst/>
                  <a:ahLst/>
                  <a:cxnLst/>
                  <a:rect l="l" t="t" r="r" b="b"/>
                  <a:pathLst>
                    <a:path w="10001" h="3286" extrusionOk="0">
                      <a:moveTo>
                        <a:pt x="1140" y="0"/>
                      </a:moveTo>
                      <a:cubicBezTo>
                        <a:pt x="1092" y="37"/>
                        <a:pt x="1080" y="85"/>
                        <a:pt x="1080" y="146"/>
                      </a:cubicBezTo>
                      <a:cubicBezTo>
                        <a:pt x="1067" y="170"/>
                        <a:pt x="1055" y="194"/>
                        <a:pt x="1055" y="206"/>
                      </a:cubicBezTo>
                      <a:cubicBezTo>
                        <a:pt x="1019" y="352"/>
                        <a:pt x="995" y="485"/>
                        <a:pt x="958" y="582"/>
                      </a:cubicBezTo>
                      <a:cubicBezTo>
                        <a:pt x="958" y="594"/>
                        <a:pt x="958" y="618"/>
                        <a:pt x="958" y="643"/>
                      </a:cubicBezTo>
                      <a:cubicBezTo>
                        <a:pt x="958" y="643"/>
                        <a:pt x="873" y="982"/>
                        <a:pt x="776" y="1334"/>
                      </a:cubicBezTo>
                      <a:cubicBezTo>
                        <a:pt x="764" y="1394"/>
                        <a:pt x="740" y="1467"/>
                        <a:pt x="728" y="1540"/>
                      </a:cubicBezTo>
                      <a:cubicBezTo>
                        <a:pt x="716" y="1588"/>
                        <a:pt x="704" y="1624"/>
                        <a:pt x="692" y="1673"/>
                      </a:cubicBezTo>
                      <a:cubicBezTo>
                        <a:pt x="655" y="1782"/>
                        <a:pt x="607" y="1891"/>
                        <a:pt x="558" y="2000"/>
                      </a:cubicBezTo>
                      <a:cubicBezTo>
                        <a:pt x="546" y="2024"/>
                        <a:pt x="534" y="2049"/>
                        <a:pt x="522" y="2073"/>
                      </a:cubicBezTo>
                      <a:cubicBezTo>
                        <a:pt x="510" y="2109"/>
                        <a:pt x="486" y="2134"/>
                        <a:pt x="461" y="2170"/>
                      </a:cubicBezTo>
                      <a:cubicBezTo>
                        <a:pt x="425" y="2231"/>
                        <a:pt x="364" y="2303"/>
                        <a:pt x="316" y="2364"/>
                      </a:cubicBezTo>
                      <a:cubicBezTo>
                        <a:pt x="231" y="2424"/>
                        <a:pt x="1" y="2655"/>
                        <a:pt x="25" y="2921"/>
                      </a:cubicBezTo>
                      <a:cubicBezTo>
                        <a:pt x="37" y="2994"/>
                        <a:pt x="73" y="3067"/>
                        <a:pt x="122" y="3128"/>
                      </a:cubicBezTo>
                      <a:cubicBezTo>
                        <a:pt x="170" y="3188"/>
                        <a:pt x="219" y="3237"/>
                        <a:pt x="267" y="3285"/>
                      </a:cubicBezTo>
                      <a:cubicBezTo>
                        <a:pt x="3467" y="3249"/>
                        <a:pt x="6655" y="3212"/>
                        <a:pt x="9855" y="3164"/>
                      </a:cubicBezTo>
                      <a:cubicBezTo>
                        <a:pt x="9989" y="2764"/>
                        <a:pt x="10001" y="2328"/>
                        <a:pt x="9880" y="1928"/>
                      </a:cubicBezTo>
                      <a:cubicBezTo>
                        <a:pt x="9507" y="785"/>
                        <a:pt x="7917" y="24"/>
                        <a:pt x="5820" y="24"/>
                      </a:cubicBezTo>
                      <a:cubicBezTo>
                        <a:pt x="5804" y="24"/>
                        <a:pt x="5787" y="24"/>
                        <a:pt x="5770" y="24"/>
                      </a:cubicBezTo>
                      <a:lnTo>
                        <a:pt x="5661" y="24"/>
                      </a:lnTo>
                      <a:cubicBezTo>
                        <a:pt x="5480" y="24"/>
                        <a:pt x="5310" y="37"/>
                        <a:pt x="5128" y="49"/>
                      </a:cubicBezTo>
                      <a:lnTo>
                        <a:pt x="5055" y="49"/>
                      </a:lnTo>
                      <a:cubicBezTo>
                        <a:pt x="4922" y="49"/>
                        <a:pt x="4813" y="73"/>
                        <a:pt x="4704" y="73"/>
                      </a:cubicBezTo>
                      <a:cubicBezTo>
                        <a:pt x="4425" y="97"/>
                        <a:pt x="4255" y="109"/>
                        <a:pt x="4207" y="109"/>
                      </a:cubicBezTo>
                      <a:cubicBezTo>
                        <a:pt x="3993" y="126"/>
                        <a:pt x="3615" y="144"/>
                        <a:pt x="2936" y="144"/>
                      </a:cubicBezTo>
                      <a:cubicBezTo>
                        <a:pt x="2655" y="144"/>
                        <a:pt x="2322" y="141"/>
                        <a:pt x="1928" y="134"/>
                      </a:cubicBezTo>
                      <a:cubicBezTo>
                        <a:pt x="1880" y="140"/>
                        <a:pt x="1828" y="143"/>
                        <a:pt x="1775" y="143"/>
                      </a:cubicBezTo>
                      <a:cubicBezTo>
                        <a:pt x="1722" y="143"/>
                        <a:pt x="1667" y="140"/>
                        <a:pt x="1613" y="134"/>
                      </a:cubicBezTo>
                      <a:cubicBezTo>
                        <a:pt x="1443" y="109"/>
                        <a:pt x="1286" y="73"/>
                        <a:pt x="114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3" name="Google Shape;2133;p52"/>
                <p:cNvSpPr/>
                <p:nvPr/>
              </p:nvSpPr>
              <p:spPr>
                <a:xfrm>
                  <a:off x="6106752" y="4431436"/>
                  <a:ext cx="551105" cy="188967"/>
                </a:xfrm>
                <a:custGeom>
                  <a:avLst/>
                  <a:gdLst/>
                  <a:ahLst/>
                  <a:cxnLst/>
                  <a:rect l="l" t="t" r="r" b="b"/>
                  <a:pathLst>
                    <a:path w="9977" h="3421" extrusionOk="0">
                      <a:moveTo>
                        <a:pt x="5350" y="0"/>
                      </a:moveTo>
                      <a:cubicBezTo>
                        <a:pt x="5337" y="0"/>
                        <a:pt x="5323" y="1"/>
                        <a:pt x="5310" y="2"/>
                      </a:cubicBezTo>
                      <a:cubicBezTo>
                        <a:pt x="4898" y="99"/>
                        <a:pt x="4934" y="1020"/>
                        <a:pt x="4607" y="1517"/>
                      </a:cubicBezTo>
                      <a:cubicBezTo>
                        <a:pt x="4390" y="1835"/>
                        <a:pt x="3935" y="2103"/>
                        <a:pt x="2935" y="2103"/>
                      </a:cubicBezTo>
                      <a:cubicBezTo>
                        <a:pt x="2371" y="2103"/>
                        <a:pt x="1634" y="2018"/>
                        <a:pt x="668" y="1808"/>
                      </a:cubicBezTo>
                      <a:cubicBezTo>
                        <a:pt x="631" y="1929"/>
                        <a:pt x="595" y="2038"/>
                        <a:pt x="534" y="2147"/>
                      </a:cubicBezTo>
                      <a:cubicBezTo>
                        <a:pt x="534" y="2172"/>
                        <a:pt x="522" y="2196"/>
                        <a:pt x="510" y="2220"/>
                      </a:cubicBezTo>
                      <a:cubicBezTo>
                        <a:pt x="486" y="2244"/>
                        <a:pt x="462" y="2281"/>
                        <a:pt x="449" y="2305"/>
                      </a:cubicBezTo>
                      <a:cubicBezTo>
                        <a:pt x="401" y="2378"/>
                        <a:pt x="352" y="2438"/>
                        <a:pt x="292" y="2499"/>
                      </a:cubicBezTo>
                      <a:cubicBezTo>
                        <a:pt x="207" y="2584"/>
                        <a:pt x="134" y="2681"/>
                        <a:pt x="74" y="2790"/>
                      </a:cubicBezTo>
                      <a:cubicBezTo>
                        <a:pt x="25" y="2863"/>
                        <a:pt x="1" y="2959"/>
                        <a:pt x="1" y="3056"/>
                      </a:cubicBezTo>
                      <a:cubicBezTo>
                        <a:pt x="13" y="3129"/>
                        <a:pt x="49" y="3202"/>
                        <a:pt x="98" y="3263"/>
                      </a:cubicBezTo>
                      <a:cubicBezTo>
                        <a:pt x="146" y="3323"/>
                        <a:pt x="195" y="3372"/>
                        <a:pt x="243" y="3420"/>
                      </a:cubicBezTo>
                      <a:cubicBezTo>
                        <a:pt x="3443" y="3384"/>
                        <a:pt x="6631" y="3347"/>
                        <a:pt x="9831" y="3299"/>
                      </a:cubicBezTo>
                      <a:cubicBezTo>
                        <a:pt x="9965" y="2899"/>
                        <a:pt x="9977" y="2463"/>
                        <a:pt x="9856" y="2063"/>
                      </a:cubicBezTo>
                      <a:cubicBezTo>
                        <a:pt x="9650" y="1444"/>
                        <a:pt x="9104" y="947"/>
                        <a:pt x="8316" y="608"/>
                      </a:cubicBezTo>
                      <a:cubicBezTo>
                        <a:pt x="7551" y="304"/>
                        <a:pt x="6743" y="157"/>
                        <a:pt x="5933" y="157"/>
                      </a:cubicBezTo>
                      <a:cubicBezTo>
                        <a:pt x="5871" y="157"/>
                        <a:pt x="5809" y="158"/>
                        <a:pt x="5746" y="159"/>
                      </a:cubicBezTo>
                      <a:cubicBezTo>
                        <a:pt x="5636" y="60"/>
                        <a:pt x="5494" y="0"/>
                        <a:pt x="535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4" name="Google Shape;2134;p52"/>
                <p:cNvSpPr/>
                <p:nvPr/>
              </p:nvSpPr>
              <p:spPr>
                <a:xfrm>
                  <a:off x="5755276" y="3750581"/>
                  <a:ext cx="547735" cy="559114"/>
                </a:xfrm>
                <a:custGeom>
                  <a:avLst/>
                  <a:gdLst/>
                  <a:ahLst/>
                  <a:cxnLst/>
                  <a:rect l="l" t="t" r="r" b="b"/>
                  <a:pathLst>
                    <a:path w="9916" h="10122" extrusionOk="0">
                      <a:moveTo>
                        <a:pt x="6982" y="0"/>
                      </a:moveTo>
                      <a:lnTo>
                        <a:pt x="6873" y="122"/>
                      </a:lnTo>
                      <a:lnTo>
                        <a:pt x="6146" y="873"/>
                      </a:lnTo>
                      <a:lnTo>
                        <a:pt x="6085" y="946"/>
                      </a:lnTo>
                      <a:lnTo>
                        <a:pt x="5782" y="1261"/>
                      </a:lnTo>
                      <a:lnTo>
                        <a:pt x="4352" y="2764"/>
                      </a:lnTo>
                      <a:lnTo>
                        <a:pt x="4291" y="2825"/>
                      </a:lnTo>
                      <a:lnTo>
                        <a:pt x="3988" y="3140"/>
                      </a:lnTo>
                      <a:lnTo>
                        <a:pt x="3685" y="3467"/>
                      </a:lnTo>
                      <a:lnTo>
                        <a:pt x="3418" y="3746"/>
                      </a:lnTo>
                      <a:lnTo>
                        <a:pt x="3200" y="3976"/>
                      </a:lnTo>
                      <a:lnTo>
                        <a:pt x="1843" y="5407"/>
                      </a:lnTo>
                      <a:lnTo>
                        <a:pt x="1806" y="5443"/>
                      </a:lnTo>
                      <a:lnTo>
                        <a:pt x="1552" y="5710"/>
                      </a:lnTo>
                      <a:lnTo>
                        <a:pt x="1224" y="6049"/>
                      </a:lnTo>
                      <a:lnTo>
                        <a:pt x="1067" y="6207"/>
                      </a:lnTo>
                      <a:lnTo>
                        <a:pt x="921" y="6364"/>
                      </a:lnTo>
                      <a:lnTo>
                        <a:pt x="218" y="7104"/>
                      </a:lnTo>
                      <a:lnTo>
                        <a:pt x="0" y="7322"/>
                      </a:lnTo>
                      <a:cubicBezTo>
                        <a:pt x="158" y="7904"/>
                        <a:pt x="449" y="8437"/>
                        <a:pt x="849" y="8873"/>
                      </a:cubicBezTo>
                      <a:cubicBezTo>
                        <a:pt x="1394" y="9504"/>
                        <a:pt x="2121" y="9928"/>
                        <a:pt x="2921" y="10122"/>
                      </a:cubicBezTo>
                      <a:lnTo>
                        <a:pt x="3552" y="9467"/>
                      </a:lnTo>
                      <a:lnTo>
                        <a:pt x="4509" y="8449"/>
                      </a:lnTo>
                      <a:lnTo>
                        <a:pt x="9685" y="3031"/>
                      </a:lnTo>
                      <a:lnTo>
                        <a:pt x="9916" y="2800"/>
                      </a:lnTo>
                      <a:cubicBezTo>
                        <a:pt x="9916" y="2788"/>
                        <a:pt x="8158" y="1116"/>
                        <a:pt x="8158" y="1116"/>
                      </a:cubicBezTo>
                      <a:lnTo>
                        <a:pt x="7806" y="776"/>
                      </a:lnTo>
                      <a:lnTo>
                        <a:pt x="7055" y="61"/>
                      </a:lnTo>
                      <a:lnTo>
                        <a:pt x="6982"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5" name="Google Shape;2135;p52"/>
                <p:cNvSpPr/>
                <p:nvPr/>
              </p:nvSpPr>
              <p:spPr>
                <a:xfrm>
                  <a:off x="5599948" y="4152984"/>
                  <a:ext cx="464050" cy="458692"/>
                </a:xfrm>
                <a:custGeom>
                  <a:avLst/>
                  <a:gdLst/>
                  <a:ahLst/>
                  <a:cxnLst/>
                  <a:rect l="l" t="t" r="r" b="b"/>
                  <a:pathLst>
                    <a:path w="8401" h="8304" extrusionOk="0">
                      <a:moveTo>
                        <a:pt x="2897" y="0"/>
                      </a:moveTo>
                      <a:cubicBezTo>
                        <a:pt x="2836" y="0"/>
                        <a:pt x="2788" y="25"/>
                        <a:pt x="2752" y="61"/>
                      </a:cubicBezTo>
                      <a:cubicBezTo>
                        <a:pt x="2727" y="73"/>
                        <a:pt x="2703" y="85"/>
                        <a:pt x="2691" y="97"/>
                      </a:cubicBezTo>
                      <a:cubicBezTo>
                        <a:pt x="2558" y="170"/>
                        <a:pt x="2449" y="243"/>
                        <a:pt x="2364" y="291"/>
                      </a:cubicBezTo>
                      <a:cubicBezTo>
                        <a:pt x="2352" y="316"/>
                        <a:pt x="2339" y="328"/>
                        <a:pt x="2315" y="340"/>
                      </a:cubicBezTo>
                      <a:cubicBezTo>
                        <a:pt x="2315" y="340"/>
                        <a:pt x="2012" y="534"/>
                        <a:pt x="1709" y="703"/>
                      </a:cubicBezTo>
                      <a:cubicBezTo>
                        <a:pt x="1661" y="740"/>
                        <a:pt x="1588" y="788"/>
                        <a:pt x="1527" y="825"/>
                      </a:cubicBezTo>
                      <a:cubicBezTo>
                        <a:pt x="1479" y="849"/>
                        <a:pt x="1442" y="873"/>
                        <a:pt x="1406" y="897"/>
                      </a:cubicBezTo>
                      <a:cubicBezTo>
                        <a:pt x="1309" y="946"/>
                        <a:pt x="1200" y="1006"/>
                        <a:pt x="1091" y="1043"/>
                      </a:cubicBezTo>
                      <a:cubicBezTo>
                        <a:pt x="1067" y="1055"/>
                        <a:pt x="1042" y="1067"/>
                        <a:pt x="1018" y="1079"/>
                      </a:cubicBezTo>
                      <a:cubicBezTo>
                        <a:pt x="982" y="1079"/>
                        <a:pt x="946" y="1091"/>
                        <a:pt x="909" y="1103"/>
                      </a:cubicBezTo>
                      <a:cubicBezTo>
                        <a:pt x="824" y="1116"/>
                        <a:pt x="739" y="1128"/>
                        <a:pt x="667" y="1128"/>
                      </a:cubicBezTo>
                      <a:cubicBezTo>
                        <a:pt x="558" y="1128"/>
                        <a:pt x="242" y="1128"/>
                        <a:pt x="73" y="1346"/>
                      </a:cubicBezTo>
                      <a:cubicBezTo>
                        <a:pt x="36" y="1406"/>
                        <a:pt x="0" y="1479"/>
                        <a:pt x="0" y="1552"/>
                      </a:cubicBezTo>
                      <a:lnTo>
                        <a:pt x="0" y="1770"/>
                      </a:lnTo>
                      <a:cubicBezTo>
                        <a:pt x="2327" y="3952"/>
                        <a:pt x="4667" y="6134"/>
                        <a:pt x="7018" y="8304"/>
                      </a:cubicBezTo>
                      <a:cubicBezTo>
                        <a:pt x="7382" y="8110"/>
                        <a:pt x="7685" y="7807"/>
                        <a:pt x="7879" y="7431"/>
                      </a:cubicBezTo>
                      <a:cubicBezTo>
                        <a:pt x="8400" y="6340"/>
                        <a:pt x="7770" y="4667"/>
                        <a:pt x="6230" y="3213"/>
                      </a:cubicBezTo>
                      <a:lnTo>
                        <a:pt x="6146" y="3128"/>
                      </a:lnTo>
                      <a:cubicBezTo>
                        <a:pt x="6024" y="3019"/>
                        <a:pt x="5879" y="2897"/>
                        <a:pt x="5746" y="2788"/>
                      </a:cubicBezTo>
                      <a:cubicBezTo>
                        <a:pt x="5721" y="2764"/>
                        <a:pt x="5697" y="2764"/>
                        <a:pt x="5685" y="2740"/>
                      </a:cubicBezTo>
                      <a:cubicBezTo>
                        <a:pt x="5588" y="2655"/>
                        <a:pt x="5491" y="2594"/>
                        <a:pt x="5418" y="2522"/>
                      </a:cubicBezTo>
                      <a:cubicBezTo>
                        <a:pt x="5200" y="2352"/>
                        <a:pt x="5067" y="2231"/>
                        <a:pt x="5030" y="2206"/>
                      </a:cubicBezTo>
                      <a:cubicBezTo>
                        <a:pt x="4800" y="2000"/>
                        <a:pt x="4327" y="1588"/>
                        <a:pt x="3382" y="655"/>
                      </a:cubicBezTo>
                      <a:cubicBezTo>
                        <a:pt x="3297" y="582"/>
                        <a:pt x="3224" y="509"/>
                        <a:pt x="3152" y="425"/>
                      </a:cubicBezTo>
                      <a:cubicBezTo>
                        <a:pt x="3043" y="303"/>
                        <a:pt x="2958" y="158"/>
                        <a:pt x="289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6" name="Google Shape;2136;p52"/>
                <p:cNvSpPr/>
                <p:nvPr/>
              </p:nvSpPr>
              <p:spPr>
                <a:xfrm>
                  <a:off x="5599948" y="4201869"/>
                  <a:ext cx="450628" cy="409807"/>
                </a:xfrm>
                <a:custGeom>
                  <a:avLst/>
                  <a:gdLst/>
                  <a:ahLst/>
                  <a:cxnLst/>
                  <a:rect l="l" t="t" r="r" b="b"/>
                  <a:pathLst>
                    <a:path w="8158" h="7419" extrusionOk="0">
                      <a:moveTo>
                        <a:pt x="1418" y="0"/>
                      </a:moveTo>
                      <a:cubicBezTo>
                        <a:pt x="1309" y="61"/>
                        <a:pt x="1200" y="109"/>
                        <a:pt x="1091" y="158"/>
                      </a:cubicBezTo>
                      <a:cubicBezTo>
                        <a:pt x="1067" y="170"/>
                        <a:pt x="1042" y="182"/>
                        <a:pt x="1018" y="182"/>
                      </a:cubicBezTo>
                      <a:cubicBezTo>
                        <a:pt x="982" y="194"/>
                        <a:pt x="946" y="206"/>
                        <a:pt x="909" y="218"/>
                      </a:cubicBezTo>
                      <a:cubicBezTo>
                        <a:pt x="824" y="231"/>
                        <a:pt x="752" y="243"/>
                        <a:pt x="667" y="243"/>
                      </a:cubicBezTo>
                      <a:cubicBezTo>
                        <a:pt x="546" y="243"/>
                        <a:pt x="424" y="267"/>
                        <a:pt x="315" y="303"/>
                      </a:cubicBezTo>
                      <a:cubicBezTo>
                        <a:pt x="218" y="328"/>
                        <a:pt x="133" y="376"/>
                        <a:pt x="73" y="461"/>
                      </a:cubicBezTo>
                      <a:cubicBezTo>
                        <a:pt x="36" y="521"/>
                        <a:pt x="0" y="594"/>
                        <a:pt x="0" y="667"/>
                      </a:cubicBezTo>
                      <a:lnTo>
                        <a:pt x="0" y="885"/>
                      </a:lnTo>
                      <a:cubicBezTo>
                        <a:pt x="2327" y="3067"/>
                        <a:pt x="4667" y="5249"/>
                        <a:pt x="7018" y="7419"/>
                      </a:cubicBezTo>
                      <a:cubicBezTo>
                        <a:pt x="7382" y="7225"/>
                        <a:pt x="7685" y="6922"/>
                        <a:pt x="7879" y="6546"/>
                      </a:cubicBezTo>
                      <a:cubicBezTo>
                        <a:pt x="8158" y="5952"/>
                        <a:pt x="8109" y="5225"/>
                        <a:pt x="7770" y="4425"/>
                      </a:cubicBezTo>
                      <a:cubicBezTo>
                        <a:pt x="7406" y="3625"/>
                        <a:pt x="6873" y="2909"/>
                        <a:pt x="6230" y="2328"/>
                      </a:cubicBezTo>
                      <a:cubicBezTo>
                        <a:pt x="6170" y="2073"/>
                        <a:pt x="6012" y="1843"/>
                        <a:pt x="5806" y="1685"/>
                      </a:cubicBezTo>
                      <a:cubicBezTo>
                        <a:pt x="5646" y="1578"/>
                        <a:pt x="5468" y="1541"/>
                        <a:pt x="5286" y="1541"/>
                      </a:cubicBezTo>
                      <a:cubicBezTo>
                        <a:pt x="4930" y="1541"/>
                        <a:pt x="4555" y="1681"/>
                        <a:pt x="4243" y="1721"/>
                      </a:cubicBezTo>
                      <a:cubicBezTo>
                        <a:pt x="4177" y="1730"/>
                        <a:pt x="4109" y="1735"/>
                        <a:pt x="4037" y="1735"/>
                      </a:cubicBezTo>
                      <a:cubicBezTo>
                        <a:pt x="3418" y="1735"/>
                        <a:pt x="2559" y="1369"/>
                        <a:pt x="141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7" name="Google Shape;2137;p52"/>
                <p:cNvSpPr/>
                <p:nvPr/>
              </p:nvSpPr>
              <p:spPr>
                <a:xfrm>
                  <a:off x="6157681" y="3252451"/>
                  <a:ext cx="245752" cy="599934"/>
                </a:xfrm>
                <a:custGeom>
                  <a:avLst/>
                  <a:gdLst/>
                  <a:ahLst/>
                  <a:cxnLst/>
                  <a:rect l="l" t="t" r="r" b="b"/>
                  <a:pathLst>
                    <a:path w="4449" h="10861" extrusionOk="0">
                      <a:moveTo>
                        <a:pt x="194" y="0"/>
                      </a:moveTo>
                      <a:lnTo>
                        <a:pt x="97" y="5685"/>
                      </a:lnTo>
                      <a:lnTo>
                        <a:pt x="61" y="7709"/>
                      </a:lnTo>
                      <a:lnTo>
                        <a:pt x="37" y="8849"/>
                      </a:lnTo>
                      <a:lnTo>
                        <a:pt x="12" y="10206"/>
                      </a:lnTo>
                      <a:lnTo>
                        <a:pt x="0" y="10703"/>
                      </a:lnTo>
                      <a:lnTo>
                        <a:pt x="0" y="10776"/>
                      </a:lnTo>
                      <a:cubicBezTo>
                        <a:pt x="0" y="10788"/>
                        <a:pt x="1831" y="10812"/>
                        <a:pt x="1831" y="10812"/>
                      </a:cubicBezTo>
                      <a:lnTo>
                        <a:pt x="4303" y="10861"/>
                      </a:lnTo>
                      <a:lnTo>
                        <a:pt x="4315" y="10109"/>
                      </a:lnTo>
                      <a:lnTo>
                        <a:pt x="4376" y="6582"/>
                      </a:lnTo>
                      <a:lnTo>
                        <a:pt x="4400" y="4994"/>
                      </a:lnTo>
                      <a:lnTo>
                        <a:pt x="4449" y="2182"/>
                      </a:lnTo>
                      <a:cubicBezTo>
                        <a:pt x="4388" y="1479"/>
                        <a:pt x="4315" y="776"/>
                        <a:pt x="4255" y="73"/>
                      </a:cubicBezTo>
                      <a:lnTo>
                        <a:pt x="1079" y="12"/>
                      </a:lnTo>
                      <a:lnTo>
                        <a:pt x="19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8" name="Google Shape;2138;p52"/>
                <p:cNvSpPr/>
                <p:nvPr/>
              </p:nvSpPr>
              <p:spPr>
                <a:xfrm>
                  <a:off x="6142270" y="3701530"/>
                  <a:ext cx="258511" cy="260279"/>
                </a:xfrm>
                <a:custGeom>
                  <a:avLst/>
                  <a:gdLst/>
                  <a:ahLst/>
                  <a:cxnLst/>
                  <a:rect l="l" t="t" r="r" b="b"/>
                  <a:pathLst>
                    <a:path w="4680" h="4712" extrusionOk="0">
                      <a:moveTo>
                        <a:pt x="2305" y="1"/>
                      </a:moveTo>
                      <a:cubicBezTo>
                        <a:pt x="2082" y="1"/>
                        <a:pt x="1861" y="34"/>
                        <a:pt x="1649" y="101"/>
                      </a:cubicBezTo>
                      <a:cubicBezTo>
                        <a:pt x="1588" y="113"/>
                        <a:pt x="1528" y="137"/>
                        <a:pt x="1467" y="161"/>
                      </a:cubicBezTo>
                      <a:cubicBezTo>
                        <a:pt x="1225" y="270"/>
                        <a:pt x="1006" y="416"/>
                        <a:pt x="813" y="597"/>
                      </a:cubicBezTo>
                      <a:cubicBezTo>
                        <a:pt x="740" y="670"/>
                        <a:pt x="667" y="755"/>
                        <a:pt x="606" y="828"/>
                      </a:cubicBezTo>
                      <a:cubicBezTo>
                        <a:pt x="461" y="1022"/>
                        <a:pt x="352" y="1228"/>
                        <a:pt x="279" y="1446"/>
                      </a:cubicBezTo>
                      <a:cubicBezTo>
                        <a:pt x="267" y="1458"/>
                        <a:pt x="267" y="1470"/>
                        <a:pt x="267" y="1482"/>
                      </a:cubicBezTo>
                      <a:lnTo>
                        <a:pt x="219" y="1652"/>
                      </a:lnTo>
                      <a:lnTo>
                        <a:pt x="182" y="1798"/>
                      </a:lnTo>
                      <a:cubicBezTo>
                        <a:pt x="0" y="2670"/>
                        <a:pt x="328" y="3579"/>
                        <a:pt x="1019" y="4161"/>
                      </a:cubicBezTo>
                      <a:cubicBezTo>
                        <a:pt x="1454" y="4531"/>
                        <a:pt x="1978" y="4712"/>
                        <a:pt x="2491" y="4712"/>
                      </a:cubicBezTo>
                      <a:cubicBezTo>
                        <a:pt x="3106" y="4712"/>
                        <a:pt x="3705" y="4452"/>
                        <a:pt x="4122" y="3943"/>
                      </a:cubicBezTo>
                      <a:cubicBezTo>
                        <a:pt x="4146" y="3919"/>
                        <a:pt x="4170" y="3895"/>
                        <a:pt x="4194" y="3870"/>
                      </a:cubicBezTo>
                      <a:cubicBezTo>
                        <a:pt x="4243" y="3798"/>
                        <a:pt x="4291" y="3725"/>
                        <a:pt x="4340" y="3652"/>
                      </a:cubicBezTo>
                      <a:cubicBezTo>
                        <a:pt x="4400" y="3567"/>
                        <a:pt x="4437" y="3470"/>
                        <a:pt x="4485" y="3385"/>
                      </a:cubicBezTo>
                      <a:cubicBezTo>
                        <a:pt x="4558" y="3204"/>
                        <a:pt x="4619" y="3010"/>
                        <a:pt x="4643" y="2828"/>
                      </a:cubicBezTo>
                      <a:lnTo>
                        <a:pt x="4655" y="2755"/>
                      </a:lnTo>
                      <a:cubicBezTo>
                        <a:pt x="4667" y="2694"/>
                        <a:pt x="4667" y="2634"/>
                        <a:pt x="4667" y="2573"/>
                      </a:cubicBezTo>
                      <a:cubicBezTo>
                        <a:pt x="4679" y="2307"/>
                        <a:pt x="4655" y="2040"/>
                        <a:pt x="4570" y="1785"/>
                      </a:cubicBezTo>
                      <a:cubicBezTo>
                        <a:pt x="4522" y="1579"/>
                        <a:pt x="4437" y="1373"/>
                        <a:pt x="4328" y="1179"/>
                      </a:cubicBezTo>
                      <a:cubicBezTo>
                        <a:pt x="4182" y="937"/>
                        <a:pt x="4000" y="731"/>
                        <a:pt x="3794" y="549"/>
                      </a:cubicBezTo>
                      <a:cubicBezTo>
                        <a:pt x="3564" y="355"/>
                        <a:pt x="3297" y="197"/>
                        <a:pt x="3006" y="113"/>
                      </a:cubicBezTo>
                      <a:cubicBezTo>
                        <a:pt x="2994" y="101"/>
                        <a:pt x="2982" y="101"/>
                        <a:pt x="2970" y="101"/>
                      </a:cubicBezTo>
                      <a:cubicBezTo>
                        <a:pt x="2752" y="34"/>
                        <a:pt x="2528" y="1"/>
                        <a:pt x="230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9" name="Google Shape;2139;p52"/>
                <p:cNvSpPr/>
                <p:nvPr/>
              </p:nvSpPr>
              <p:spPr>
                <a:xfrm>
                  <a:off x="6113491" y="3214282"/>
                  <a:ext cx="271879" cy="612032"/>
                </a:xfrm>
                <a:custGeom>
                  <a:avLst/>
                  <a:gdLst/>
                  <a:ahLst/>
                  <a:cxnLst/>
                  <a:rect l="l" t="t" r="r" b="b"/>
                  <a:pathLst>
                    <a:path w="4922" h="11080" extrusionOk="0">
                      <a:moveTo>
                        <a:pt x="776" y="0"/>
                      </a:moveTo>
                      <a:lnTo>
                        <a:pt x="376" y="5673"/>
                      </a:lnTo>
                      <a:lnTo>
                        <a:pt x="230" y="7697"/>
                      </a:lnTo>
                      <a:lnTo>
                        <a:pt x="146" y="8837"/>
                      </a:lnTo>
                      <a:lnTo>
                        <a:pt x="37" y="10194"/>
                      </a:lnTo>
                      <a:lnTo>
                        <a:pt x="0" y="10679"/>
                      </a:lnTo>
                      <a:lnTo>
                        <a:pt x="0" y="10764"/>
                      </a:lnTo>
                      <a:cubicBezTo>
                        <a:pt x="0" y="10776"/>
                        <a:pt x="1818" y="10897"/>
                        <a:pt x="1818" y="10897"/>
                      </a:cubicBezTo>
                      <a:lnTo>
                        <a:pt x="4279" y="11079"/>
                      </a:lnTo>
                      <a:lnTo>
                        <a:pt x="4340" y="10328"/>
                      </a:lnTo>
                      <a:lnTo>
                        <a:pt x="4594" y="6800"/>
                      </a:lnTo>
                      <a:lnTo>
                        <a:pt x="4703" y="5212"/>
                      </a:lnTo>
                      <a:lnTo>
                        <a:pt x="4921" y="2412"/>
                      </a:lnTo>
                      <a:cubicBezTo>
                        <a:pt x="4897" y="1709"/>
                        <a:pt x="4873" y="1006"/>
                        <a:pt x="4849" y="303"/>
                      </a:cubicBezTo>
                      <a:lnTo>
                        <a:pt x="1673" y="73"/>
                      </a:lnTo>
                      <a:lnTo>
                        <a:pt x="776"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0" name="Google Shape;2140;p52"/>
                <p:cNvSpPr/>
                <p:nvPr/>
              </p:nvSpPr>
              <p:spPr>
                <a:xfrm>
                  <a:off x="6106752" y="3669216"/>
                  <a:ext cx="250502" cy="260113"/>
                </a:xfrm>
                <a:custGeom>
                  <a:avLst/>
                  <a:gdLst/>
                  <a:ahLst/>
                  <a:cxnLst/>
                  <a:rect l="l" t="t" r="r" b="b"/>
                  <a:pathLst>
                    <a:path w="4535" h="4709" extrusionOk="0">
                      <a:moveTo>
                        <a:pt x="2157" y="0"/>
                      </a:moveTo>
                      <a:cubicBezTo>
                        <a:pt x="1974" y="0"/>
                        <a:pt x="1792" y="23"/>
                        <a:pt x="1613" y="67"/>
                      </a:cubicBezTo>
                      <a:cubicBezTo>
                        <a:pt x="1552" y="79"/>
                        <a:pt x="1492" y="104"/>
                        <a:pt x="1431" y="128"/>
                      </a:cubicBezTo>
                      <a:cubicBezTo>
                        <a:pt x="1189" y="213"/>
                        <a:pt x="959" y="358"/>
                        <a:pt x="752" y="528"/>
                      </a:cubicBezTo>
                      <a:cubicBezTo>
                        <a:pt x="668" y="601"/>
                        <a:pt x="595" y="673"/>
                        <a:pt x="534" y="746"/>
                      </a:cubicBezTo>
                      <a:cubicBezTo>
                        <a:pt x="377" y="928"/>
                        <a:pt x="255" y="1134"/>
                        <a:pt x="171" y="1352"/>
                      </a:cubicBezTo>
                      <a:cubicBezTo>
                        <a:pt x="159" y="1364"/>
                        <a:pt x="159" y="1376"/>
                        <a:pt x="159" y="1389"/>
                      </a:cubicBezTo>
                      <a:lnTo>
                        <a:pt x="98" y="1558"/>
                      </a:lnTo>
                      <a:lnTo>
                        <a:pt x="74" y="1667"/>
                      </a:lnTo>
                      <a:cubicBezTo>
                        <a:pt x="25" y="1861"/>
                        <a:pt x="1" y="2067"/>
                        <a:pt x="1" y="2273"/>
                      </a:cubicBezTo>
                      <a:cubicBezTo>
                        <a:pt x="1" y="2952"/>
                        <a:pt x="280" y="3607"/>
                        <a:pt x="777" y="4080"/>
                      </a:cubicBezTo>
                      <a:cubicBezTo>
                        <a:pt x="1226" y="4499"/>
                        <a:pt x="1785" y="4709"/>
                        <a:pt x="2334" y="4709"/>
                      </a:cubicBezTo>
                      <a:cubicBezTo>
                        <a:pt x="2911" y="4709"/>
                        <a:pt x="3476" y="4478"/>
                        <a:pt x="3892" y="4019"/>
                      </a:cubicBezTo>
                      <a:cubicBezTo>
                        <a:pt x="3916" y="4007"/>
                        <a:pt x="3940" y="3983"/>
                        <a:pt x="3965" y="3958"/>
                      </a:cubicBezTo>
                      <a:cubicBezTo>
                        <a:pt x="4025" y="3886"/>
                        <a:pt x="4074" y="3813"/>
                        <a:pt x="4122" y="3752"/>
                      </a:cubicBezTo>
                      <a:cubicBezTo>
                        <a:pt x="4171" y="3667"/>
                        <a:pt x="4231" y="3570"/>
                        <a:pt x="4268" y="3486"/>
                      </a:cubicBezTo>
                      <a:cubicBezTo>
                        <a:pt x="4353" y="3304"/>
                        <a:pt x="4425" y="3122"/>
                        <a:pt x="4462" y="2928"/>
                      </a:cubicBezTo>
                      <a:lnTo>
                        <a:pt x="4474" y="2867"/>
                      </a:lnTo>
                      <a:cubicBezTo>
                        <a:pt x="4486" y="2807"/>
                        <a:pt x="4498" y="2746"/>
                        <a:pt x="4498" y="2686"/>
                      </a:cubicBezTo>
                      <a:cubicBezTo>
                        <a:pt x="4534" y="2419"/>
                        <a:pt x="4510" y="2152"/>
                        <a:pt x="4449" y="1898"/>
                      </a:cubicBezTo>
                      <a:cubicBezTo>
                        <a:pt x="4401" y="1692"/>
                        <a:pt x="4328" y="1486"/>
                        <a:pt x="4231" y="1292"/>
                      </a:cubicBezTo>
                      <a:cubicBezTo>
                        <a:pt x="4110" y="1037"/>
                        <a:pt x="3940" y="819"/>
                        <a:pt x="3734" y="625"/>
                      </a:cubicBezTo>
                      <a:cubicBezTo>
                        <a:pt x="3516" y="419"/>
                        <a:pt x="3262" y="261"/>
                        <a:pt x="2971" y="152"/>
                      </a:cubicBezTo>
                      <a:cubicBezTo>
                        <a:pt x="2959" y="140"/>
                        <a:pt x="2946" y="140"/>
                        <a:pt x="2934" y="140"/>
                      </a:cubicBezTo>
                      <a:cubicBezTo>
                        <a:pt x="2684" y="47"/>
                        <a:pt x="2420" y="0"/>
                        <a:pt x="215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1" name="Google Shape;2141;p52"/>
                <p:cNvSpPr/>
                <p:nvPr/>
              </p:nvSpPr>
              <p:spPr>
                <a:xfrm>
                  <a:off x="6276828" y="2506139"/>
                  <a:ext cx="52310" cy="49990"/>
                </a:xfrm>
                <a:custGeom>
                  <a:avLst/>
                  <a:gdLst/>
                  <a:ahLst/>
                  <a:cxnLst/>
                  <a:rect l="l" t="t" r="r" b="b"/>
                  <a:pathLst>
                    <a:path w="947" h="905" extrusionOk="0">
                      <a:moveTo>
                        <a:pt x="454" y="1"/>
                      </a:moveTo>
                      <a:cubicBezTo>
                        <a:pt x="299" y="1"/>
                        <a:pt x="144" y="31"/>
                        <a:pt x="1" y="93"/>
                      </a:cubicBezTo>
                      <a:cubicBezTo>
                        <a:pt x="183" y="299"/>
                        <a:pt x="619" y="772"/>
                        <a:pt x="946" y="905"/>
                      </a:cubicBezTo>
                      <a:cubicBezTo>
                        <a:pt x="910" y="626"/>
                        <a:pt x="874" y="347"/>
                        <a:pt x="849" y="141"/>
                      </a:cubicBezTo>
                      <a:cubicBezTo>
                        <a:pt x="849" y="117"/>
                        <a:pt x="849" y="93"/>
                        <a:pt x="849" y="68"/>
                      </a:cubicBezTo>
                      <a:cubicBezTo>
                        <a:pt x="837" y="68"/>
                        <a:pt x="825" y="56"/>
                        <a:pt x="813" y="56"/>
                      </a:cubicBezTo>
                      <a:cubicBezTo>
                        <a:pt x="696" y="19"/>
                        <a:pt x="575" y="1"/>
                        <a:pt x="45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2" name="Google Shape;2142;p52"/>
                <p:cNvSpPr/>
                <p:nvPr/>
              </p:nvSpPr>
              <p:spPr>
                <a:xfrm>
                  <a:off x="6242691" y="2320376"/>
                  <a:ext cx="158753" cy="205207"/>
                </a:xfrm>
                <a:custGeom>
                  <a:avLst/>
                  <a:gdLst/>
                  <a:ahLst/>
                  <a:cxnLst/>
                  <a:rect l="l" t="t" r="r" b="b"/>
                  <a:pathLst>
                    <a:path w="2874" h="3715" extrusionOk="0">
                      <a:moveTo>
                        <a:pt x="1301" y="1"/>
                      </a:moveTo>
                      <a:cubicBezTo>
                        <a:pt x="1288" y="1"/>
                        <a:pt x="1275" y="1"/>
                        <a:pt x="1261" y="1"/>
                      </a:cubicBezTo>
                      <a:lnTo>
                        <a:pt x="1176" y="13"/>
                      </a:lnTo>
                      <a:cubicBezTo>
                        <a:pt x="510" y="122"/>
                        <a:pt x="13" y="837"/>
                        <a:pt x="1" y="1710"/>
                      </a:cubicBezTo>
                      <a:cubicBezTo>
                        <a:pt x="1" y="1795"/>
                        <a:pt x="1" y="1892"/>
                        <a:pt x="13" y="1977"/>
                      </a:cubicBezTo>
                      <a:cubicBezTo>
                        <a:pt x="94" y="2951"/>
                        <a:pt x="752" y="3715"/>
                        <a:pt x="1489" y="3715"/>
                      </a:cubicBezTo>
                      <a:cubicBezTo>
                        <a:pt x="1522" y="3715"/>
                        <a:pt x="1555" y="3713"/>
                        <a:pt x="1588" y="3710"/>
                      </a:cubicBezTo>
                      <a:cubicBezTo>
                        <a:pt x="2255" y="3650"/>
                        <a:pt x="2764" y="3007"/>
                        <a:pt x="2849" y="2207"/>
                      </a:cubicBezTo>
                      <a:cubicBezTo>
                        <a:pt x="2873" y="2050"/>
                        <a:pt x="2873" y="1892"/>
                        <a:pt x="2861" y="1734"/>
                      </a:cubicBezTo>
                      <a:cubicBezTo>
                        <a:pt x="2861" y="1734"/>
                        <a:pt x="2837" y="1565"/>
                        <a:pt x="2837" y="1565"/>
                      </a:cubicBezTo>
                      <a:cubicBezTo>
                        <a:pt x="2776" y="1165"/>
                        <a:pt x="2607" y="801"/>
                        <a:pt x="2352" y="498"/>
                      </a:cubicBezTo>
                      <a:cubicBezTo>
                        <a:pt x="2094" y="181"/>
                        <a:pt x="1710" y="1"/>
                        <a:pt x="130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3" name="Google Shape;2143;p52"/>
                <p:cNvSpPr/>
                <p:nvPr/>
              </p:nvSpPr>
              <p:spPr>
                <a:xfrm>
                  <a:off x="6374599" y="2430243"/>
                  <a:ext cx="40213" cy="48222"/>
                </a:xfrm>
                <a:custGeom>
                  <a:avLst/>
                  <a:gdLst/>
                  <a:ahLst/>
                  <a:cxnLst/>
                  <a:rect l="l" t="t" r="r" b="b"/>
                  <a:pathLst>
                    <a:path w="728" h="873" extrusionOk="0">
                      <a:moveTo>
                        <a:pt x="1" y="0"/>
                      </a:moveTo>
                      <a:lnTo>
                        <a:pt x="134" y="873"/>
                      </a:lnTo>
                      <a:lnTo>
                        <a:pt x="304" y="703"/>
                      </a:lnTo>
                      <a:lnTo>
                        <a:pt x="716" y="170"/>
                      </a:lnTo>
                      <a:cubicBezTo>
                        <a:pt x="728" y="133"/>
                        <a:pt x="716" y="97"/>
                        <a:pt x="691" y="73"/>
                      </a:cubicBezTo>
                      <a:cubicBezTo>
                        <a:pt x="671" y="39"/>
                        <a:pt x="632" y="32"/>
                        <a:pt x="595" y="32"/>
                      </a:cubicBezTo>
                      <a:cubicBezTo>
                        <a:pt x="566" y="32"/>
                        <a:pt x="538" y="36"/>
                        <a:pt x="522" y="36"/>
                      </a:cubicBezTo>
                      <a:cubicBezTo>
                        <a:pt x="476" y="39"/>
                        <a:pt x="432" y="41"/>
                        <a:pt x="387" y="41"/>
                      </a:cubicBezTo>
                      <a:cubicBezTo>
                        <a:pt x="255" y="41"/>
                        <a:pt x="128" y="27"/>
                        <a:pt x="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4" name="Google Shape;2144;p52"/>
                <p:cNvSpPr/>
                <p:nvPr/>
              </p:nvSpPr>
              <p:spPr>
                <a:xfrm>
                  <a:off x="6342450" y="2467694"/>
                  <a:ext cx="33529" cy="30215"/>
                </a:xfrm>
                <a:custGeom>
                  <a:avLst/>
                  <a:gdLst/>
                  <a:ahLst/>
                  <a:cxnLst/>
                  <a:rect l="l" t="t" r="r" b="b"/>
                  <a:pathLst>
                    <a:path w="607" h="547" extrusionOk="0">
                      <a:moveTo>
                        <a:pt x="25" y="1"/>
                      </a:moveTo>
                      <a:cubicBezTo>
                        <a:pt x="1" y="316"/>
                        <a:pt x="195" y="546"/>
                        <a:pt x="352" y="546"/>
                      </a:cubicBezTo>
                      <a:cubicBezTo>
                        <a:pt x="510" y="546"/>
                        <a:pt x="595" y="352"/>
                        <a:pt x="607" y="340"/>
                      </a:cubicBezTo>
                      <a:cubicBezTo>
                        <a:pt x="498" y="304"/>
                        <a:pt x="401" y="267"/>
                        <a:pt x="304" y="207"/>
                      </a:cubicBezTo>
                      <a:cubicBezTo>
                        <a:pt x="207" y="158"/>
                        <a:pt x="110" y="86"/>
                        <a:pt x="2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5" name="Google Shape;2145;p52"/>
                <p:cNvSpPr/>
                <p:nvPr/>
              </p:nvSpPr>
              <p:spPr>
                <a:xfrm>
                  <a:off x="6364545" y="2392516"/>
                  <a:ext cx="21487" cy="25023"/>
                </a:xfrm>
                <a:custGeom>
                  <a:avLst/>
                  <a:gdLst/>
                  <a:ahLst/>
                  <a:cxnLst/>
                  <a:rect l="l" t="t" r="r" b="b"/>
                  <a:pathLst>
                    <a:path w="389" h="453" extrusionOk="0">
                      <a:moveTo>
                        <a:pt x="291" y="0"/>
                      </a:moveTo>
                      <a:cubicBezTo>
                        <a:pt x="268" y="0"/>
                        <a:pt x="245" y="12"/>
                        <a:pt x="231" y="41"/>
                      </a:cubicBezTo>
                      <a:lnTo>
                        <a:pt x="37" y="319"/>
                      </a:lnTo>
                      <a:cubicBezTo>
                        <a:pt x="1" y="356"/>
                        <a:pt x="13" y="404"/>
                        <a:pt x="49" y="441"/>
                      </a:cubicBezTo>
                      <a:cubicBezTo>
                        <a:pt x="61" y="441"/>
                        <a:pt x="86" y="453"/>
                        <a:pt x="98" y="453"/>
                      </a:cubicBezTo>
                      <a:cubicBezTo>
                        <a:pt x="134" y="453"/>
                        <a:pt x="158" y="441"/>
                        <a:pt x="170" y="416"/>
                      </a:cubicBezTo>
                      <a:lnTo>
                        <a:pt x="364" y="138"/>
                      </a:lnTo>
                      <a:cubicBezTo>
                        <a:pt x="389" y="89"/>
                        <a:pt x="389" y="41"/>
                        <a:pt x="340" y="16"/>
                      </a:cubicBezTo>
                      <a:cubicBezTo>
                        <a:pt x="325" y="6"/>
                        <a:pt x="308" y="0"/>
                        <a:pt x="29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6" name="Google Shape;2146;p52"/>
                <p:cNvSpPr/>
                <p:nvPr/>
              </p:nvSpPr>
              <p:spPr>
                <a:xfrm>
                  <a:off x="6350515" y="2389312"/>
                  <a:ext cx="19499" cy="26238"/>
                </a:xfrm>
                <a:custGeom>
                  <a:avLst/>
                  <a:gdLst/>
                  <a:ahLst/>
                  <a:cxnLst/>
                  <a:rect l="l" t="t" r="r" b="b"/>
                  <a:pathLst>
                    <a:path w="353" h="475" extrusionOk="0">
                      <a:moveTo>
                        <a:pt x="240" y="1"/>
                      </a:moveTo>
                      <a:cubicBezTo>
                        <a:pt x="214" y="1"/>
                        <a:pt x="189" y="12"/>
                        <a:pt x="170" y="38"/>
                      </a:cubicBezTo>
                      <a:lnTo>
                        <a:pt x="24" y="341"/>
                      </a:lnTo>
                      <a:cubicBezTo>
                        <a:pt x="0" y="389"/>
                        <a:pt x="12" y="438"/>
                        <a:pt x="61" y="462"/>
                      </a:cubicBezTo>
                      <a:cubicBezTo>
                        <a:pt x="73" y="462"/>
                        <a:pt x="85" y="474"/>
                        <a:pt x="97" y="474"/>
                      </a:cubicBezTo>
                      <a:cubicBezTo>
                        <a:pt x="133" y="474"/>
                        <a:pt x="158" y="450"/>
                        <a:pt x="170" y="414"/>
                      </a:cubicBezTo>
                      <a:lnTo>
                        <a:pt x="327" y="123"/>
                      </a:lnTo>
                      <a:cubicBezTo>
                        <a:pt x="353" y="56"/>
                        <a:pt x="297" y="1"/>
                        <a:pt x="24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7" name="Google Shape;2147;p52"/>
                <p:cNvSpPr/>
                <p:nvPr/>
              </p:nvSpPr>
              <p:spPr>
                <a:xfrm>
                  <a:off x="6365484" y="2427757"/>
                  <a:ext cx="12539" cy="19278"/>
                </a:xfrm>
                <a:custGeom>
                  <a:avLst/>
                  <a:gdLst/>
                  <a:ahLst/>
                  <a:cxnLst/>
                  <a:rect l="l" t="t" r="r" b="b"/>
                  <a:pathLst>
                    <a:path w="227" h="349" extrusionOk="0">
                      <a:moveTo>
                        <a:pt x="104" y="1"/>
                      </a:moveTo>
                      <a:cubicBezTo>
                        <a:pt x="54" y="1"/>
                        <a:pt x="1" y="40"/>
                        <a:pt x="8" y="106"/>
                      </a:cubicBezTo>
                      <a:lnTo>
                        <a:pt x="56" y="275"/>
                      </a:lnTo>
                      <a:cubicBezTo>
                        <a:pt x="56" y="324"/>
                        <a:pt x="93" y="348"/>
                        <a:pt x="141" y="348"/>
                      </a:cubicBezTo>
                      <a:lnTo>
                        <a:pt x="153" y="348"/>
                      </a:lnTo>
                      <a:cubicBezTo>
                        <a:pt x="202" y="336"/>
                        <a:pt x="226" y="287"/>
                        <a:pt x="226" y="239"/>
                      </a:cubicBezTo>
                      <a:lnTo>
                        <a:pt x="178" y="57"/>
                      </a:lnTo>
                      <a:cubicBezTo>
                        <a:pt x="168" y="18"/>
                        <a:pt x="137" y="1"/>
                        <a:pt x="10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8" name="Google Shape;2148;p52"/>
                <p:cNvSpPr/>
                <p:nvPr/>
              </p:nvSpPr>
              <p:spPr>
                <a:xfrm>
                  <a:off x="6350515" y="2428752"/>
                  <a:ext cx="11434" cy="19609"/>
                </a:xfrm>
                <a:custGeom>
                  <a:avLst/>
                  <a:gdLst/>
                  <a:ahLst/>
                  <a:cxnLst/>
                  <a:rect l="l" t="t" r="r" b="b"/>
                  <a:pathLst>
                    <a:path w="207" h="355" extrusionOk="0">
                      <a:moveTo>
                        <a:pt x="102" y="0"/>
                      </a:moveTo>
                      <a:cubicBezTo>
                        <a:pt x="61" y="0"/>
                        <a:pt x="24" y="33"/>
                        <a:pt x="24" y="76"/>
                      </a:cubicBezTo>
                      <a:lnTo>
                        <a:pt x="12" y="257"/>
                      </a:lnTo>
                      <a:cubicBezTo>
                        <a:pt x="0" y="306"/>
                        <a:pt x="49" y="342"/>
                        <a:pt x="97" y="354"/>
                      </a:cubicBezTo>
                      <a:cubicBezTo>
                        <a:pt x="133" y="342"/>
                        <a:pt x="170" y="318"/>
                        <a:pt x="182" y="269"/>
                      </a:cubicBezTo>
                      <a:lnTo>
                        <a:pt x="206" y="100"/>
                      </a:lnTo>
                      <a:cubicBezTo>
                        <a:pt x="206" y="51"/>
                        <a:pt x="170" y="3"/>
                        <a:pt x="121" y="3"/>
                      </a:cubicBezTo>
                      <a:cubicBezTo>
                        <a:pt x="115" y="1"/>
                        <a:pt x="109" y="0"/>
                        <a:pt x="10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9" name="Google Shape;2149;p52"/>
                <p:cNvSpPr/>
                <p:nvPr/>
              </p:nvSpPr>
              <p:spPr>
                <a:xfrm>
                  <a:off x="6340462" y="2404282"/>
                  <a:ext cx="48278" cy="29994"/>
                </a:xfrm>
                <a:custGeom>
                  <a:avLst/>
                  <a:gdLst/>
                  <a:ahLst/>
                  <a:cxnLst/>
                  <a:rect l="l" t="t" r="r" b="b"/>
                  <a:pathLst>
                    <a:path w="874" h="543" extrusionOk="0">
                      <a:moveTo>
                        <a:pt x="394" y="0"/>
                      </a:moveTo>
                      <a:cubicBezTo>
                        <a:pt x="376" y="0"/>
                        <a:pt x="358" y="3"/>
                        <a:pt x="340" y="9"/>
                      </a:cubicBezTo>
                      <a:cubicBezTo>
                        <a:pt x="255" y="34"/>
                        <a:pt x="170" y="70"/>
                        <a:pt x="109" y="143"/>
                      </a:cubicBezTo>
                      <a:cubicBezTo>
                        <a:pt x="37" y="203"/>
                        <a:pt x="0" y="300"/>
                        <a:pt x="12" y="385"/>
                      </a:cubicBezTo>
                      <a:cubicBezTo>
                        <a:pt x="49" y="506"/>
                        <a:pt x="243" y="543"/>
                        <a:pt x="400" y="543"/>
                      </a:cubicBezTo>
                      <a:lnTo>
                        <a:pt x="461" y="543"/>
                      </a:lnTo>
                      <a:cubicBezTo>
                        <a:pt x="534" y="531"/>
                        <a:pt x="619" y="506"/>
                        <a:pt x="691" y="482"/>
                      </a:cubicBezTo>
                      <a:cubicBezTo>
                        <a:pt x="788" y="434"/>
                        <a:pt x="861" y="373"/>
                        <a:pt x="861" y="312"/>
                      </a:cubicBezTo>
                      <a:cubicBezTo>
                        <a:pt x="873" y="191"/>
                        <a:pt x="691" y="34"/>
                        <a:pt x="497" y="9"/>
                      </a:cubicBezTo>
                      <a:lnTo>
                        <a:pt x="449" y="9"/>
                      </a:lnTo>
                      <a:cubicBezTo>
                        <a:pt x="431" y="3"/>
                        <a:pt x="412" y="0"/>
                        <a:pt x="39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0" name="Google Shape;2150;p52"/>
                <p:cNvSpPr/>
                <p:nvPr/>
              </p:nvSpPr>
              <p:spPr>
                <a:xfrm>
                  <a:off x="6357862" y="2404116"/>
                  <a:ext cx="30878" cy="29497"/>
                </a:xfrm>
                <a:custGeom>
                  <a:avLst/>
                  <a:gdLst/>
                  <a:ahLst/>
                  <a:cxnLst/>
                  <a:rect l="l" t="t" r="r" b="b"/>
                  <a:pathLst>
                    <a:path w="559" h="534" extrusionOk="0">
                      <a:moveTo>
                        <a:pt x="134" y="0"/>
                      </a:moveTo>
                      <a:cubicBezTo>
                        <a:pt x="61" y="73"/>
                        <a:pt x="13" y="170"/>
                        <a:pt x="13" y="267"/>
                      </a:cubicBezTo>
                      <a:cubicBezTo>
                        <a:pt x="0" y="364"/>
                        <a:pt x="25" y="461"/>
                        <a:pt x="85" y="534"/>
                      </a:cubicBezTo>
                      <a:lnTo>
                        <a:pt x="146" y="534"/>
                      </a:lnTo>
                      <a:cubicBezTo>
                        <a:pt x="219" y="534"/>
                        <a:pt x="304" y="509"/>
                        <a:pt x="376" y="473"/>
                      </a:cubicBezTo>
                      <a:cubicBezTo>
                        <a:pt x="473" y="437"/>
                        <a:pt x="546" y="376"/>
                        <a:pt x="546" y="303"/>
                      </a:cubicBezTo>
                      <a:cubicBezTo>
                        <a:pt x="558" y="182"/>
                        <a:pt x="376" y="37"/>
                        <a:pt x="18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1" name="Google Shape;2151;p52"/>
                <p:cNvSpPr/>
                <p:nvPr/>
              </p:nvSpPr>
              <p:spPr>
                <a:xfrm>
                  <a:off x="6293234" y="2428807"/>
                  <a:ext cx="47946" cy="40489"/>
                </a:xfrm>
                <a:custGeom>
                  <a:avLst/>
                  <a:gdLst/>
                  <a:ahLst/>
                  <a:cxnLst/>
                  <a:rect l="l" t="t" r="r" b="b"/>
                  <a:pathLst>
                    <a:path w="868" h="733" extrusionOk="0">
                      <a:moveTo>
                        <a:pt x="475" y="1"/>
                      </a:moveTo>
                      <a:cubicBezTo>
                        <a:pt x="166" y="1"/>
                        <a:pt x="1" y="373"/>
                        <a:pt x="201" y="608"/>
                      </a:cubicBezTo>
                      <a:cubicBezTo>
                        <a:pt x="278" y="693"/>
                        <a:pt x="379" y="732"/>
                        <a:pt x="478" y="732"/>
                      </a:cubicBezTo>
                      <a:cubicBezTo>
                        <a:pt x="661" y="732"/>
                        <a:pt x="840" y="602"/>
                        <a:pt x="855" y="390"/>
                      </a:cubicBezTo>
                      <a:cubicBezTo>
                        <a:pt x="867" y="184"/>
                        <a:pt x="710" y="14"/>
                        <a:pt x="504" y="2"/>
                      </a:cubicBezTo>
                      <a:cubicBezTo>
                        <a:pt x="494" y="1"/>
                        <a:pt x="484" y="1"/>
                        <a:pt x="47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2" name="Google Shape;2152;p52"/>
                <p:cNvSpPr/>
                <p:nvPr/>
              </p:nvSpPr>
              <p:spPr>
                <a:xfrm>
                  <a:off x="6118849" y="2909593"/>
                  <a:ext cx="67003" cy="27508"/>
                </a:xfrm>
                <a:custGeom>
                  <a:avLst/>
                  <a:gdLst/>
                  <a:ahLst/>
                  <a:cxnLst/>
                  <a:rect l="l" t="t" r="r" b="b"/>
                  <a:pathLst>
                    <a:path w="1213" h="498" extrusionOk="0">
                      <a:moveTo>
                        <a:pt x="194" y="1"/>
                      </a:moveTo>
                      <a:cubicBezTo>
                        <a:pt x="158" y="74"/>
                        <a:pt x="121" y="171"/>
                        <a:pt x="97" y="255"/>
                      </a:cubicBezTo>
                      <a:cubicBezTo>
                        <a:pt x="73" y="328"/>
                        <a:pt x="36" y="413"/>
                        <a:pt x="0" y="498"/>
                      </a:cubicBezTo>
                      <a:lnTo>
                        <a:pt x="1212" y="110"/>
                      </a:lnTo>
                      <a:cubicBezTo>
                        <a:pt x="873" y="62"/>
                        <a:pt x="533" y="25"/>
                        <a:pt x="19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3" name="Google Shape;2153;p52"/>
                <p:cNvSpPr/>
                <p:nvPr/>
              </p:nvSpPr>
              <p:spPr>
                <a:xfrm>
                  <a:off x="6106752" y="2627054"/>
                  <a:ext cx="405167" cy="976433"/>
                </a:xfrm>
                <a:custGeom>
                  <a:avLst/>
                  <a:gdLst/>
                  <a:ahLst/>
                  <a:cxnLst/>
                  <a:rect l="l" t="t" r="r" b="b"/>
                  <a:pathLst>
                    <a:path w="7335" h="17677" extrusionOk="0">
                      <a:moveTo>
                        <a:pt x="2571" y="1"/>
                      </a:moveTo>
                      <a:cubicBezTo>
                        <a:pt x="2207" y="1383"/>
                        <a:pt x="1880" y="2849"/>
                        <a:pt x="1565" y="4401"/>
                      </a:cubicBezTo>
                      <a:cubicBezTo>
                        <a:pt x="1468" y="4874"/>
                        <a:pt x="1371" y="5358"/>
                        <a:pt x="1286" y="5843"/>
                      </a:cubicBezTo>
                      <a:cubicBezTo>
                        <a:pt x="1165" y="6474"/>
                        <a:pt x="1056" y="7116"/>
                        <a:pt x="946" y="7771"/>
                      </a:cubicBezTo>
                      <a:cubicBezTo>
                        <a:pt x="886" y="8134"/>
                        <a:pt x="837" y="8498"/>
                        <a:pt x="777" y="8861"/>
                      </a:cubicBezTo>
                      <a:cubicBezTo>
                        <a:pt x="716" y="9334"/>
                        <a:pt x="643" y="9795"/>
                        <a:pt x="595" y="10268"/>
                      </a:cubicBezTo>
                      <a:cubicBezTo>
                        <a:pt x="316" y="12340"/>
                        <a:pt x="134" y="14316"/>
                        <a:pt x="25" y="16159"/>
                      </a:cubicBezTo>
                      <a:cubicBezTo>
                        <a:pt x="13" y="16365"/>
                        <a:pt x="13" y="16571"/>
                        <a:pt x="1" y="16765"/>
                      </a:cubicBezTo>
                      <a:cubicBezTo>
                        <a:pt x="122" y="16837"/>
                        <a:pt x="328" y="16946"/>
                        <a:pt x="595" y="17068"/>
                      </a:cubicBezTo>
                      <a:cubicBezTo>
                        <a:pt x="1465" y="17476"/>
                        <a:pt x="2394" y="17676"/>
                        <a:pt x="3319" y="17676"/>
                      </a:cubicBezTo>
                      <a:cubicBezTo>
                        <a:pt x="4751" y="17676"/>
                        <a:pt x="6170" y="17196"/>
                        <a:pt x="7334" y="16268"/>
                      </a:cubicBezTo>
                      <a:cubicBezTo>
                        <a:pt x="7153" y="15322"/>
                        <a:pt x="6971" y="14377"/>
                        <a:pt x="6789" y="13455"/>
                      </a:cubicBezTo>
                      <a:cubicBezTo>
                        <a:pt x="6740" y="13249"/>
                        <a:pt x="6704" y="13055"/>
                        <a:pt x="6668" y="12849"/>
                      </a:cubicBezTo>
                      <a:cubicBezTo>
                        <a:pt x="6013" y="9480"/>
                        <a:pt x="5346" y="6110"/>
                        <a:pt x="4692" y="2728"/>
                      </a:cubicBezTo>
                      <a:cubicBezTo>
                        <a:pt x="4595" y="2255"/>
                        <a:pt x="4498" y="1770"/>
                        <a:pt x="4401" y="1286"/>
                      </a:cubicBezTo>
                      <a:cubicBezTo>
                        <a:pt x="4353" y="995"/>
                        <a:pt x="4292" y="692"/>
                        <a:pt x="4231" y="401"/>
                      </a:cubicBezTo>
                      <a:cubicBezTo>
                        <a:pt x="3686" y="267"/>
                        <a:pt x="3128" y="134"/>
                        <a:pt x="257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4" name="Google Shape;2154;p52"/>
                <p:cNvSpPr/>
                <p:nvPr/>
              </p:nvSpPr>
              <p:spPr>
                <a:xfrm>
                  <a:off x="6109459" y="2643901"/>
                  <a:ext cx="191564" cy="282485"/>
                </a:xfrm>
                <a:custGeom>
                  <a:avLst/>
                  <a:gdLst/>
                  <a:ahLst/>
                  <a:cxnLst/>
                  <a:rect l="l" t="t" r="r" b="b"/>
                  <a:pathLst>
                    <a:path w="3468" h="5114" extrusionOk="0">
                      <a:moveTo>
                        <a:pt x="2767" y="0"/>
                      </a:moveTo>
                      <a:cubicBezTo>
                        <a:pt x="2679" y="0"/>
                        <a:pt x="2593" y="15"/>
                        <a:pt x="2510" y="47"/>
                      </a:cubicBezTo>
                      <a:cubicBezTo>
                        <a:pt x="1649" y="338"/>
                        <a:pt x="206" y="4496"/>
                        <a:pt x="0" y="5114"/>
                      </a:cubicBezTo>
                      <a:lnTo>
                        <a:pt x="2922" y="4678"/>
                      </a:lnTo>
                      <a:lnTo>
                        <a:pt x="3467" y="896"/>
                      </a:lnTo>
                      <a:cubicBezTo>
                        <a:pt x="3455" y="762"/>
                        <a:pt x="3382" y="205"/>
                        <a:pt x="3007" y="35"/>
                      </a:cubicBezTo>
                      <a:cubicBezTo>
                        <a:pt x="2926" y="12"/>
                        <a:pt x="2846" y="0"/>
                        <a:pt x="276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5" name="Google Shape;2155;p52"/>
                <p:cNvSpPr/>
                <p:nvPr/>
              </p:nvSpPr>
              <p:spPr>
                <a:xfrm>
                  <a:off x="6152986" y="3576362"/>
                  <a:ext cx="30823" cy="475595"/>
                </a:xfrm>
                <a:custGeom>
                  <a:avLst/>
                  <a:gdLst/>
                  <a:ahLst/>
                  <a:cxnLst/>
                  <a:rect l="l" t="t" r="r" b="b"/>
                  <a:pathLst>
                    <a:path w="558" h="8610" extrusionOk="0">
                      <a:moveTo>
                        <a:pt x="100" y="0"/>
                      </a:moveTo>
                      <a:cubicBezTo>
                        <a:pt x="95" y="0"/>
                        <a:pt x="90" y="1"/>
                        <a:pt x="85" y="3"/>
                      </a:cubicBezTo>
                      <a:cubicBezTo>
                        <a:pt x="37" y="3"/>
                        <a:pt x="0" y="39"/>
                        <a:pt x="0" y="88"/>
                      </a:cubicBezTo>
                      <a:lnTo>
                        <a:pt x="388" y="4682"/>
                      </a:lnTo>
                      <a:lnTo>
                        <a:pt x="158" y="8524"/>
                      </a:lnTo>
                      <a:cubicBezTo>
                        <a:pt x="158" y="8573"/>
                        <a:pt x="194" y="8609"/>
                        <a:pt x="243" y="8609"/>
                      </a:cubicBezTo>
                      <a:cubicBezTo>
                        <a:pt x="291" y="8609"/>
                        <a:pt x="328" y="8573"/>
                        <a:pt x="340" y="8524"/>
                      </a:cubicBezTo>
                      <a:lnTo>
                        <a:pt x="558" y="4682"/>
                      </a:lnTo>
                      <a:lnTo>
                        <a:pt x="170" y="76"/>
                      </a:lnTo>
                      <a:cubicBezTo>
                        <a:pt x="170" y="33"/>
                        <a:pt x="133" y="0"/>
                        <a:pt x="10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6" name="Google Shape;2156;p52"/>
                <p:cNvSpPr/>
                <p:nvPr/>
              </p:nvSpPr>
              <p:spPr>
                <a:xfrm>
                  <a:off x="6341787" y="3882763"/>
                  <a:ext cx="41539" cy="17842"/>
                </a:xfrm>
                <a:custGeom>
                  <a:avLst/>
                  <a:gdLst/>
                  <a:ahLst/>
                  <a:cxnLst/>
                  <a:rect l="l" t="t" r="r" b="b"/>
                  <a:pathLst>
                    <a:path w="752" h="323" extrusionOk="0">
                      <a:moveTo>
                        <a:pt x="128" y="1"/>
                      </a:moveTo>
                      <a:cubicBezTo>
                        <a:pt x="65" y="1"/>
                        <a:pt x="0" y="83"/>
                        <a:pt x="61" y="153"/>
                      </a:cubicBezTo>
                      <a:cubicBezTo>
                        <a:pt x="134" y="250"/>
                        <a:pt x="255" y="323"/>
                        <a:pt x="388" y="323"/>
                      </a:cubicBezTo>
                      <a:lnTo>
                        <a:pt x="437" y="310"/>
                      </a:lnTo>
                      <a:cubicBezTo>
                        <a:pt x="546" y="298"/>
                        <a:pt x="643" y="238"/>
                        <a:pt x="716" y="153"/>
                      </a:cubicBezTo>
                      <a:cubicBezTo>
                        <a:pt x="751" y="81"/>
                        <a:pt x="695" y="16"/>
                        <a:pt x="634" y="16"/>
                      </a:cubicBezTo>
                      <a:cubicBezTo>
                        <a:pt x="612" y="16"/>
                        <a:pt x="589" y="25"/>
                        <a:pt x="570" y="44"/>
                      </a:cubicBezTo>
                      <a:cubicBezTo>
                        <a:pt x="534" y="104"/>
                        <a:pt x="473" y="129"/>
                        <a:pt x="413" y="141"/>
                      </a:cubicBezTo>
                      <a:cubicBezTo>
                        <a:pt x="402" y="142"/>
                        <a:pt x="391" y="143"/>
                        <a:pt x="380" y="143"/>
                      </a:cubicBezTo>
                      <a:cubicBezTo>
                        <a:pt x="307" y="143"/>
                        <a:pt x="237" y="107"/>
                        <a:pt x="194" y="44"/>
                      </a:cubicBezTo>
                      <a:cubicBezTo>
                        <a:pt x="178" y="13"/>
                        <a:pt x="153" y="1"/>
                        <a:pt x="12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7" name="Google Shape;2157;p52"/>
                <p:cNvSpPr/>
                <p:nvPr/>
              </p:nvSpPr>
              <p:spPr>
                <a:xfrm>
                  <a:off x="6103327" y="3782453"/>
                  <a:ext cx="45019" cy="15025"/>
                </a:xfrm>
                <a:custGeom>
                  <a:avLst/>
                  <a:gdLst/>
                  <a:ahLst/>
                  <a:cxnLst/>
                  <a:rect l="l" t="t" r="r" b="b"/>
                  <a:pathLst>
                    <a:path w="815" h="272" extrusionOk="0">
                      <a:moveTo>
                        <a:pt x="107" y="1"/>
                      </a:moveTo>
                      <a:cubicBezTo>
                        <a:pt x="11" y="1"/>
                        <a:pt x="1" y="164"/>
                        <a:pt x="111" y="175"/>
                      </a:cubicBezTo>
                      <a:cubicBezTo>
                        <a:pt x="111" y="175"/>
                        <a:pt x="705" y="272"/>
                        <a:pt x="717" y="272"/>
                      </a:cubicBezTo>
                      <a:cubicBezTo>
                        <a:pt x="766" y="272"/>
                        <a:pt x="802" y="248"/>
                        <a:pt x="802" y="199"/>
                      </a:cubicBezTo>
                      <a:cubicBezTo>
                        <a:pt x="814" y="151"/>
                        <a:pt x="778" y="114"/>
                        <a:pt x="730" y="102"/>
                      </a:cubicBezTo>
                      <a:lnTo>
                        <a:pt x="136" y="5"/>
                      </a:lnTo>
                      <a:cubicBezTo>
                        <a:pt x="125" y="2"/>
                        <a:pt x="116" y="1"/>
                        <a:pt x="1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8" name="Google Shape;2158;p52"/>
                <p:cNvSpPr/>
                <p:nvPr/>
              </p:nvSpPr>
              <p:spPr>
                <a:xfrm>
                  <a:off x="6225954" y="2633075"/>
                  <a:ext cx="297343" cy="485482"/>
                </a:xfrm>
                <a:custGeom>
                  <a:avLst/>
                  <a:gdLst/>
                  <a:ahLst/>
                  <a:cxnLst/>
                  <a:rect l="l" t="t" r="r" b="b"/>
                  <a:pathLst>
                    <a:path w="5383" h="8789" extrusionOk="0">
                      <a:moveTo>
                        <a:pt x="1710" y="1"/>
                      </a:moveTo>
                      <a:cubicBezTo>
                        <a:pt x="1601" y="1"/>
                        <a:pt x="801" y="61"/>
                        <a:pt x="388" y="764"/>
                      </a:cubicBezTo>
                      <a:cubicBezTo>
                        <a:pt x="1" y="1443"/>
                        <a:pt x="146" y="2425"/>
                        <a:pt x="776" y="3177"/>
                      </a:cubicBezTo>
                      <a:cubicBezTo>
                        <a:pt x="910" y="3383"/>
                        <a:pt x="1019" y="3613"/>
                        <a:pt x="1152" y="3831"/>
                      </a:cubicBezTo>
                      <a:cubicBezTo>
                        <a:pt x="1176" y="3868"/>
                        <a:pt x="1188" y="3892"/>
                        <a:pt x="1201" y="3916"/>
                      </a:cubicBezTo>
                      <a:cubicBezTo>
                        <a:pt x="1285" y="4074"/>
                        <a:pt x="1358" y="4195"/>
                        <a:pt x="1443" y="4352"/>
                      </a:cubicBezTo>
                      <a:cubicBezTo>
                        <a:pt x="1491" y="4425"/>
                        <a:pt x="1528" y="4522"/>
                        <a:pt x="1576" y="4619"/>
                      </a:cubicBezTo>
                      <a:cubicBezTo>
                        <a:pt x="1625" y="4704"/>
                        <a:pt x="1685" y="4801"/>
                        <a:pt x="1746" y="4886"/>
                      </a:cubicBezTo>
                      <a:cubicBezTo>
                        <a:pt x="1867" y="5128"/>
                        <a:pt x="2013" y="5383"/>
                        <a:pt x="2146" y="5649"/>
                      </a:cubicBezTo>
                      <a:cubicBezTo>
                        <a:pt x="2195" y="5734"/>
                        <a:pt x="2243" y="5807"/>
                        <a:pt x="2279" y="5904"/>
                      </a:cubicBezTo>
                      <a:cubicBezTo>
                        <a:pt x="2316" y="5965"/>
                        <a:pt x="2352" y="6013"/>
                        <a:pt x="2388" y="6086"/>
                      </a:cubicBezTo>
                      <a:cubicBezTo>
                        <a:pt x="2437" y="6171"/>
                        <a:pt x="2473" y="6255"/>
                        <a:pt x="2522" y="6328"/>
                      </a:cubicBezTo>
                      <a:cubicBezTo>
                        <a:pt x="2582" y="6437"/>
                        <a:pt x="2631" y="6534"/>
                        <a:pt x="2704" y="6680"/>
                      </a:cubicBezTo>
                      <a:cubicBezTo>
                        <a:pt x="2788" y="6813"/>
                        <a:pt x="2873" y="6958"/>
                        <a:pt x="2946" y="7104"/>
                      </a:cubicBezTo>
                      <a:cubicBezTo>
                        <a:pt x="3067" y="7346"/>
                        <a:pt x="3201" y="7589"/>
                        <a:pt x="3334" y="7831"/>
                      </a:cubicBezTo>
                      <a:cubicBezTo>
                        <a:pt x="3540" y="8146"/>
                        <a:pt x="3819" y="8413"/>
                        <a:pt x="4146" y="8595"/>
                      </a:cubicBezTo>
                      <a:cubicBezTo>
                        <a:pt x="4364" y="8704"/>
                        <a:pt x="4607" y="8765"/>
                        <a:pt x="4849" y="8789"/>
                      </a:cubicBezTo>
                      <a:cubicBezTo>
                        <a:pt x="4861" y="8777"/>
                        <a:pt x="4885" y="8777"/>
                        <a:pt x="4898" y="8777"/>
                      </a:cubicBezTo>
                      <a:cubicBezTo>
                        <a:pt x="4958" y="8752"/>
                        <a:pt x="5019" y="8740"/>
                        <a:pt x="5079" y="8728"/>
                      </a:cubicBezTo>
                      <a:cubicBezTo>
                        <a:pt x="4546" y="8474"/>
                        <a:pt x="4267" y="7868"/>
                        <a:pt x="4401" y="7419"/>
                      </a:cubicBezTo>
                      <a:cubicBezTo>
                        <a:pt x="4536" y="7075"/>
                        <a:pt x="4861" y="6856"/>
                        <a:pt x="5211" y="6856"/>
                      </a:cubicBezTo>
                      <a:cubicBezTo>
                        <a:pt x="5268" y="6856"/>
                        <a:pt x="5325" y="6862"/>
                        <a:pt x="5382" y="6874"/>
                      </a:cubicBezTo>
                      <a:lnTo>
                        <a:pt x="5298" y="6655"/>
                      </a:lnTo>
                      <a:cubicBezTo>
                        <a:pt x="5189" y="6413"/>
                        <a:pt x="5079" y="6158"/>
                        <a:pt x="4970" y="5904"/>
                      </a:cubicBezTo>
                      <a:lnTo>
                        <a:pt x="4631" y="5165"/>
                      </a:lnTo>
                      <a:cubicBezTo>
                        <a:pt x="4558" y="5007"/>
                        <a:pt x="4485" y="4861"/>
                        <a:pt x="4413" y="4704"/>
                      </a:cubicBezTo>
                      <a:cubicBezTo>
                        <a:pt x="4292" y="4449"/>
                        <a:pt x="4182" y="4219"/>
                        <a:pt x="4073" y="3977"/>
                      </a:cubicBezTo>
                      <a:cubicBezTo>
                        <a:pt x="4001" y="3819"/>
                        <a:pt x="3928" y="3698"/>
                        <a:pt x="3855" y="3540"/>
                      </a:cubicBezTo>
                      <a:cubicBezTo>
                        <a:pt x="3782" y="3383"/>
                        <a:pt x="3722" y="3261"/>
                        <a:pt x="3637" y="3128"/>
                      </a:cubicBezTo>
                      <a:cubicBezTo>
                        <a:pt x="3176" y="2207"/>
                        <a:pt x="2958" y="1867"/>
                        <a:pt x="2958" y="1867"/>
                      </a:cubicBezTo>
                      <a:cubicBezTo>
                        <a:pt x="2582" y="1213"/>
                        <a:pt x="2170" y="595"/>
                        <a:pt x="171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9" name="Google Shape;2159;p52"/>
                <p:cNvSpPr/>
                <p:nvPr/>
              </p:nvSpPr>
              <p:spPr>
                <a:xfrm>
                  <a:off x="6352504" y="2852035"/>
                  <a:ext cx="99814" cy="148699"/>
                </a:xfrm>
                <a:custGeom>
                  <a:avLst/>
                  <a:gdLst/>
                  <a:ahLst/>
                  <a:cxnLst/>
                  <a:rect l="l" t="t" r="r" b="b"/>
                  <a:pathLst>
                    <a:path w="1807" h="2692" extrusionOk="0">
                      <a:moveTo>
                        <a:pt x="1807" y="0"/>
                      </a:moveTo>
                      <a:lnTo>
                        <a:pt x="1807" y="0"/>
                      </a:lnTo>
                      <a:cubicBezTo>
                        <a:pt x="1807" y="1"/>
                        <a:pt x="1794" y="13"/>
                        <a:pt x="1782" y="25"/>
                      </a:cubicBezTo>
                      <a:cubicBezTo>
                        <a:pt x="1188" y="304"/>
                        <a:pt x="594" y="582"/>
                        <a:pt x="0" y="873"/>
                      </a:cubicBezTo>
                      <a:lnTo>
                        <a:pt x="0" y="1940"/>
                      </a:lnTo>
                      <a:cubicBezTo>
                        <a:pt x="25" y="2001"/>
                        <a:pt x="61" y="2049"/>
                        <a:pt x="110" y="2122"/>
                      </a:cubicBezTo>
                      <a:cubicBezTo>
                        <a:pt x="146" y="2207"/>
                        <a:pt x="194" y="2291"/>
                        <a:pt x="231" y="2364"/>
                      </a:cubicBezTo>
                      <a:cubicBezTo>
                        <a:pt x="304" y="2473"/>
                        <a:pt x="352" y="2582"/>
                        <a:pt x="413" y="2691"/>
                      </a:cubicBezTo>
                      <a:cubicBezTo>
                        <a:pt x="873" y="1794"/>
                        <a:pt x="1334" y="922"/>
                        <a:pt x="180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0" name="Google Shape;2160;p52"/>
                <p:cNvSpPr/>
                <p:nvPr/>
              </p:nvSpPr>
              <p:spPr>
                <a:xfrm>
                  <a:off x="6207892" y="2635726"/>
                  <a:ext cx="249784" cy="327503"/>
                </a:xfrm>
                <a:custGeom>
                  <a:avLst/>
                  <a:gdLst/>
                  <a:ahLst/>
                  <a:cxnLst/>
                  <a:rect l="l" t="t" r="r" b="b"/>
                  <a:pathLst>
                    <a:path w="4522" h="5929" extrusionOk="0">
                      <a:moveTo>
                        <a:pt x="1539" y="0"/>
                      </a:moveTo>
                      <a:cubicBezTo>
                        <a:pt x="1434" y="0"/>
                        <a:pt x="1329" y="15"/>
                        <a:pt x="1225" y="50"/>
                      </a:cubicBezTo>
                      <a:cubicBezTo>
                        <a:pt x="509" y="292"/>
                        <a:pt x="0" y="1480"/>
                        <a:pt x="521" y="2777"/>
                      </a:cubicBezTo>
                      <a:cubicBezTo>
                        <a:pt x="1164" y="3832"/>
                        <a:pt x="1794" y="4874"/>
                        <a:pt x="2437" y="5929"/>
                      </a:cubicBezTo>
                      <a:lnTo>
                        <a:pt x="4522" y="3820"/>
                      </a:lnTo>
                      <a:lnTo>
                        <a:pt x="2667" y="474"/>
                      </a:lnTo>
                      <a:cubicBezTo>
                        <a:pt x="2606" y="413"/>
                        <a:pt x="2090" y="0"/>
                        <a:pt x="153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1" name="Google Shape;2161;p52"/>
                <p:cNvSpPr/>
                <p:nvPr/>
              </p:nvSpPr>
              <p:spPr>
                <a:xfrm>
                  <a:off x="6420114" y="2769676"/>
                  <a:ext cx="354238" cy="355398"/>
                </a:xfrm>
                <a:custGeom>
                  <a:avLst/>
                  <a:gdLst/>
                  <a:ahLst/>
                  <a:cxnLst/>
                  <a:rect l="l" t="t" r="r" b="b"/>
                  <a:pathLst>
                    <a:path w="6413" h="6434" extrusionOk="0">
                      <a:moveTo>
                        <a:pt x="5637" y="1"/>
                      </a:moveTo>
                      <a:lnTo>
                        <a:pt x="2170" y="2958"/>
                      </a:lnTo>
                      <a:lnTo>
                        <a:pt x="255" y="4582"/>
                      </a:lnTo>
                      <a:cubicBezTo>
                        <a:pt x="195" y="4667"/>
                        <a:pt x="158" y="4764"/>
                        <a:pt x="134" y="4861"/>
                      </a:cubicBezTo>
                      <a:cubicBezTo>
                        <a:pt x="1" y="5310"/>
                        <a:pt x="134" y="5782"/>
                        <a:pt x="473" y="6098"/>
                      </a:cubicBezTo>
                      <a:cubicBezTo>
                        <a:pt x="679" y="6312"/>
                        <a:pt x="964" y="6434"/>
                        <a:pt x="1261" y="6434"/>
                      </a:cubicBezTo>
                      <a:cubicBezTo>
                        <a:pt x="1349" y="6434"/>
                        <a:pt x="1439" y="6423"/>
                        <a:pt x="1528" y="6401"/>
                      </a:cubicBezTo>
                      <a:cubicBezTo>
                        <a:pt x="1589" y="6389"/>
                        <a:pt x="1649" y="6364"/>
                        <a:pt x="1698" y="6340"/>
                      </a:cubicBezTo>
                      <a:cubicBezTo>
                        <a:pt x="1722" y="6328"/>
                        <a:pt x="1734" y="6328"/>
                        <a:pt x="1746" y="6316"/>
                      </a:cubicBezTo>
                      <a:cubicBezTo>
                        <a:pt x="3528" y="5213"/>
                        <a:pt x="5080" y="3770"/>
                        <a:pt x="6316" y="2073"/>
                      </a:cubicBezTo>
                      <a:cubicBezTo>
                        <a:pt x="6401" y="1795"/>
                        <a:pt x="6413" y="1491"/>
                        <a:pt x="6364" y="1201"/>
                      </a:cubicBezTo>
                      <a:cubicBezTo>
                        <a:pt x="6268" y="728"/>
                        <a:pt x="6013" y="304"/>
                        <a:pt x="563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2" name="Google Shape;2162;p52"/>
                <p:cNvSpPr/>
                <p:nvPr/>
              </p:nvSpPr>
              <p:spPr>
                <a:xfrm>
                  <a:off x="6695970" y="2690411"/>
                  <a:ext cx="212996" cy="194491"/>
                </a:xfrm>
                <a:custGeom>
                  <a:avLst/>
                  <a:gdLst/>
                  <a:ahLst/>
                  <a:cxnLst/>
                  <a:rect l="l" t="t" r="r" b="b"/>
                  <a:pathLst>
                    <a:path w="3856" h="3521" extrusionOk="0">
                      <a:moveTo>
                        <a:pt x="954" y="0"/>
                      </a:moveTo>
                      <a:cubicBezTo>
                        <a:pt x="855" y="0"/>
                        <a:pt x="702" y="161"/>
                        <a:pt x="558" y="381"/>
                      </a:cubicBezTo>
                      <a:cubicBezTo>
                        <a:pt x="377" y="975"/>
                        <a:pt x="183" y="1581"/>
                        <a:pt x="1" y="2187"/>
                      </a:cubicBezTo>
                      <a:lnTo>
                        <a:pt x="1322" y="3520"/>
                      </a:lnTo>
                      <a:lnTo>
                        <a:pt x="3286" y="1363"/>
                      </a:lnTo>
                      <a:cubicBezTo>
                        <a:pt x="3783" y="793"/>
                        <a:pt x="3855" y="575"/>
                        <a:pt x="3795" y="502"/>
                      </a:cubicBezTo>
                      <a:cubicBezTo>
                        <a:pt x="3773" y="475"/>
                        <a:pt x="3730" y="463"/>
                        <a:pt x="3670" y="463"/>
                      </a:cubicBezTo>
                      <a:cubicBezTo>
                        <a:pt x="3234" y="463"/>
                        <a:pt x="1912" y="1094"/>
                        <a:pt x="1341" y="1094"/>
                      </a:cubicBezTo>
                      <a:cubicBezTo>
                        <a:pt x="1255" y="1094"/>
                        <a:pt x="1187" y="1080"/>
                        <a:pt x="1140" y="1048"/>
                      </a:cubicBezTo>
                      <a:cubicBezTo>
                        <a:pt x="1055" y="999"/>
                        <a:pt x="995" y="926"/>
                        <a:pt x="970" y="829"/>
                      </a:cubicBezTo>
                      <a:cubicBezTo>
                        <a:pt x="958" y="733"/>
                        <a:pt x="1019" y="672"/>
                        <a:pt x="1055" y="563"/>
                      </a:cubicBezTo>
                      <a:cubicBezTo>
                        <a:pt x="1140" y="345"/>
                        <a:pt x="1080" y="42"/>
                        <a:pt x="983" y="5"/>
                      </a:cubicBezTo>
                      <a:cubicBezTo>
                        <a:pt x="974" y="2"/>
                        <a:pt x="964" y="0"/>
                        <a:pt x="95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3" name="Google Shape;2163;p52"/>
                <p:cNvSpPr/>
                <p:nvPr/>
              </p:nvSpPr>
              <p:spPr>
                <a:xfrm>
                  <a:off x="6026437" y="2309108"/>
                  <a:ext cx="363628" cy="251054"/>
                </a:xfrm>
                <a:custGeom>
                  <a:avLst/>
                  <a:gdLst/>
                  <a:ahLst/>
                  <a:cxnLst/>
                  <a:rect l="l" t="t" r="r" b="b"/>
                  <a:pathLst>
                    <a:path w="6583" h="4545" extrusionOk="0">
                      <a:moveTo>
                        <a:pt x="5094" y="0"/>
                      </a:moveTo>
                      <a:cubicBezTo>
                        <a:pt x="4898" y="0"/>
                        <a:pt x="4716" y="50"/>
                        <a:pt x="4607" y="84"/>
                      </a:cubicBezTo>
                      <a:cubicBezTo>
                        <a:pt x="3394" y="411"/>
                        <a:pt x="3225" y="2229"/>
                        <a:pt x="2219" y="2423"/>
                      </a:cubicBezTo>
                      <a:cubicBezTo>
                        <a:pt x="2025" y="2435"/>
                        <a:pt x="1843" y="2508"/>
                        <a:pt x="1685" y="2629"/>
                      </a:cubicBezTo>
                      <a:cubicBezTo>
                        <a:pt x="1431" y="2860"/>
                        <a:pt x="1503" y="3078"/>
                        <a:pt x="1273" y="3296"/>
                      </a:cubicBezTo>
                      <a:cubicBezTo>
                        <a:pt x="982" y="3587"/>
                        <a:pt x="655" y="3381"/>
                        <a:pt x="340" y="3611"/>
                      </a:cubicBezTo>
                      <a:cubicBezTo>
                        <a:pt x="182" y="3732"/>
                        <a:pt x="12" y="3975"/>
                        <a:pt x="0" y="4545"/>
                      </a:cubicBezTo>
                      <a:lnTo>
                        <a:pt x="485" y="4545"/>
                      </a:lnTo>
                      <a:cubicBezTo>
                        <a:pt x="461" y="4472"/>
                        <a:pt x="461" y="4399"/>
                        <a:pt x="449" y="4326"/>
                      </a:cubicBezTo>
                      <a:lnTo>
                        <a:pt x="449" y="4326"/>
                      </a:lnTo>
                      <a:cubicBezTo>
                        <a:pt x="497" y="4399"/>
                        <a:pt x="546" y="4484"/>
                        <a:pt x="594" y="4545"/>
                      </a:cubicBezTo>
                      <a:lnTo>
                        <a:pt x="1164" y="4545"/>
                      </a:lnTo>
                      <a:cubicBezTo>
                        <a:pt x="1152" y="4363"/>
                        <a:pt x="1140" y="4169"/>
                        <a:pt x="1140" y="3975"/>
                      </a:cubicBezTo>
                      <a:lnTo>
                        <a:pt x="1140" y="3975"/>
                      </a:lnTo>
                      <a:lnTo>
                        <a:pt x="1334" y="4545"/>
                      </a:lnTo>
                      <a:lnTo>
                        <a:pt x="3091" y="4545"/>
                      </a:lnTo>
                      <a:cubicBezTo>
                        <a:pt x="3067" y="4448"/>
                        <a:pt x="3043" y="4326"/>
                        <a:pt x="3019" y="4217"/>
                      </a:cubicBezTo>
                      <a:lnTo>
                        <a:pt x="3019" y="4217"/>
                      </a:lnTo>
                      <a:cubicBezTo>
                        <a:pt x="3091" y="4326"/>
                        <a:pt x="3164" y="4435"/>
                        <a:pt x="3237" y="4545"/>
                      </a:cubicBezTo>
                      <a:lnTo>
                        <a:pt x="4122" y="4545"/>
                      </a:lnTo>
                      <a:cubicBezTo>
                        <a:pt x="4764" y="4193"/>
                        <a:pt x="4922" y="3866"/>
                        <a:pt x="4958" y="3611"/>
                      </a:cubicBezTo>
                      <a:cubicBezTo>
                        <a:pt x="4982" y="3308"/>
                        <a:pt x="4788" y="3151"/>
                        <a:pt x="4740" y="2726"/>
                      </a:cubicBezTo>
                      <a:cubicBezTo>
                        <a:pt x="4691" y="2338"/>
                        <a:pt x="4752" y="1951"/>
                        <a:pt x="4910" y="1599"/>
                      </a:cubicBezTo>
                      <a:cubicBezTo>
                        <a:pt x="5140" y="1563"/>
                        <a:pt x="5358" y="1514"/>
                        <a:pt x="5564" y="1441"/>
                      </a:cubicBezTo>
                      <a:cubicBezTo>
                        <a:pt x="5891" y="1332"/>
                        <a:pt x="6207" y="1163"/>
                        <a:pt x="6485" y="957"/>
                      </a:cubicBezTo>
                      <a:cubicBezTo>
                        <a:pt x="6546" y="835"/>
                        <a:pt x="6582" y="654"/>
                        <a:pt x="6510" y="581"/>
                      </a:cubicBezTo>
                      <a:cubicBezTo>
                        <a:pt x="6425" y="508"/>
                        <a:pt x="6304" y="557"/>
                        <a:pt x="6122" y="520"/>
                      </a:cubicBezTo>
                      <a:cubicBezTo>
                        <a:pt x="5843" y="472"/>
                        <a:pt x="5770" y="254"/>
                        <a:pt x="5552" y="120"/>
                      </a:cubicBezTo>
                      <a:cubicBezTo>
                        <a:pt x="5409" y="30"/>
                        <a:pt x="5247" y="0"/>
                        <a:pt x="509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4" name="Google Shape;2164;p52"/>
                <p:cNvSpPr/>
                <p:nvPr/>
              </p:nvSpPr>
              <p:spPr>
                <a:xfrm>
                  <a:off x="6010363" y="2304357"/>
                  <a:ext cx="323471" cy="256468"/>
                </a:xfrm>
                <a:custGeom>
                  <a:avLst/>
                  <a:gdLst/>
                  <a:ahLst/>
                  <a:cxnLst/>
                  <a:rect l="l" t="t" r="r" b="b"/>
                  <a:pathLst>
                    <a:path w="5856" h="4643" extrusionOk="0">
                      <a:moveTo>
                        <a:pt x="4828" y="0"/>
                      </a:moveTo>
                      <a:cubicBezTo>
                        <a:pt x="4782" y="0"/>
                        <a:pt x="4736" y="4"/>
                        <a:pt x="4691" y="12"/>
                      </a:cubicBezTo>
                      <a:cubicBezTo>
                        <a:pt x="4170" y="85"/>
                        <a:pt x="3794" y="667"/>
                        <a:pt x="3455" y="1188"/>
                      </a:cubicBezTo>
                      <a:cubicBezTo>
                        <a:pt x="3116" y="1721"/>
                        <a:pt x="2776" y="2255"/>
                        <a:pt x="2279" y="2340"/>
                      </a:cubicBezTo>
                      <a:cubicBezTo>
                        <a:pt x="2073" y="2364"/>
                        <a:pt x="1891" y="2449"/>
                        <a:pt x="1734" y="2570"/>
                      </a:cubicBezTo>
                      <a:cubicBezTo>
                        <a:pt x="1613" y="2679"/>
                        <a:pt x="1528" y="2812"/>
                        <a:pt x="1479" y="2958"/>
                      </a:cubicBezTo>
                      <a:cubicBezTo>
                        <a:pt x="1443" y="3067"/>
                        <a:pt x="1394" y="3164"/>
                        <a:pt x="1310" y="3237"/>
                      </a:cubicBezTo>
                      <a:cubicBezTo>
                        <a:pt x="1199" y="3336"/>
                        <a:pt x="1057" y="3396"/>
                        <a:pt x="913" y="3396"/>
                      </a:cubicBezTo>
                      <a:cubicBezTo>
                        <a:pt x="900" y="3396"/>
                        <a:pt x="887" y="3395"/>
                        <a:pt x="873" y="3394"/>
                      </a:cubicBezTo>
                      <a:cubicBezTo>
                        <a:pt x="704" y="3406"/>
                        <a:pt x="534" y="3455"/>
                        <a:pt x="388" y="3552"/>
                      </a:cubicBezTo>
                      <a:cubicBezTo>
                        <a:pt x="146" y="3734"/>
                        <a:pt x="25" y="4073"/>
                        <a:pt x="13" y="4558"/>
                      </a:cubicBezTo>
                      <a:cubicBezTo>
                        <a:pt x="0" y="4606"/>
                        <a:pt x="49" y="4643"/>
                        <a:pt x="97" y="4643"/>
                      </a:cubicBezTo>
                      <a:cubicBezTo>
                        <a:pt x="146" y="4643"/>
                        <a:pt x="182" y="4606"/>
                        <a:pt x="182" y="4558"/>
                      </a:cubicBezTo>
                      <a:cubicBezTo>
                        <a:pt x="194" y="4134"/>
                        <a:pt x="291" y="3831"/>
                        <a:pt x="485" y="3685"/>
                      </a:cubicBezTo>
                      <a:cubicBezTo>
                        <a:pt x="594" y="3620"/>
                        <a:pt x="722" y="3574"/>
                        <a:pt x="844" y="3574"/>
                      </a:cubicBezTo>
                      <a:cubicBezTo>
                        <a:pt x="858" y="3574"/>
                        <a:pt x="872" y="3575"/>
                        <a:pt x="885" y="3576"/>
                      </a:cubicBezTo>
                      <a:cubicBezTo>
                        <a:pt x="1091" y="3576"/>
                        <a:pt x="1285" y="3491"/>
                        <a:pt x="1431" y="3358"/>
                      </a:cubicBezTo>
                      <a:cubicBezTo>
                        <a:pt x="1528" y="3261"/>
                        <a:pt x="1600" y="3152"/>
                        <a:pt x="1637" y="3018"/>
                      </a:cubicBezTo>
                      <a:cubicBezTo>
                        <a:pt x="1673" y="2897"/>
                        <a:pt x="1746" y="2788"/>
                        <a:pt x="1843" y="2703"/>
                      </a:cubicBezTo>
                      <a:cubicBezTo>
                        <a:pt x="1976" y="2594"/>
                        <a:pt x="2146" y="2521"/>
                        <a:pt x="2328" y="2509"/>
                      </a:cubicBezTo>
                      <a:cubicBezTo>
                        <a:pt x="2873" y="2412"/>
                        <a:pt x="3261" y="1818"/>
                        <a:pt x="3601" y="1285"/>
                      </a:cubicBezTo>
                      <a:cubicBezTo>
                        <a:pt x="3940" y="752"/>
                        <a:pt x="4267" y="243"/>
                        <a:pt x="4716" y="182"/>
                      </a:cubicBezTo>
                      <a:cubicBezTo>
                        <a:pt x="4750" y="176"/>
                        <a:pt x="4785" y="173"/>
                        <a:pt x="4821" y="173"/>
                      </a:cubicBezTo>
                      <a:cubicBezTo>
                        <a:pt x="5085" y="173"/>
                        <a:pt x="5377" y="331"/>
                        <a:pt x="5698" y="631"/>
                      </a:cubicBezTo>
                      <a:cubicBezTo>
                        <a:pt x="5716" y="649"/>
                        <a:pt x="5737" y="658"/>
                        <a:pt x="5758" y="658"/>
                      </a:cubicBezTo>
                      <a:cubicBezTo>
                        <a:pt x="5779" y="658"/>
                        <a:pt x="5801" y="649"/>
                        <a:pt x="5819" y="631"/>
                      </a:cubicBezTo>
                      <a:cubicBezTo>
                        <a:pt x="5855" y="594"/>
                        <a:pt x="5855" y="546"/>
                        <a:pt x="5819" y="509"/>
                      </a:cubicBezTo>
                      <a:cubicBezTo>
                        <a:pt x="5472" y="173"/>
                        <a:pt x="5133" y="0"/>
                        <a:pt x="4828"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5" name="Google Shape;2165;p52"/>
                <p:cNvSpPr/>
                <p:nvPr/>
              </p:nvSpPr>
              <p:spPr>
                <a:xfrm>
                  <a:off x="6273459" y="2831211"/>
                  <a:ext cx="77112" cy="136713"/>
                </a:xfrm>
                <a:custGeom>
                  <a:avLst/>
                  <a:gdLst/>
                  <a:ahLst/>
                  <a:cxnLst/>
                  <a:rect l="l" t="t" r="r" b="b"/>
                  <a:pathLst>
                    <a:path w="1396" h="2475" extrusionOk="0">
                      <a:moveTo>
                        <a:pt x="113" y="1"/>
                      </a:moveTo>
                      <a:cubicBezTo>
                        <a:pt x="56" y="1"/>
                        <a:pt x="0" y="56"/>
                        <a:pt x="25" y="123"/>
                      </a:cubicBezTo>
                      <a:lnTo>
                        <a:pt x="1225" y="2426"/>
                      </a:lnTo>
                      <a:cubicBezTo>
                        <a:pt x="1238" y="2462"/>
                        <a:pt x="1274" y="2474"/>
                        <a:pt x="1310" y="2474"/>
                      </a:cubicBezTo>
                      <a:cubicBezTo>
                        <a:pt x="1322" y="2474"/>
                        <a:pt x="1335" y="2474"/>
                        <a:pt x="1347" y="2462"/>
                      </a:cubicBezTo>
                      <a:cubicBezTo>
                        <a:pt x="1383" y="2450"/>
                        <a:pt x="1395" y="2390"/>
                        <a:pt x="1383" y="2353"/>
                      </a:cubicBezTo>
                      <a:lnTo>
                        <a:pt x="183" y="38"/>
                      </a:lnTo>
                      <a:cubicBezTo>
                        <a:pt x="164" y="12"/>
                        <a:pt x="138" y="1"/>
                        <a:pt x="11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6" name="Google Shape;2166;p52"/>
                <p:cNvSpPr/>
                <p:nvPr/>
              </p:nvSpPr>
              <p:spPr>
                <a:xfrm>
                  <a:off x="6179776" y="2650474"/>
                  <a:ext cx="67666" cy="263870"/>
                </a:xfrm>
                <a:custGeom>
                  <a:avLst/>
                  <a:gdLst/>
                  <a:ahLst/>
                  <a:cxnLst/>
                  <a:rect l="l" t="t" r="r" b="b"/>
                  <a:pathLst>
                    <a:path w="1225" h="4777" extrusionOk="0">
                      <a:moveTo>
                        <a:pt x="1152" y="1"/>
                      </a:moveTo>
                      <a:cubicBezTo>
                        <a:pt x="1103" y="1"/>
                        <a:pt x="1055" y="25"/>
                        <a:pt x="1043" y="74"/>
                      </a:cubicBezTo>
                      <a:lnTo>
                        <a:pt x="12" y="4668"/>
                      </a:lnTo>
                      <a:cubicBezTo>
                        <a:pt x="0" y="4716"/>
                        <a:pt x="24" y="4753"/>
                        <a:pt x="97" y="4777"/>
                      </a:cubicBezTo>
                      <a:cubicBezTo>
                        <a:pt x="134" y="4765"/>
                        <a:pt x="170" y="4740"/>
                        <a:pt x="182" y="4704"/>
                      </a:cubicBezTo>
                      <a:lnTo>
                        <a:pt x="1212" y="110"/>
                      </a:lnTo>
                      <a:cubicBezTo>
                        <a:pt x="1224" y="62"/>
                        <a:pt x="1188" y="13"/>
                        <a:pt x="115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7" name="Google Shape;2167;p52"/>
                <p:cNvSpPr/>
                <p:nvPr/>
              </p:nvSpPr>
              <p:spPr>
                <a:xfrm>
                  <a:off x="6260312" y="2416102"/>
                  <a:ext cx="46731" cy="40434"/>
                </a:xfrm>
                <a:custGeom>
                  <a:avLst/>
                  <a:gdLst/>
                  <a:ahLst/>
                  <a:cxnLst/>
                  <a:rect l="l" t="t" r="r" b="b"/>
                  <a:pathLst>
                    <a:path w="846" h="732" extrusionOk="0">
                      <a:moveTo>
                        <a:pt x="399" y="1"/>
                      </a:moveTo>
                      <a:cubicBezTo>
                        <a:pt x="201" y="1"/>
                        <a:pt x="21" y="154"/>
                        <a:pt x="9" y="353"/>
                      </a:cubicBezTo>
                      <a:cubicBezTo>
                        <a:pt x="0" y="575"/>
                        <a:pt x="179" y="732"/>
                        <a:pt x="370" y="732"/>
                      </a:cubicBezTo>
                      <a:cubicBezTo>
                        <a:pt x="450" y="732"/>
                        <a:pt x="532" y="704"/>
                        <a:pt x="603" y="644"/>
                      </a:cubicBezTo>
                      <a:cubicBezTo>
                        <a:pt x="845" y="438"/>
                        <a:pt x="736" y="50"/>
                        <a:pt x="421" y="1"/>
                      </a:cubicBezTo>
                      <a:cubicBezTo>
                        <a:pt x="414" y="1"/>
                        <a:pt x="406" y="1"/>
                        <a:pt x="399"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8" name="Google Shape;2168;p52"/>
                <p:cNvSpPr/>
                <p:nvPr/>
              </p:nvSpPr>
              <p:spPr>
                <a:xfrm>
                  <a:off x="6460990" y="4431988"/>
                  <a:ext cx="28834" cy="78603"/>
                </a:xfrm>
                <a:custGeom>
                  <a:avLst/>
                  <a:gdLst/>
                  <a:ahLst/>
                  <a:cxnLst/>
                  <a:rect l="l" t="t" r="r" b="b"/>
                  <a:pathLst>
                    <a:path w="522" h="1423" extrusionOk="0">
                      <a:moveTo>
                        <a:pt x="261" y="1"/>
                      </a:moveTo>
                      <a:cubicBezTo>
                        <a:pt x="137" y="1"/>
                        <a:pt x="12" y="83"/>
                        <a:pt x="0" y="246"/>
                      </a:cubicBezTo>
                      <a:lnTo>
                        <a:pt x="0" y="1156"/>
                      </a:lnTo>
                      <a:cubicBezTo>
                        <a:pt x="0" y="1301"/>
                        <a:pt x="109" y="1422"/>
                        <a:pt x="255" y="1422"/>
                      </a:cubicBezTo>
                      <a:cubicBezTo>
                        <a:pt x="400" y="1422"/>
                        <a:pt x="521" y="1301"/>
                        <a:pt x="521" y="1156"/>
                      </a:cubicBezTo>
                      <a:lnTo>
                        <a:pt x="521" y="246"/>
                      </a:lnTo>
                      <a:cubicBezTo>
                        <a:pt x="509" y="83"/>
                        <a:pt x="385" y="1"/>
                        <a:pt x="26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9" name="Google Shape;2169;p52"/>
                <p:cNvSpPr/>
                <p:nvPr/>
              </p:nvSpPr>
              <p:spPr>
                <a:xfrm>
                  <a:off x="5910604" y="4335157"/>
                  <a:ext cx="83685" cy="47118"/>
                </a:xfrm>
                <a:custGeom>
                  <a:avLst/>
                  <a:gdLst/>
                  <a:ahLst/>
                  <a:cxnLst/>
                  <a:rect l="l" t="t" r="r" b="b"/>
                  <a:pathLst>
                    <a:path w="1515" h="853" extrusionOk="0">
                      <a:moveTo>
                        <a:pt x="1134" y="1"/>
                      </a:moveTo>
                      <a:cubicBezTo>
                        <a:pt x="1109" y="1"/>
                        <a:pt x="1082" y="4"/>
                        <a:pt x="1055" y="12"/>
                      </a:cubicBezTo>
                      <a:lnTo>
                        <a:pt x="194" y="351"/>
                      </a:lnTo>
                      <a:cubicBezTo>
                        <a:pt x="61" y="399"/>
                        <a:pt x="0" y="545"/>
                        <a:pt x="49" y="690"/>
                      </a:cubicBezTo>
                      <a:cubicBezTo>
                        <a:pt x="86" y="793"/>
                        <a:pt x="188" y="852"/>
                        <a:pt x="294" y="852"/>
                      </a:cubicBezTo>
                      <a:cubicBezTo>
                        <a:pt x="325" y="852"/>
                        <a:pt x="357" y="847"/>
                        <a:pt x="388" y="836"/>
                      </a:cubicBezTo>
                      <a:lnTo>
                        <a:pt x="1249" y="508"/>
                      </a:lnTo>
                      <a:cubicBezTo>
                        <a:pt x="1514" y="376"/>
                        <a:pt x="1396" y="1"/>
                        <a:pt x="11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0" name="Google Shape;2170;p52"/>
                <p:cNvSpPr/>
                <p:nvPr/>
              </p:nvSpPr>
              <p:spPr>
                <a:xfrm>
                  <a:off x="6989226" y="2453608"/>
                  <a:ext cx="214984" cy="315461"/>
                </a:xfrm>
                <a:custGeom>
                  <a:avLst/>
                  <a:gdLst/>
                  <a:ahLst/>
                  <a:cxnLst/>
                  <a:rect l="l" t="t" r="r" b="b"/>
                  <a:pathLst>
                    <a:path w="3892" h="5711" extrusionOk="0">
                      <a:moveTo>
                        <a:pt x="2042" y="1"/>
                      </a:moveTo>
                      <a:cubicBezTo>
                        <a:pt x="1911" y="1"/>
                        <a:pt x="1770" y="306"/>
                        <a:pt x="1734" y="389"/>
                      </a:cubicBezTo>
                      <a:cubicBezTo>
                        <a:pt x="1601" y="704"/>
                        <a:pt x="1577" y="1044"/>
                        <a:pt x="1649" y="1383"/>
                      </a:cubicBezTo>
                      <a:cubicBezTo>
                        <a:pt x="995" y="1480"/>
                        <a:pt x="425" y="1904"/>
                        <a:pt x="122" y="2498"/>
                      </a:cubicBezTo>
                      <a:lnTo>
                        <a:pt x="134" y="2498"/>
                      </a:lnTo>
                      <a:cubicBezTo>
                        <a:pt x="1" y="3226"/>
                        <a:pt x="13" y="3965"/>
                        <a:pt x="159" y="4692"/>
                      </a:cubicBezTo>
                      <a:cubicBezTo>
                        <a:pt x="219" y="5032"/>
                        <a:pt x="316" y="5383"/>
                        <a:pt x="462" y="5710"/>
                      </a:cubicBezTo>
                      <a:lnTo>
                        <a:pt x="2425" y="4438"/>
                      </a:lnTo>
                      <a:cubicBezTo>
                        <a:pt x="3443" y="3504"/>
                        <a:pt x="3892" y="2935"/>
                        <a:pt x="3771" y="2741"/>
                      </a:cubicBezTo>
                      <a:cubicBezTo>
                        <a:pt x="3738" y="2692"/>
                        <a:pt x="3670" y="2668"/>
                        <a:pt x="3564" y="2668"/>
                      </a:cubicBezTo>
                      <a:cubicBezTo>
                        <a:pt x="3353" y="2668"/>
                        <a:pt x="2995" y="2765"/>
                        <a:pt x="2486" y="2959"/>
                      </a:cubicBezTo>
                      <a:lnTo>
                        <a:pt x="2340" y="971"/>
                      </a:lnTo>
                      <a:cubicBezTo>
                        <a:pt x="2256" y="195"/>
                        <a:pt x="2146" y="13"/>
                        <a:pt x="2049" y="1"/>
                      </a:cubicBezTo>
                      <a:cubicBezTo>
                        <a:pt x="2047" y="1"/>
                        <a:pt x="2044" y="1"/>
                        <a:pt x="204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1" name="Google Shape;2171;p52"/>
                <p:cNvSpPr/>
                <p:nvPr/>
              </p:nvSpPr>
              <p:spPr>
                <a:xfrm>
                  <a:off x="7076280" y="2527129"/>
                  <a:ext cx="19499" cy="81254"/>
                </a:xfrm>
                <a:custGeom>
                  <a:avLst/>
                  <a:gdLst/>
                  <a:ahLst/>
                  <a:cxnLst/>
                  <a:rect l="l" t="t" r="r" b="b"/>
                  <a:pathLst>
                    <a:path w="353" h="1471" extrusionOk="0">
                      <a:moveTo>
                        <a:pt x="98" y="1"/>
                      </a:moveTo>
                      <a:cubicBezTo>
                        <a:pt x="90" y="1"/>
                        <a:pt x="82" y="2"/>
                        <a:pt x="73" y="4"/>
                      </a:cubicBezTo>
                      <a:cubicBezTo>
                        <a:pt x="25" y="16"/>
                        <a:pt x="1" y="64"/>
                        <a:pt x="13" y="113"/>
                      </a:cubicBezTo>
                      <a:cubicBezTo>
                        <a:pt x="86" y="392"/>
                        <a:pt x="134" y="682"/>
                        <a:pt x="158" y="961"/>
                      </a:cubicBezTo>
                      <a:cubicBezTo>
                        <a:pt x="170" y="1107"/>
                        <a:pt x="183" y="1240"/>
                        <a:pt x="183" y="1385"/>
                      </a:cubicBezTo>
                      <a:cubicBezTo>
                        <a:pt x="183" y="1434"/>
                        <a:pt x="219" y="1470"/>
                        <a:pt x="267" y="1470"/>
                      </a:cubicBezTo>
                      <a:cubicBezTo>
                        <a:pt x="316" y="1470"/>
                        <a:pt x="352" y="1422"/>
                        <a:pt x="352" y="1373"/>
                      </a:cubicBezTo>
                      <a:cubicBezTo>
                        <a:pt x="352" y="1228"/>
                        <a:pt x="340" y="1095"/>
                        <a:pt x="328" y="949"/>
                      </a:cubicBezTo>
                      <a:cubicBezTo>
                        <a:pt x="304" y="658"/>
                        <a:pt x="255" y="355"/>
                        <a:pt x="183" y="64"/>
                      </a:cubicBezTo>
                      <a:cubicBezTo>
                        <a:pt x="173" y="24"/>
                        <a:pt x="138" y="1"/>
                        <a:pt x="9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2" name="Google Shape;2172;p52"/>
                <p:cNvSpPr/>
                <p:nvPr/>
              </p:nvSpPr>
              <p:spPr>
                <a:xfrm>
                  <a:off x="6999279" y="2606505"/>
                  <a:ext cx="92799" cy="41373"/>
                </a:xfrm>
                <a:custGeom>
                  <a:avLst/>
                  <a:gdLst/>
                  <a:ahLst/>
                  <a:cxnLst/>
                  <a:rect l="l" t="t" r="r" b="b"/>
                  <a:pathLst>
                    <a:path w="1680" h="749" extrusionOk="0">
                      <a:moveTo>
                        <a:pt x="1564" y="0"/>
                      </a:moveTo>
                      <a:cubicBezTo>
                        <a:pt x="1531" y="0"/>
                        <a:pt x="1501" y="17"/>
                        <a:pt x="1492" y="58"/>
                      </a:cubicBezTo>
                      <a:cubicBezTo>
                        <a:pt x="1467" y="118"/>
                        <a:pt x="1419" y="155"/>
                        <a:pt x="1358" y="167"/>
                      </a:cubicBezTo>
                      <a:cubicBezTo>
                        <a:pt x="1348" y="169"/>
                        <a:pt x="1338" y="170"/>
                        <a:pt x="1327" y="170"/>
                      </a:cubicBezTo>
                      <a:cubicBezTo>
                        <a:pt x="1278" y="170"/>
                        <a:pt x="1231" y="146"/>
                        <a:pt x="1201" y="106"/>
                      </a:cubicBezTo>
                      <a:cubicBezTo>
                        <a:pt x="1185" y="83"/>
                        <a:pt x="1160" y="75"/>
                        <a:pt x="1135" y="75"/>
                      </a:cubicBezTo>
                      <a:cubicBezTo>
                        <a:pt x="1120" y="75"/>
                        <a:pt x="1105" y="77"/>
                        <a:pt x="1092" y="82"/>
                      </a:cubicBezTo>
                      <a:cubicBezTo>
                        <a:pt x="1055" y="94"/>
                        <a:pt x="1043" y="142"/>
                        <a:pt x="1043" y="179"/>
                      </a:cubicBezTo>
                      <a:cubicBezTo>
                        <a:pt x="1055" y="239"/>
                        <a:pt x="1043" y="300"/>
                        <a:pt x="1007" y="348"/>
                      </a:cubicBezTo>
                      <a:cubicBezTo>
                        <a:pt x="977" y="389"/>
                        <a:pt x="922" y="412"/>
                        <a:pt x="862" y="412"/>
                      </a:cubicBezTo>
                      <a:cubicBezTo>
                        <a:pt x="850" y="412"/>
                        <a:pt x="838" y="411"/>
                        <a:pt x="825" y="409"/>
                      </a:cubicBezTo>
                      <a:cubicBezTo>
                        <a:pt x="777" y="397"/>
                        <a:pt x="728" y="361"/>
                        <a:pt x="692" y="300"/>
                      </a:cubicBezTo>
                      <a:cubicBezTo>
                        <a:pt x="680" y="264"/>
                        <a:pt x="643" y="251"/>
                        <a:pt x="607" y="251"/>
                      </a:cubicBezTo>
                      <a:cubicBezTo>
                        <a:pt x="558" y="264"/>
                        <a:pt x="534" y="300"/>
                        <a:pt x="534" y="336"/>
                      </a:cubicBezTo>
                      <a:cubicBezTo>
                        <a:pt x="534" y="385"/>
                        <a:pt x="522" y="433"/>
                        <a:pt x="486" y="482"/>
                      </a:cubicBezTo>
                      <a:cubicBezTo>
                        <a:pt x="486" y="482"/>
                        <a:pt x="409" y="592"/>
                        <a:pt x="328" y="592"/>
                      </a:cubicBezTo>
                      <a:cubicBezTo>
                        <a:pt x="324" y="592"/>
                        <a:pt x="320" y="591"/>
                        <a:pt x="316" y="591"/>
                      </a:cubicBezTo>
                      <a:cubicBezTo>
                        <a:pt x="231" y="555"/>
                        <a:pt x="170" y="482"/>
                        <a:pt x="183" y="397"/>
                      </a:cubicBezTo>
                      <a:cubicBezTo>
                        <a:pt x="183" y="336"/>
                        <a:pt x="137" y="306"/>
                        <a:pt x="92" y="306"/>
                      </a:cubicBezTo>
                      <a:cubicBezTo>
                        <a:pt x="46" y="306"/>
                        <a:pt x="1" y="336"/>
                        <a:pt x="1" y="397"/>
                      </a:cubicBezTo>
                      <a:cubicBezTo>
                        <a:pt x="1" y="567"/>
                        <a:pt x="122" y="712"/>
                        <a:pt x="280" y="748"/>
                      </a:cubicBezTo>
                      <a:lnTo>
                        <a:pt x="328" y="748"/>
                      </a:lnTo>
                      <a:cubicBezTo>
                        <a:pt x="449" y="736"/>
                        <a:pt x="558" y="676"/>
                        <a:pt x="631" y="579"/>
                      </a:cubicBezTo>
                      <a:cubicBezTo>
                        <a:pt x="643" y="555"/>
                        <a:pt x="643" y="542"/>
                        <a:pt x="655" y="518"/>
                      </a:cubicBezTo>
                      <a:cubicBezTo>
                        <a:pt x="704" y="555"/>
                        <a:pt x="740" y="567"/>
                        <a:pt x="789" y="579"/>
                      </a:cubicBezTo>
                      <a:cubicBezTo>
                        <a:pt x="812" y="583"/>
                        <a:pt x="834" y="585"/>
                        <a:pt x="857" y="585"/>
                      </a:cubicBezTo>
                      <a:cubicBezTo>
                        <a:pt x="966" y="585"/>
                        <a:pt x="1070" y="538"/>
                        <a:pt x="1140" y="458"/>
                      </a:cubicBezTo>
                      <a:cubicBezTo>
                        <a:pt x="1177" y="409"/>
                        <a:pt x="1201" y="373"/>
                        <a:pt x="1213" y="324"/>
                      </a:cubicBezTo>
                      <a:cubicBezTo>
                        <a:pt x="1250" y="337"/>
                        <a:pt x="1288" y="344"/>
                        <a:pt x="1326" y="344"/>
                      </a:cubicBezTo>
                      <a:cubicBezTo>
                        <a:pt x="1465" y="344"/>
                        <a:pt x="1602" y="261"/>
                        <a:pt x="1649" y="118"/>
                      </a:cubicBezTo>
                      <a:cubicBezTo>
                        <a:pt x="1680" y="49"/>
                        <a:pt x="1619" y="0"/>
                        <a:pt x="156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3" name="Google Shape;2173;p52"/>
                <p:cNvSpPr/>
                <p:nvPr/>
              </p:nvSpPr>
              <p:spPr>
                <a:xfrm>
                  <a:off x="7040928" y="2543977"/>
                  <a:ext cx="25354" cy="63081"/>
                </a:xfrm>
                <a:custGeom>
                  <a:avLst/>
                  <a:gdLst/>
                  <a:ahLst/>
                  <a:cxnLst/>
                  <a:rect l="l" t="t" r="r" b="b"/>
                  <a:pathLst>
                    <a:path w="459" h="1142" extrusionOk="0">
                      <a:moveTo>
                        <a:pt x="108" y="1"/>
                      </a:moveTo>
                      <a:cubicBezTo>
                        <a:pt x="54" y="1"/>
                        <a:pt x="1" y="45"/>
                        <a:pt x="23" y="111"/>
                      </a:cubicBezTo>
                      <a:lnTo>
                        <a:pt x="277" y="1080"/>
                      </a:lnTo>
                      <a:cubicBezTo>
                        <a:pt x="289" y="1117"/>
                        <a:pt x="326" y="1141"/>
                        <a:pt x="362" y="1141"/>
                      </a:cubicBezTo>
                      <a:lnTo>
                        <a:pt x="386" y="1141"/>
                      </a:lnTo>
                      <a:cubicBezTo>
                        <a:pt x="435" y="1129"/>
                        <a:pt x="459" y="1080"/>
                        <a:pt x="447" y="1032"/>
                      </a:cubicBezTo>
                      <a:lnTo>
                        <a:pt x="192" y="62"/>
                      </a:lnTo>
                      <a:cubicBezTo>
                        <a:pt x="178" y="19"/>
                        <a:pt x="143" y="1"/>
                        <a:pt x="10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4" name="Google Shape;2174;p52"/>
                <p:cNvSpPr/>
                <p:nvPr/>
              </p:nvSpPr>
              <p:spPr>
                <a:xfrm>
                  <a:off x="7014138" y="2568115"/>
                  <a:ext cx="24691" cy="52973"/>
                </a:xfrm>
                <a:custGeom>
                  <a:avLst/>
                  <a:gdLst/>
                  <a:ahLst/>
                  <a:cxnLst/>
                  <a:rect l="l" t="t" r="r" b="b"/>
                  <a:pathLst>
                    <a:path w="447" h="959" extrusionOk="0">
                      <a:moveTo>
                        <a:pt x="100" y="0"/>
                      </a:moveTo>
                      <a:cubicBezTo>
                        <a:pt x="50" y="0"/>
                        <a:pt x="1" y="44"/>
                        <a:pt x="23" y="110"/>
                      </a:cubicBezTo>
                      <a:lnTo>
                        <a:pt x="265" y="898"/>
                      </a:lnTo>
                      <a:cubicBezTo>
                        <a:pt x="277" y="934"/>
                        <a:pt x="314" y="959"/>
                        <a:pt x="350" y="959"/>
                      </a:cubicBezTo>
                      <a:lnTo>
                        <a:pt x="374" y="959"/>
                      </a:lnTo>
                      <a:cubicBezTo>
                        <a:pt x="423" y="934"/>
                        <a:pt x="447" y="886"/>
                        <a:pt x="435" y="850"/>
                      </a:cubicBezTo>
                      <a:lnTo>
                        <a:pt x="180" y="62"/>
                      </a:lnTo>
                      <a:cubicBezTo>
                        <a:pt x="166" y="19"/>
                        <a:pt x="133" y="0"/>
                        <a:pt x="10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5" name="Google Shape;2175;p52"/>
                <p:cNvSpPr/>
                <p:nvPr/>
              </p:nvSpPr>
              <p:spPr>
                <a:xfrm>
                  <a:off x="7524201" y="3692305"/>
                  <a:ext cx="577895" cy="664286"/>
                </a:xfrm>
                <a:custGeom>
                  <a:avLst/>
                  <a:gdLst/>
                  <a:ahLst/>
                  <a:cxnLst/>
                  <a:rect l="l" t="t" r="r" b="b"/>
                  <a:pathLst>
                    <a:path w="10462" h="12026" extrusionOk="0">
                      <a:moveTo>
                        <a:pt x="3359" y="1"/>
                      </a:moveTo>
                      <a:cubicBezTo>
                        <a:pt x="2243" y="886"/>
                        <a:pt x="1116" y="1771"/>
                        <a:pt x="1" y="2643"/>
                      </a:cubicBezTo>
                      <a:cubicBezTo>
                        <a:pt x="280" y="2983"/>
                        <a:pt x="546" y="3310"/>
                        <a:pt x="825" y="3637"/>
                      </a:cubicBezTo>
                      <a:lnTo>
                        <a:pt x="1892" y="4849"/>
                      </a:lnTo>
                      <a:lnTo>
                        <a:pt x="1940" y="4910"/>
                      </a:lnTo>
                      <a:lnTo>
                        <a:pt x="2425" y="5468"/>
                      </a:lnTo>
                      <a:cubicBezTo>
                        <a:pt x="2462" y="5480"/>
                        <a:pt x="2486" y="5516"/>
                        <a:pt x="2498" y="5552"/>
                      </a:cubicBezTo>
                      <a:lnTo>
                        <a:pt x="2922" y="6049"/>
                      </a:lnTo>
                      <a:lnTo>
                        <a:pt x="3043" y="6183"/>
                      </a:lnTo>
                      <a:lnTo>
                        <a:pt x="3456" y="6643"/>
                      </a:lnTo>
                      <a:lnTo>
                        <a:pt x="3577" y="6789"/>
                      </a:lnTo>
                      <a:lnTo>
                        <a:pt x="3989" y="7249"/>
                      </a:lnTo>
                      <a:lnTo>
                        <a:pt x="4110" y="7395"/>
                      </a:lnTo>
                      <a:lnTo>
                        <a:pt x="4534" y="7880"/>
                      </a:lnTo>
                      <a:lnTo>
                        <a:pt x="4668" y="8037"/>
                      </a:lnTo>
                      <a:lnTo>
                        <a:pt x="5068" y="8498"/>
                      </a:lnTo>
                      <a:lnTo>
                        <a:pt x="5177" y="8619"/>
                      </a:lnTo>
                      <a:lnTo>
                        <a:pt x="5601" y="9104"/>
                      </a:lnTo>
                      <a:cubicBezTo>
                        <a:pt x="5662" y="9177"/>
                        <a:pt x="5722" y="9249"/>
                        <a:pt x="5795" y="9322"/>
                      </a:cubicBezTo>
                      <a:cubicBezTo>
                        <a:pt x="6268" y="9868"/>
                        <a:pt x="6740" y="10413"/>
                        <a:pt x="7213" y="10959"/>
                      </a:cubicBezTo>
                      <a:cubicBezTo>
                        <a:pt x="7650" y="11880"/>
                        <a:pt x="8037" y="12013"/>
                        <a:pt x="8256" y="12025"/>
                      </a:cubicBezTo>
                      <a:cubicBezTo>
                        <a:pt x="8264" y="12026"/>
                        <a:pt x="8272" y="12026"/>
                        <a:pt x="8280" y="12026"/>
                      </a:cubicBezTo>
                      <a:cubicBezTo>
                        <a:pt x="9420" y="12026"/>
                        <a:pt x="10317" y="8652"/>
                        <a:pt x="10462" y="8122"/>
                      </a:cubicBezTo>
                      <a:lnTo>
                        <a:pt x="3916" y="643"/>
                      </a:lnTo>
                      <a:lnTo>
                        <a:pt x="3456" y="122"/>
                      </a:lnTo>
                      <a:lnTo>
                        <a:pt x="335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6" name="Google Shape;2176;p52"/>
                <p:cNvSpPr/>
                <p:nvPr/>
              </p:nvSpPr>
              <p:spPr>
                <a:xfrm>
                  <a:off x="7472664" y="3617901"/>
                  <a:ext cx="265195" cy="240173"/>
                </a:xfrm>
                <a:custGeom>
                  <a:avLst/>
                  <a:gdLst/>
                  <a:ahLst/>
                  <a:cxnLst/>
                  <a:rect l="l" t="t" r="r" b="b"/>
                  <a:pathLst>
                    <a:path w="4801" h="4348" extrusionOk="0">
                      <a:moveTo>
                        <a:pt x="2355" y="1"/>
                      </a:moveTo>
                      <a:cubicBezTo>
                        <a:pt x="1334" y="1"/>
                        <a:pt x="428" y="659"/>
                        <a:pt x="110" y="1639"/>
                      </a:cubicBezTo>
                      <a:cubicBezTo>
                        <a:pt x="85" y="1687"/>
                        <a:pt x="73" y="1748"/>
                        <a:pt x="61" y="1808"/>
                      </a:cubicBezTo>
                      <a:cubicBezTo>
                        <a:pt x="13" y="2063"/>
                        <a:pt x="1" y="2318"/>
                        <a:pt x="49" y="2572"/>
                      </a:cubicBezTo>
                      <a:cubicBezTo>
                        <a:pt x="61" y="2669"/>
                        <a:pt x="85" y="2766"/>
                        <a:pt x="110" y="2863"/>
                      </a:cubicBezTo>
                      <a:cubicBezTo>
                        <a:pt x="182" y="3069"/>
                        <a:pt x="279" y="3275"/>
                        <a:pt x="413" y="3445"/>
                      </a:cubicBezTo>
                      <a:cubicBezTo>
                        <a:pt x="413" y="3457"/>
                        <a:pt x="425" y="3469"/>
                        <a:pt x="437" y="3481"/>
                      </a:cubicBezTo>
                      <a:lnTo>
                        <a:pt x="619" y="3687"/>
                      </a:lnTo>
                      <a:cubicBezTo>
                        <a:pt x="1059" y="4119"/>
                        <a:pt x="1640" y="4347"/>
                        <a:pt x="2231" y="4347"/>
                      </a:cubicBezTo>
                      <a:cubicBezTo>
                        <a:pt x="2471" y="4347"/>
                        <a:pt x="2712" y="4310"/>
                        <a:pt x="2946" y="4233"/>
                      </a:cubicBezTo>
                      <a:cubicBezTo>
                        <a:pt x="4122" y="3869"/>
                        <a:pt x="4801" y="2693"/>
                        <a:pt x="4498" y="1578"/>
                      </a:cubicBezTo>
                      <a:cubicBezTo>
                        <a:pt x="4486" y="1554"/>
                        <a:pt x="4486" y="1518"/>
                        <a:pt x="4473" y="1493"/>
                      </a:cubicBezTo>
                      <a:cubicBezTo>
                        <a:pt x="4413" y="1324"/>
                        <a:pt x="4340" y="1154"/>
                        <a:pt x="4243" y="1008"/>
                      </a:cubicBezTo>
                      <a:cubicBezTo>
                        <a:pt x="4146" y="851"/>
                        <a:pt x="4037" y="705"/>
                        <a:pt x="3904" y="584"/>
                      </a:cubicBezTo>
                      <a:cubicBezTo>
                        <a:pt x="3504" y="221"/>
                        <a:pt x="2982" y="14"/>
                        <a:pt x="2437" y="2"/>
                      </a:cubicBezTo>
                      <a:cubicBezTo>
                        <a:pt x="2410" y="1"/>
                        <a:pt x="2382" y="1"/>
                        <a:pt x="235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7" name="Google Shape;2177;p52"/>
                <p:cNvSpPr/>
                <p:nvPr/>
              </p:nvSpPr>
              <p:spPr>
                <a:xfrm>
                  <a:off x="7748520" y="4106088"/>
                  <a:ext cx="475429" cy="501557"/>
                </a:xfrm>
                <a:custGeom>
                  <a:avLst/>
                  <a:gdLst/>
                  <a:ahLst/>
                  <a:cxnLst/>
                  <a:rect l="l" t="t" r="r" b="b"/>
                  <a:pathLst>
                    <a:path w="8607" h="9080" extrusionOk="0">
                      <a:moveTo>
                        <a:pt x="5783" y="1"/>
                      </a:moveTo>
                      <a:lnTo>
                        <a:pt x="5492" y="280"/>
                      </a:lnTo>
                      <a:cubicBezTo>
                        <a:pt x="4801" y="946"/>
                        <a:pt x="4110" y="1625"/>
                        <a:pt x="3431" y="2280"/>
                      </a:cubicBezTo>
                      <a:cubicBezTo>
                        <a:pt x="3370" y="2328"/>
                        <a:pt x="3322" y="2389"/>
                        <a:pt x="3261" y="2449"/>
                      </a:cubicBezTo>
                      <a:lnTo>
                        <a:pt x="2716" y="2958"/>
                      </a:lnTo>
                      <a:cubicBezTo>
                        <a:pt x="2692" y="3007"/>
                        <a:pt x="2655" y="3031"/>
                        <a:pt x="2619" y="3068"/>
                      </a:cubicBezTo>
                      <a:lnTo>
                        <a:pt x="2158" y="3528"/>
                      </a:lnTo>
                      <a:cubicBezTo>
                        <a:pt x="570" y="5213"/>
                        <a:pt x="1" y="7080"/>
                        <a:pt x="655" y="8219"/>
                      </a:cubicBezTo>
                      <a:cubicBezTo>
                        <a:pt x="776" y="8437"/>
                        <a:pt x="934" y="8619"/>
                        <a:pt x="1128" y="8765"/>
                      </a:cubicBezTo>
                      <a:cubicBezTo>
                        <a:pt x="1298" y="8886"/>
                        <a:pt x="1467" y="8995"/>
                        <a:pt x="1649" y="9080"/>
                      </a:cubicBezTo>
                      <a:cubicBezTo>
                        <a:pt x="1989" y="8716"/>
                        <a:pt x="2340" y="8353"/>
                        <a:pt x="2679" y="7977"/>
                      </a:cubicBezTo>
                      <a:cubicBezTo>
                        <a:pt x="4643" y="5856"/>
                        <a:pt x="6619" y="3722"/>
                        <a:pt x="8583" y="1601"/>
                      </a:cubicBezTo>
                      <a:cubicBezTo>
                        <a:pt x="8607" y="1431"/>
                        <a:pt x="8558" y="1261"/>
                        <a:pt x="8461" y="1140"/>
                      </a:cubicBezTo>
                      <a:cubicBezTo>
                        <a:pt x="8425" y="1104"/>
                        <a:pt x="8389" y="1068"/>
                        <a:pt x="8340" y="1043"/>
                      </a:cubicBezTo>
                      <a:cubicBezTo>
                        <a:pt x="8206" y="986"/>
                        <a:pt x="8064" y="951"/>
                        <a:pt x="7921" y="951"/>
                      </a:cubicBezTo>
                      <a:cubicBezTo>
                        <a:pt x="7883" y="951"/>
                        <a:pt x="7845" y="953"/>
                        <a:pt x="7807" y="958"/>
                      </a:cubicBezTo>
                      <a:lnTo>
                        <a:pt x="7564" y="958"/>
                      </a:lnTo>
                      <a:lnTo>
                        <a:pt x="7443" y="934"/>
                      </a:lnTo>
                      <a:cubicBezTo>
                        <a:pt x="7407" y="922"/>
                        <a:pt x="7370" y="910"/>
                        <a:pt x="7346" y="910"/>
                      </a:cubicBezTo>
                      <a:cubicBezTo>
                        <a:pt x="7152" y="849"/>
                        <a:pt x="6983" y="777"/>
                        <a:pt x="6813" y="692"/>
                      </a:cubicBezTo>
                      <a:cubicBezTo>
                        <a:pt x="6510" y="534"/>
                        <a:pt x="6231" y="340"/>
                        <a:pt x="5964" y="134"/>
                      </a:cubicBezTo>
                      <a:cubicBezTo>
                        <a:pt x="5892" y="98"/>
                        <a:pt x="5831" y="49"/>
                        <a:pt x="578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8" name="Google Shape;2178;p52"/>
                <p:cNvSpPr/>
                <p:nvPr/>
              </p:nvSpPr>
              <p:spPr>
                <a:xfrm>
                  <a:off x="7748520" y="4144257"/>
                  <a:ext cx="475429" cy="463387"/>
                </a:xfrm>
                <a:custGeom>
                  <a:avLst/>
                  <a:gdLst/>
                  <a:ahLst/>
                  <a:cxnLst/>
                  <a:rect l="l" t="t" r="r" b="b"/>
                  <a:pathLst>
                    <a:path w="8607" h="8389" extrusionOk="0">
                      <a:moveTo>
                        <a:pt x="6813" y="1"/>
                      </a:moveTo>
                      <a:cubicBezTo>
                        <a:pt x="6158" y="595"/>
                        <a:pt x="5661" y="1867"/>
                        <a:pt x="4413" y="2267"/>
                      </a:cubicBezTo>
                      <a:cubicBezTo>
                        <a:pt x="4140" y="2352"/>
                        <a:pt x="3855" y="2395"/>
                        <a:pt x="3569" y="2395"/>
                      </a:cubicBezTo>
                      <a:cubicBezTo>
                        <a:pt x="3282" y="2395"/>
                        <a:pt x="2995" y="2352"/>
                        <a:pt x="2716" y="2267"/>
                      </a:cubicBezTo>
                      <a:cubicBezTo>
                        <a:pt x="2692" y="2316"/>
                        <a:pt x="2655" y="2340"/>
                        <a:pt x="2619" y="2377"/>
                      </a:cubicBezTo>
                      <a:lnTo>
                        <a:pt x="2158" y="2837"/>
                      </a:lnTo>
                      <a:cubicBezTo>
                        <a:pt x="570" y="4522"/>
                        <a:pt x="1" y="6389"/>
                        <a:pt x="655" y="7528"/>
                      </a:cubicBezTo>
                      <a:cubicBezTo>
                        <a:pt x="776" y="7746"/>
                        <a:pt x="934" y="7928"/>
                        <a:pt x="1128" y="8074"/>
                      </a:cubicBezTo>
                      <a:cubicBezTo>
                        <a:pt x="1298" y="8195"/>
                        <a:pt x="1467" y="8304"/>
                        <a:pt x="1649" y="8389"/>
                      </a:cubicBezTo>
                      <a:cubicBezTo>
                        <a:pt x="1989" y="8025"/>
                        <a:pt x="2340" y="7662"/>
                        <a:pt x="2679" y="7286"/>
                      </a:cubicBezTo>
                      <a:cubicBezTo>
                        <a:pt x="4643" y="5165"/>
                        <a:pt x="6619" y="3031"/>
                        <a:pt x="8583" y="910"/>
                      </a:cubicBezTo>
                      <a:cubicBezTo>
                        <a:pt x="8607" y="740"/>
                        <a:pt x="8558" y="570"/>
                        <a:pt x="8461" y="449"/>
                      </a:cubicBezTo>
                      <a:cubicBezTo>
                        <a:pt x="8425" y="413"/>
                        <a:pt x="8389" y="377"/>
                        <a:pt x="8340" y="352"/>
                      </a:cubicBezTo>
                      <a:cubicBezTo>
                        <a:pt x="8206" y="295"/>
                        <a:pt x="8064" y="260"/>
                        <a:pt x="7921" y="260"/>
                      </a:cubicBezTo>
                      <a:cubicBezTo>
                        <a:pt x="7883" y="260"/>
                        <a:pt x="7845" y="262"/>
                        <a:pt x="7807" y="267"/>
                      </a:cubicBezTo>
                      <a:cubicBezTo>
                        <a:pt x="7770" y="274"/>
                        <a:pt x="7731" y="277"/>
                        <a:pt x="7690" y="277"/>
                      </a:cubicBezTo>
                      <a:cubicBezTo>
                        <a:pt x="7649" y="277"/>
                        <a:pt x="7607" y="274"/>
                        <a:pt x="7564" y="267"/>
                      </a:cubicBezTo>
                      <a:lnTo>
                        <a:pt x="7443" y="243"/>
                      </a:lnTo>
                      <a:cubicBezTo>
                        <a:pt x="7407" y="231"/>
                        <a:pt x="7370" y="231"/>
                        <a:pt x="7346" y="219"/>
                      </a:cubicBezTo>
                      <a:cubicBezTo>
                        <a:pt x="7152" y="158"/>
                        <a:pt x="6983" y="86"/>
                        <a:pt x="681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9" name="Google Shape;2179;p52"/>
                <p:cNvSpPr/>
                <p:nvPr/>
              </p:nvSpPr>
              <p:spPr>
                <a:xfrm>
                  <a:off x="7777962" y="4220595"/>
                  <a:ext cx="150743" cy="114563"/>
                </a:xfrm>
                <a:custGeom>
                  <a:avLst/>
                  <a:gdLst/>
                  <a:ahLst/>
                  <a:cxnLst/>
                  <a:rect l="l" t="t" r="r" b="b"/>
                  <a:pathLst>
                    <a:path w="2729" h="2074" extrusionOk="0">
                      <a:moveTo>
                        <a:pt x="1310" y="1"/>
                      </a:moveTo>
                      <a:cubicBezTo>
                        <a:pt x="959" y="37"/>
                        <a:pt x="631" y="207"/>
                        <a:pt x="401" y="473"/>
                      </a:cubicBezTo>
                      <a:cubicBezTo>
                        <a:pt x="122" y="813"/>
                        <a:pt x="1" y="1261"/>
                        <a:pt x="98" y="1698"/>
                      </a:cubicBezTo>
                      <a:lnTo>
                        <a:pt x="1674" y="2073"/>
                      </a:lnTo>
                      <a:lnTo>
                        <a:pt x="2728" y="1164"/>
                      </a:lnTo>
                      <a:lnTo>
                        <a:pt x="1310"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0" name="Google Shape;2180;p52"/>
                <p:cNvSpPr/>
                <p:nvPr/>
              </p:nvSpPr>
              <p:spPr>
                <a:xfrm>
                  <a:off x="7808122" y="4170384"/>
                  <a:ext cx="435271" cy="438641"/>
                </a:xfrm>
                <a:custGeom>
                  <a:avLst/>
                  <a:gdLst/>
                  <a:ahLst/>
                  <a:cxnLst/>
                  <a:rect l="l" t="t" r="r" b="b"/>
                  <a:pathLst>
                    <a:path w="7880" h="7941" extrusionOk="0">
                      <a:moveTo>
                        <a:pt x="7407" y="1"/>
                      </a:moveTo>
                      <a:lnTo>
                        <a:pt x="170" y="7685"/>
                      </a:lnTo>
                      <a:lnTo>
                        <a:pt x="0" y="7867"/>
                      </a:lnTo>
                      <a:lnTo>
                        <a:pt x="85" y="7940"/>
                      </a:lnTo>
                      <a:lnTo>
                        <a:pt x="825" y="7940"/>
                      </a:lnTo>
                      <a:lnTo>
                        <a:pt x="7879" y="437"/>
                      </a:lnTo>
                      <a:lnTo>
                        <a:pt x="7407"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1" name="Google Shape;2181;p52"/>
                <p:cNvSpPr/>
                <p:nvPr/>
              </p:nvSpPr>
              <p:spPr>
                <a:xfrm>
                  <a:off x="7781994" y="4019089"/>
                  <a:ext cx="204931" cy="188194"/>
                </a:xfrm>
                <a:custGeom>
                  <a:avLst/>
                  <a:gdLst/>
                  <a:ahLst/>
                  <a:cxnLst/>
                  <a:rect l="l" t="t" r="r" b="b"/>
                  <a:pathLst>
                    <a:path w="3710" h="3407" extrusionOk="0">
                      <a:moveTo>
                        <a:pt x="3710" y="0"/>
                      </a:moveTo>
                      <a:lnTo>
                        <a:pt x="1" y="2121"/>
                      </a:lnTo>
                      <a:lnTo>
                        <a:pt x="401" y="2582"/>
                      </a:lnTo>
                      <a:lnTo>
                        <a:pt x="510" y="2703"/>
                      </a:lnTo>
                      <a:lnTo>
                        <a:pt x="934" y="3188"/>
                      </a:lnTo>
                      <a:cubicBezTo>
                        <a:pt x="995" y="3261"/>
                        <a:pt x="1067" y="3333"/>
                        <a:pt x="1128" y="3406"/>
                      </a:cubicBezTo>
                      <a:cubicBezTo>
                        <a:pt x="1989" y="2279"/>
                        <a:pt x="2849" y="1140"/>
                        <a:pt x="371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2" name="Google Shape;2182;p52"/>
                <p:cNvSpPr/>
                <p:nvPr/>
              </p:nvSpPr>
              <p:spPr>
                <a:xfrm>
                  <a:off x="7119145" y="3842330"/>
                  <a:ext cx="314743" cy="699804"/>
                </a:xfrm>
                <a:custGeom>
                  <a:avLst/>
                  <a:gdLst/>
                  <a:ahLst/>
                  <a:cxnLst/>
                  <a:rect l="l" t="t" r="r" b="b"/>
                  <a:pathLst>
                    <a:path w="5698" h="12669" extrusionOk="0">
                      <a:moveTo>
                        <a:pt x="1467" y="0"/>
                      </a:moveTo>
                      <a:cubicBezTo>
                        <a:pt x="1419" y="424"/>
                        <a:pt x="1370" y="849"/>
                        <a:pt x="1310" y="1273"/>
                      </a:cubicBezTo>
                      <a:lnTo>
                        <a:pt x="1164" y="2873"/>
                      </a:lnTo>
                      <a:lnTo>
                        <a:pt x="1152" y="2958"/>
                      </a:lnTo>
                      <a:lnTo>
                        <a:pt x="1079" y="3685"/>
                      </a:lnTo>
                      <a:cubicBezTo>
                        <a:pt x="1091" y="3733"/>
                        <a:pt x="1091" y="3770"/>
                        <a:pt x="1067" y="3806"/>
                      </a:cubicBezTo>
                      <a:lnTo>
                        <a:pt x="1007" y="4449"/>
                      </a:lnTo>
                      <a:lnTo>
                        <a:pt x="982" y="4643"/>
                      </a:lnTo>
                      <a:lnTo>
                        <a:pt x="922" y="5249"/>
                      </a:lnTo>
                      <a:lnTo>
                        <a:pt x="910" y="5430"/>
                      </a:lnTo>
                      <a:lnTo>
                        <a:pt x="849" y="6049"/>
                      </a:lnTo>
                      <a:lnTo>
                        <a:pt x="825" y="6230"/>
                      </a:lnTo>
                      <a:lnTo>
                        <a:pt x="764" y="6873"/>
                      </a:lnTo>
                      <a:lnTo>
                        <a:pt x="752" y="7067"/>
                      </a:lnTo>
                      <a:lnTo>
                        <a:pt x="728" y="7237"/>
                      </a:lnTo>
                      <a:lnTo>
                        <a:pt x="691" y="7697"/>
                      </a:lnTo>
                      <a:lnTo>
                        <a:pt x="667" y="7843"/>
                      </a:lnTo>
                      <a:lnTo>
                        <a:pt x="607" y="8497"/>
                      </a:lnTo>
                      <a:cubicBezTo>
                        <a:pt x="522" y="9309"/>
                        <a:pt x="449" y="10121"/>
                        <a:pt x="364" y="10934"/>
                      </a:cubicBezTo>
                      <a:cubicBezTo>
                        <a:pt x="1" y="11879"/>
                        <a:pt x="146" y="12255"/>
                        <a:pt x="304" y="12424"/>
                      </a:cubicBezTo>
                      <a:cubicBezTo>
                        <a:pt x="455" y="12598"/>
                        <a:pt x="702" y="12668"/>
                        <a:pt x="1005" y="12668"/>
                      </a:cubicBezTo>
                      <a:cubicBezTo>
                        <a:pt x="2203" y="12668"/>
                        <a:pt x="4266" y="11561"/>
                        <a:pt x="4643" y="11358"/>
                      </a:cubicBezTo>
                      <a:lnTo>
                        <a:pt x="4922" y="8558"/>
                      </a:lnTo>
                      <a:lnTo>
                        <a:pt x="5067" y="7091"/>
                      </a:lnTo>
                      <a:lnTo>
                        <a:pt x="5613" y="1467"/>
                      </a:lnTo>
                      <a:lnTo>
                        <a:pt x="5685" y="776"/>
                      </a:lnTo>
                      <a:lnTo>
                        <a:pt x="5698" y="618"/>
                      </a:lnTo>
                      <a:cubicBezTo>
                        <a:pt x="4291" y="412"/>
                        <a:pt x="2885" y="206"/>
                        <a:pt x="146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3" name="Google Shape;2183;p52"/>
                <p:cNvSpPr/>
                <p:nvPr/>
              </p:nvSpPr>
              <p:spPr>
                <a:xfrm>
                  <a:off x="7159302" y="4225290"/>
                  <a:ext cx="239786" cy="89761"/>
                </a:xfrm>
                <a:custGeom>
                  <a:avLst/>
                  <a:gdLst/>
                  <a:ahLst/>
                  <a:cxnLst/>
                  <a:rect l="l" t="t" r="r" b="b"/>
                  <a:pathLst>
                    <a:path w="4341" h="1625" extrusionOk="0">
                      <a:moveTo>
                        <a:pt x="3007" y="0"/>
                      </a:moveTo>
                      <a:cubicBezTo>
                        <a:pt x="2013" y="97"/>
                        <a:pt x="1007" y="207"/>
                        <a:pt x="1" y="304"/>
                      </a:cubicBezTo>
                      <a:cubicBezTo>
                        <a:pt x="1395" y="740"/>
                        <a:pt x="2801" y="1188"/>
                        <a:pt x="4195" y="1625"/>
                      </a:cubicBezTo>
                      <a:lnTo>
                        <a:pt x="4340" y="158"/>
                      </a:lnTo>
                      <a:lnTo>
                        <a:pt x="300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4" name="Google Shape;2184;p52"/>
                <p:cNvSpPr/>
                <p:nvPr/>
              </p:nvSpPr>
              <p:spPr>
                <a:xfrm>
                  <a:off x="7263756" y="2598275"/>
                  <a:ext cx="291985" cy="660917"/>
                </a:xfrm>
                <a:custGeom>
                  <a:avLst/>
                  <a:gdLst/>
                  <a:ahLst/>
                  <a:cxnLst/>
                  <a:rect l="l" t="t" r="r" b="b"/>
                  <a:pathLst>
                    <a:path w="5286" h="11965" extrusionOk="0">
                      <a:moveTo>
                        <a:pt x="3564" y="0"/>
                      </a:moveTo>
                      <a:lnTo>
                        <a:pt x="1322" y="134"/>
                      </a:lnTo>
                      <a:cubicBezTo>
                        <a:pt x="886" y="3831"/>
                        <a:pt x="437" y="7528"/>
                        <a:pt x="1" y="11237"/>
                      </a:cubicBezTo>
                      <a:cubicBezTo>
                        <a:pt x="316" y="11479"/>
                        <a:pt x="667" y="11673"/>
                        <a:pt x="1043" y="11795"/>
                      </a:cubicBezTo>
                      <a:cubicBezTo>
                        <a:pt x="1408" y="11915"/>
                        <a:pt x="1771" y="11965"/>
                        <a:pt x="2122" y="11965"/>
                      </a:cubicBezTo>
                      <a:cubicBezTo>
                        <a:pt x="3717" y="11965"/>
                        <a:pt x="5067" y="10931"/>
                        <a:pt x="5286" y="10752"/>
                      </a:cubicBezTo>
                      <a:cubicBezTo>
                        <a:pt x="5237" y="7976"/>
                        <a:pt x="4886" y="5225"/>
                        <a:pt x="4255" y="2522"/>
                      </a:cubicBezTo>
                      <a:cubicBezTo>
                        <a:pt x="4037" y="1649"/>
                        <a:pt x="3807" y="800"/>
                        <a:pt x="356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5" name="Google Shape;2185;p52"/>
                <p:cNvSpPr/>
                <p:nvPr/>
              </p:nvSpPr>
              <p:spPr>
                <a:xfrm>
                  <a:off x="7336062" y="2433557"/>
                  <a:ext cx="124616" cy="174827"/>
                </a:xfrm>
                <a:custGeom>
                  <a:avLst/>
                  <a:gdLst/>
                  <a:ahLst/>
                  <a:cxnLst/>
                  <a:rect l="l" t="t" r="r" b="b"/>
                  <a:pathLst>
                    <a:path w="2256" h="3165" extrusionOk="0">
                      <a:moveTo>
                        <a:pt x="1371" y="1"/>
                      </a:moveTo>
                      <a:cubicBezTo>
                        <a:pt x="1164" y="73"/>
                        <a:pt x="958" y="146"/>
                        <a:pt x="764" y="207"/>
                      </a:cubicBezTo>
                      <a:cubicBezTo>
                        <a:pt x="558" y="267"/>
                        <a:pt x="364" y="340"/>
                        <a:pt x="171" y="413"/>
                      </a:cubicBezTo>
                      <a:cubicBezTo>
                        <a:pt x="158" y="595"/>
                        <a:pt x="146" y="764"/>
                        <a:pt x="122" y="946"/>
                      </a:cubicBezTo>
                      <a:cubicBezTo>
                        <a:pt x="122" y="1055"/>
                        <a:pt x="122" y="1164"/>
                        <a:pt x="110" y="1273"/>
                      </a:cubicBezTo>
                      <a:cubicBezTo>
                        <a:pt x="98" y="1431"/>
                        <a:pt x="86" y="1601"/>
                        <a:pt x="86" y="1758"/>
                      </a:cubicBezTo>
                      <a:cubicBezTo>
                        <a:pt x="74" y="1795"/>
                        <a:pt x="74" y="1831"/>
                        <a:pt x="86" y="1855"/>
                      </a:cubicBezTo>
                      <a:cubicBezTo>
                        <a:pt x="61" y="2110"/>
                        <a:pt x="49" y="2364"/>
                        <a:pt x="25" y="2619"/>
                      </a:cubicBezTo>
                      <a:cubicBezTo>
                        <a:pt x="25" y="2789"/>
                        <a:pt x="13" y="2946"/>
                        <a:pt x="1" y="3128"/>
                      </a:cubicBezTo>
                      <a:cubicBezTo>
                        <a:pt x="1" y="3140"/>
                        <a:pt x="1" y="3152"/>
                        <a:pt x="1" y="3164"/>
                      </a:cubicBezTo>
                      <a:lnTo>
                        <a:pt x="37" y="3164"/>
                      </a:lnTo>
                      <a:cubicBezTo>
                        <a:pt x="280" y="3152"/>
                        <a:pt x="510" y="3140"/>
                        <a:pt x="740" y="3116"/>
                      </a:cubicBezTo>
                      <a:cubicBezTo>
                        <a:pt x="886" y="3116"/>
                        <a:pt x="1019" y="3092"/>
                        <a:pt x="1164" y="3092"/>
                      </a:cubicBezTo>
                      <a:cubicBezTo>
                        <a:pt x="1528" y="3067"/>
                        <a:pt x="1892" y="3043"/>
                        <a:pt x="2255" y="3031"/>
                      </a:cubicBezTo>
                      <a:cubicBezTo>
                        <a:pt x="2207" y="2837"/>
                        <a:pt x="2158" y="2655"/>
                        <a:pt x="2086" y="2486"/>
                      </a:cubicBezTo>
                      <a:cubicBezTo>
                        <a:pt x="2025" y="2255"/>
                        <a:pt x="1965" y="2037"/>
                        <a:pt x="1916" y="1819"/>
                      </a:cubicBezTo>
                      <a:cubicBezTo>
                        <a:pt x="1904" y="1795"/>
                        <a:pt x="1892" y="1770"/>
                        <a:pt x="1892" y="1746"/>
                      </a:cubicBezTo>
                      <a:cubicBezTo>
                        <a:pt x="1892" y="1746"/>
                        <a:pt x="1807" y="1419"/>
                        <a:pt x="1722" y="1128"/>
                      </a:cubicBezTo>
                      <a:cubicBezTo>
                        <a:pt x="1577" y="643"/>
                        <a:pt x="1383" y="49"/>
                        <a:pt x="1371"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6" name="Google Shape;2186;p52"/>
                <p:cNvSpPr/>
                <p:nvPr/>
              </p:nvSpPr>
              <p:spPr>
                <a:xfrm>
                  <a:off x="7393620" y="2392185"/>
                  <a:ext cx="48996" cy="41262"/>
                </a:xfrm>
                <a:custGeom>
                  <a:avLst/>
                  <a:gdLst/>
                  <a:ahLst/>
                  <a:cxnLst/>
                  <a:rect l="l" t="t" r="r" b="b"/>
                  <a:pathLst>
                    <a:path w="887" h="747" extrusionOk="0">
                      <a:moveTo>
                        <a:pt x="421" y="0"/>
                      </a:moveTo>
                      <a:cubicBezTo>
                        <a:pt x="238" y="0"/>
                        <a:pt x="79" y="125"/>
                        <a:pt x="38" y="313"/>
                      </a:cubicBezTo>
                      <a:cubicBezTo>
                        <a:pt x="0" y="555"/>
                        <a:pt x="198" y="746"/>
                        <a:pt x="418" y="746"/>
                      </a:cubicBezTo>
                      <a:cubicBezTo>
                        <a:pt x="485" y="746"/>
                        <a:pt x="554" y="729"/>
                        <a:pt x="619" y="689"/>
                      </a:cubicBezTo>
                      <a:cubicBezTo>
                        <a:pt x="886" y="507"/>
                        <a:pt x="826" y="83"/>
                        <a:pt x="510" y="10"/>
                      </a:cubicBezTo>
                      <a:cubicBezTo>
                        <a:pt x="480" y="4"/>
                        <a:pt x="450" y="0"/>
                        <a:pt x="42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7" name="Google Shape;2187;p52"/>
                <p:cNvSpPr/>
                <p:nvPr/>
              </p:nvSpPr>
              <p:spPr>
                <a:xfrm>
                  <a:off x="7243705" y="2588222"/>
                  <a:ext cx="185488" cy="434609"/>
                </a:xfrm>
                <a:custGeom>
                  <a:avLst/>
                  <a:gdLst/>
                  <a:ahLst/>
                  <a:cxnLst/>
                  <a:rect l="l" t="t" r="r" b="b"/>
                  <a:pathLst>
                    <a:path w="3358" h="7868" extrusionOk="0">
                      <a:moveTo>
                        <a:pt x="2133" y="1"/>
                      </a:moveTo>
                      <a:cubicBezTo>
                        <a:pt x="1552" y="522"/>
                        <a:pt x="1139" y="1225"/>
                        <a:pt x="994" y="2001"/>
                      </a:cubicBezTo>
                      <a:cubicBezTo>
                        <a:pt x="994" y="2001"/>
                        <a:pt x="836" y="2461"/>
                        <a:pt x="558" y="3770"/>
                      </a:cubicBezTo>
                      <a:cubicBezTo>
                        <a:pt x="497" y="4110"/>
                        <a:pt x="424" y="4510"/>
                        <a:pt x="327" y="4983"/>
                      </a:cubicBezTo>
                      <a:cubicBezTo>
                        <a:pt x="303" y="5140"/>
                        <a:pt x="279" y="5298"/>
                        <a:pt x="243" y="5455"/>
                      </a:cubicBezTo>
                      <a:lnTo>
                        <a:pt x="121" y="6219"/>
                      </a:lnTo>
                      <a:cubicBezTo>
                        <a:pt x="109" y="6243"/>
                        <a:pt x="109" y="6255"/>
                        <a:pt x="109" y="6267"/>
                      </a:cubicBezTo>
                      <a:cubicBezTo>
                        <a:pt x="85" y="6413"/>
                        <a:pt x="49" y="6570"/>
                        <a:pt x="36" y="6716"/>
                      </a:cubicBezTo>
                      <a:cubicBezTo>
                        <a:pt x="12" y="6946"/>
                        <a:pt x="0" y="7177"/>
                        <a:pt x="0" y="7395"/>
                      </a:cubicBezTo>
                      <a:lnTo>
                        <a:pt x="0" y="7504"/>
                      </a:lnTo>
                      <a:lnTo>
                        <a:pt x="2315" y="7867"/>
                      </a:lnTo>
                      <a:cubicBezTo>
                        <a:pt x="2327" y="7807"/>
                        <a:pt x="2340" y="7758"/>
                        <a:pt x="2352" y="7722"/>
                      </a:cubicBezTo>
                      <a:cubicBezTo>
                        <a:pt x="2376" y="7625"/>
                        <a:pt x="2388" y="7540"/>
                        <a:pt x="2412" y="7443"/>
                      </a:cubicBezTo>
                      <a:cubicBezTo>
                        <a:pt x="2424" y="7407"/>
                        <a:pt x="2436" y="7370"/>
                        <a:pt x="2449" y="7334"/>
                      </a:cubicBezTo>
                      <a:cubicBezTo>
                        <a:pt x="2485" y="7213"/>
                        <a:pt x="2509" y="7080"/>
                        <a:pt x="2546" y="6958"/>
                      </a:cubicBezTo>
                      <a:cubicBezTo>
                        <a:pt x="2570" y="6873"/>
                        <a:pt x="2594" y="6777"/>
                        <a:pt x="2618" y="6692"/>
                      </a:cubicBezTo>
                      <a:cubicBezTo>
                        <a:pt x="2630" y="6643"/>
                        <a:pt x="2643" y="6607"/>
                        <a:pt x="2655" y="6558"/>
                      </a:cubicBezTo>
                      <a:cubicBezTo>
                        <a:pt x="2655" y="6534"/>
                        <a:pt x="2667" y="6510"/>
                        <a:pt x="2667" y="6486"/>
                      </a:cubicBezTo>
                      <a:cubicBezTo>
                        <a:pt x="2715" y="6280"/>
                        <a:pt x="2776" y="6098"/>
                        <a:pt x="2812" y="5880"/>
                      </a:cubicBezTo>
                      <a:cubicBezTo>
                        <a:pt x="2861" y="5722"/>
                        <a:pt x="2897" y="5577"/>
                        <a:pt x="2933" y="5419"/>
                      </a:cubicBezTo>
                      <a:cubicBezTo>
                        <a:pt x="3006" y="5152"/>
                        <a:pt x="3079" y="4873"/>
                        <a:pt x="3140" y="4607"/>
                      </a:cubicBezTo>
                      <a:cubicBezTo>
                        <a:pt x="3176" y="4522"/>
                        <a:pt x="3188" y="4437"/>
                        <a:pt x="3212" y="4328"/>
                      </a:cubicBezTo>
                      <a:cubicBezTo>
                        <a:pt x="3261" y="4158"/>
                        <a:pt x="3309" y="3976"/>
                        <a:pt x="3358" y="3807"/>
                      </a:cubicBezTo>
                      <a:lnTo>
                        <a:pt x="3346" y="1952"/>
                      </a:lnTo>
                      <a:cubicBezTo>
                        <a:pt x="3333" y="1916"/>
                        <a:pt x="3333" y="1879"/>
                        <a:pt x="3321" y="1843"/>
                      </a:cubicBezTo>
                      <a:cubicBezTo>
                        <a:pt x="2921" y="1225"/>
                        <a:pt x="2533" y="619"/>
                        <a:pt x="213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8" name="Google Shape;2188;p52"/>
                <p:cNvSpPr/>
                <p:nvPr/>
              </p:nvSpPr>
              <p:spPr>
                <a:xfrm>
                  <a:off x="7014028" y="2686655"/>
                  <a:ext cx="368324" cy="428367"/>
                </a:xfrm>
                <a:custGeom>
                  <a:avLst/>
                  <a:gdLst/>
                  <a:ahLst/>
                  <a:cxnLst/>
                  <a:rect l="l" t="t" r="r" b="b"/>
                  <a:pathLst>
                    <a:path w="6668" h="7755" extrusionOk="0">
                      <a:moveTo>
                        <a:pt x="1928" y="1"/>
                      </a:moveTo>
                      <a:lnTo>
                        <a:pt x="0" y="1431"/>
                      </a:lnTo>
                      <a:cubicBezTo>
                        <a:pt x="703" y="3940"/>
                        <a:pt x="2316" y="6110"/>
                        <a:pt x="4510" y="7516"/>
                      </a:cubicBezTo>
                      <a:cubicBezTo>
                        <a:pt x="4695" y="7675"/>
                        <a:pt x="4937" y="7754"/>
                        <a:pt x="5189" y="7754"/>
                      </a:cubicBezTo>
                      <a:cubicBezTo>
                        <a:pt x="5415" y="7754"/>
                        <a:pt x="5649" y="7691"/>
                        <a:pt x="5855" y="7564"/>
                      </a:cubicBezTo>
                      <a:cubicBezTo>
                        <a:pt x="6388" y="7237"/>
                        <a:pt x="6667" y="6558"/>
                        <a:pt x="6425" y="6049"/>
                      </a:cubicBezTo>
                      <a:lnTo>
                        <a:pt x="1928"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9" name="Google Shape;2189;p52"/>
                <p:cNvSpPr/>
                <p:nvPr/>
              </p:nvSpPr>
              <p:spPr>
                <a:xfrm>
                  <a:off x="7209513" y="3199533"/>
                  <a:ext cx="284639" cy="611424"/>
                </a:xfrm>
                <a:custGeom>
                  <a:avLst/>
                  <a:gdLst/>
                  <a:ahLst/>
                  <a:cxnLst/>
                  <a:rect l="l" t="t" r="r" b="b"/>
                  <a:pathLst>
                    <a:path w="5153" h="11069" extrusionOk="0">
                      <a:moveTo>
                        <a:pt x="1104" y="1"/>
                      </a:moveTo>
                      <a:cubicBezTo>
                        <a:pt x="971" y="691"/>
                        <a:pt x="837" y="1382"/>
                        <a:pt x="704" y="2073"/>
                      </a:cubicBezTo>
                      <a:lnTo>
                        <a:pt x="474" y="4873"/>
                      </a:lnTo>
                      <a:lnTo>
                        <a:pt x="340" y="6461"/>
                      </a:lnTo>
                      <a:lnTo>
                        <a:pt x="62" y="9976"/>
                      </a:lnTo>
                      <a:lnTo>
                        <a:pt x="1" y="10728"/>
                      </a:lnTo>
                      <a:lnTo>
                        <a:pt x="2462" y="10934"/>
                      </a:lnTo>
                      <a:cubicBezTo>
                        <a:pt x="2462" y="10934"/>
                        <a:pt x="4137" y="11068"/>
                        <a:pt x="4271" y="11068"/>
                      </a:cubicBezTo>
                      <a:cubicBezTo>
                        <a:pt x="4277" y="11068"/>
                        <a:pt x="4280" y="11068"/>
                        <a:pt x="4280" y="11067"/>
                      </a:cubicBezTo>
                      <a:lnTo>
                        <a:pt x="4292" y="10995"/>
                      </a:lnTo>
                      <a:lnTo>
                        <a:pt x="4328" y="10498"/>
                      </a:lnTo>
                      <a:lnTo>
                        <a:pt x="4437" y="9152"/>
                      </a:lnTo>
                      <a:lnTo>
                        <a:pt x="4522" y="8013"/>
                      </a:lnTo>
                      <a:lnTo>
                        <a:pt x="4692" y="5988"/>
                      </a:lnTo>
                      <a:lnTo>
                        <a:pt x="5152" y="328"/>
                      </a:lnTo>
                      <a:lnTo>
                        <a:pt x="4280" y="255"/>
                      </a:lnTo>
                      <a:lnTo>
                        <a:pt x="1104"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0" name="Google Shape;2190;p52"/>
                <p:cNvSpPr/>
                <p:nvPr/>
              </p:nvSpPr>
              <p:spPr>
                <a:xfrm>
                  <a:off x="7330041" y="3153355"/>
                  <a:ext cx="393788" cy="640147"/>
                </a:xfrm>
                <a:custGeom>
                  <a:avLst/>
                  <a:gdLst/>
                  <a:ahLst/>
                  <a:cxnLst/>
                  <a:rect l="l" t="t" r="r" b="b"/>
                  <a:pathLst>
                    <a:path w="7129" h="11589" extrusionOk="0">
                      <a:moveTo>
                        <a:pt x="3880" y="0"/>
                      </a:moveTo>
                      <a:lnTo>
                        <a:pt x="3031" y="267"/>
                      </a:lnTo>
                      <a:lnTo>
                        <a:pt x="1" y="1224"/>
                      </a:lnTo>
                      <a:cubicBezTo>
                        <a:pt x="146" y="1927"/>
                        <a:pt x="280" y="2606"/>
                        <a:pt x="413" y="3297"/>
                      </a:cubicBezTo>
                      <a:lnTo>
                        <a:pt x="1261" y="5976"/>
                      </a:lnTo>
                      <a:lnTo>
                        <a:pt x="1734" y="7491"/>
                      </a:lnTo>
                      <a:lnTo>
                        <a:pt x="2789" y="10861"/>
                      </a:lnTo>
                      <a:cubicBezTo>
                        <a:pt x="2789" y="10861"/>
                        <a:pt x="3019" y="11588"/>
                        <a:pt x="3031" y="11588"/>
                      </a:cubicBezTo>
                      <a:lnTo>
                        <a:pt x="5383" y="10837"/>
                      </a:lnTo>
                      <a:cubicBezTo>
                        <a:pt x="5383" y="10837"/>
                        <a:pt x="7128" y="10291"/>
                        <a:pt x="7128" y="10279"/>
                      </a:cubicBezTo>
                      <a:lnTo>
                        <a:pt x="7104" y="10194"/>
                      </a:lnTo>
                      <a:lnTo>
                        <a:pt x="6946" y="9734"/>
                      </a:lnTo>
                      <a:lnTo>
                        <a:pt x="6534" y="8437"/>
                      </a:lnTo>
                      <a:lnTo>
                        <a:pt x="6195" y="7346"/>
                      </a:lnTo>
                      <a:lnTo>
                        <a:pt x="5589" y="5418"/>
                      </a:lnTo>
                      <a:lnTo>
                        <a:pt x="388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1" name="Google Shape;2191;p52"/>
                <p:cNvSpPr/>
                <p:nvPr/>
              </p:nvSpPr>
              <p:spPr>
                <a:xfrm>
                  <a:off x="7199515" y="3706612"/>
                  <a:ext cx="250447" cy="242051"/>
                </a:xfrm>
                <a:custGeom>
                  <a:avLst/>
                  <a:gdLst/>
                  <a:ahLst/>
                  <a:cxnLst/>
                  <a:rect l="l" t="t" r="r" b="b"/>
                  <a:pathLst>
                    <a:path w="4534" h="4382" extrusionOk="0">
                      <a:moveTo>
                        <a:pt x="2181" y="0"/>
                      </a:moveTo>
                      <a:cubicBezTo>
                        <a:pt x="1840" y="0"/>
                        <a:pt x="1497" y="74"/>
                        <a:pt x="1176" y="227"/>
                      </a:cubicBezTo>
                      <a:cubicBezTo>
                        <a:pt x="1115" y="251"/>
                        <a:pt x="1067" y="275"/>
                        <a:pt x="1006" y="312"/>
                      </a:cubicBezTo>
                      <a:cubicBezTo>
                        <a:pt x="788" y="445"/>
                        <a:pt x="594" y="615"/>
                        <a:pt x="449" y="821"/>
                      </a:cubicBezTo>
                      <a:cubicBezTo>
                        <a:pt x="376" y="906"/>
                        <a:pt x="327" y="978"/>
                        <a:pt x="279" y="1075"/>
                      </a:cubicBezTo>
                      <a:cubicBezTo>
                        <a:pt x="170" y="1269"/>
                        <a:pt x="97" y="1475"/>
                        <a:pt x="61" y="1693"/>
                      </a:cubicBezTo>
                      <a:cubicBezTo>
                        <a:pt x="49" y="1706"/>
                        <a:pt x="49" y="1718"/>
                        <a:pt x="61" y="1730"/>
                      </a:cubicBezTo>
                      <a:lnTo>
                        <a:pt x="24" y="2009"/>
                      </a:lnTo>
                      <a:cubicBezTo>
                        <a:pt x="0" y="2869"/>
                        <a:pt x="461" y="3669"/>
                        <a:pt x="1224" y="4069"/>
                      </a:cubicBezTo>
                      <a:cubicBezTo>
                        <a:pt x="1596" y="4281"/>
                        <a:pt x="1999" y="4381"/>
                        <a:pt x="2392" y="4381"/>
                      </a:cubicBezTo>
                      <a:cubicBezTo>
                        <a:pt x="3126" y="4381"/>
                        <a:pt x="3824" y="4030"/>
                        <a:pt x="4218" y="3390"/>
                      </a:cubicBezTo>
                      <a:cubicBezTo>
                        <a:pt x="4230" y="3366"/>
                        <a:pt x="4255" y="3330"/>
                        <a:pt x="4267" y="3306"/>
                      </a:cubicBezTo>
                      <a:cubicBezTo>
                        <a:pt x="4449" y="2990"/>
                        <a:pt x="4533" y="2639"/>
                        <a:pt x="4533" y="2275"/>
                      </a:cubicBezTo>
                      <a:cubicBezTo>
                        <a:pt x="4521" y="1730"/>
                        <a:pt x="4315" y="1209"/>
                        <a:pt x="3952" y="809"/>
                      </a:cubicBezTo>
                      <a:cubicBezTo>
                        <a:pt x="3495" y="280"/>
                        <a:pt x="2844" y="0"/>
                        <a:pt x="218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2" name="Google Shape;2192;p52"/>
                <p:cNvSpPr/>
                <p:nvPr/>
              </p:nvSpPr>
              <p:spPr>
                <a:xfrm>
                  <a:off x="6847984" y="4408733"/>
                  <a:ext cx="585904" cy="189575"/>
                </a:xfrm>
                <a:custGeom>
                  <a:avLst/>
                  <a:gdLst/>
                  <a:ahLst/>
                  <a:cxnLst/>
                  <a:rect l="l" t="t" r="r" b="b"/>
                  <a:pathLst>
                    <a:path w="10607" h="3432" extrusionOk="0">
                      <a:moveTo>
                        <a:pt x="4498" y="1"/>
                      </a:moveTo>
                      <a:cubicBezTo>
                        <a:pt x="2207" y="1"/>
                        <a:pt x="483" y="870"/>
                        <a:pt x="97" y="2122"/>
                      </a:cubicBezTo>
                      <a:cubicBezTo>
                        <a:pt x="25" y="2352"/>
                        <a:pt x="0" y="2595"/>
                        <a:pt x="25" y="2837"/>
                      </a:cubicBezTo>
                      <a:cubicBezTo>
                        <a:pt x="49" y="3043"/>
                        <a:pt x="97" y="3237"/>
                        <a:pt x="158" y="3431"/>
                      </a:cubicBezTo>
                      <a:cubicBezTo>
                        <a:pt x="655" y="3419"/>
                        <a:pt x="1152" y="3419"/>
                        <a:pt x="1661" y="3419"/>
                      </a:cubicBezTo>
                      <a:cubicBezTo>
                        <a:pt x="4558" y="3407"/>
                        <a:pt x="7455" y="3383"/>
                        <a:pt x="10352" y="3358"/>
                      </a:cubicBezTo>
                      <a:cubicBezTo>
                        <a:pt x="10485" y="3261"/>
                        <a:pt x="10582" y="3116"/>
                        <a:pt x="10607" y="2946"/>
                      </a:cubicBezTo>
                      <a:cubicBezTo>
                        <a:pt x="10607" y="2898"/>
                        <a:pt x="10607" y="2849"/>
                        <a:pt x="10594" y="2813"/>
                      </a:cubicBezTo>
                      <a:cubicBezTo>
                        <a:pt x="10534" y="2631"/>
                        <a:pt x="10437" y="2474"/>
                        <a:pt x="10291" y="2352"/>
                      </a:cubicBezTo>
                      <a:cubicBezTo>
                        <a:pt x="10231" y="2304"/>
                        <a:pt x="10170" y="2243"/>
                        <a:pt x="10134" y="2170"/>
                      </a:cubicBezTo>
                      <a:cubicBezTo>
                        <a:pt x="10110" y="2134"/>
                        <a:pt x="10085" y="2110"/>
                        <a:pt x="10061" y="2061"/>
                      </a:cubicBezTo>
                      <a:cubicBezTo>
                        <a:pt x="10049" y="2037"/>
                        <a:pt x="10025" y="2013"/>
                        <a:pt x="10013" y="1977"/>
                      </a:cubicBezTo>
                      <a:cubicBezTo>
                        <a:pt x="9928" y="1807"/>
                        <a:pt x="9855" y="1625"/>
                        <a:pt x="9807" y="1443"/>
                      </a:cubicBezTo>
                      <a:cubicBezTo>
                        <a:pt x="9710" y="1116"/>
                        <a:pt x="9661" y="777"/>
                        <a:pt x="9625" y="449"/>
                      </a:cubicBezTo>
                      <a:cubicBezTo>
                        <a:pt x="9613" y="364"/>
                        <a:pt x="9600" y="292"/>
                        <a:pt x="9600" y="219"/>
                      </a:cubicBezTo>
                      <a:lnTo>
                        <a:pt x="9200" y="207"/>
                      </a:lnTo>
                      <a:cubicBezTo>
                        <a:pt x="8243" y="158"/>
                        <a:pt x="7285" y="110"/>
                        <a:pt x="6328" y="73"/>
                      </a:cubicBezTo>
                      <a:cubicBezTo>
                        <a:pt x="6243" y="61"/>
                        <a:pt x="6182" y="61"/>
                        <a:pt x="6097" y="61"/>
                      </a:cubicBezTo>
                      <a:lnTo>
                        <a:pt x="5346" y="25"/>
                      </a:lnTo>
                      <a:lnTo>
                        <a:pt x="5200" y="25"/>
                      </a:lnTo>
                      <a:cubicBezTo>
                        <a:pt x="4970" y="13"/>
                        <a:pt x="4764" y="1"/>
                        <a:pt x="4546" y="1"/>
                      </a:cubicBezTo>
                      <a:cubicBezTo>
                        <a:pt x="4530" y="1"/>
                        <a:pt x="4514" y="1"/>
                        <a:pt x="449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3" name="Google Shape;2193;p52"/>
                <p:cNvSpPr/>
                <p:nvPr/>
              </p:nvSpPr>
              <p:spPr>
                <a:xfrm>
                  <a:off x="6847984" y="4408733"/>
                  <a:ext cx="586567" cy="188857"/>
                </a:xfrm>
                <a:custGeom>
                  <a:avLst/>
                  <a:gdLst/>
                  <a:ahLst/>
                  <a:cxnLst/>
                  <a:rect l="l" t="t" r="r" b="b"/>
                  <a:pathLst>
                    <a:path w="10619" h="3419" extrusionOk="0">
                      <a:moveTo>
                        <a:pt x="4498" y="1"/>
                      </a:moveTo>
                      <a:cubicBezTo>
                        <a:pt x="2207" y="1"/>
                        <a:pt x="483" y="870"/>
                        <a:pt x="97" y="2122"/>
                      </a:cubicBezTo>
                      <a:cubicBezTo>
                        <a:pt x="25" y="2352"/>
                        <a:pt x="0" y="2595"/>
                        <a:pt x="25" y="2837"/>
                      </a:cubicBezTo>
                      <a:cubicBezTo>
                        <a:pt x="49" y="3031"/>
                        <a:pt x="97" y="3237"/>
                        <a:pt x="158" y="3419"/>
                      </a:cubicBezTo>
                      <a:lnTo>
                        <a:pt x="1661" y="3419"/>
                      </a:lnTo>
                      <a:cubicBezTo>
                        <a:pt x="4558" y="3407"/>
                        <a:pt x="7455" y="3383"/>
                        <a:pt x="10352" y="3358"/>
                      </a:cubicBezTo>
                      <a:cubicBezTo>
                        <a:pt x="10485" y="3261"/>
                        <a:pt x="10582" y="3116"/>
                        <a:pt x="10607" y="2946"/>
                      </a:cubicBezTo>
                      <a:cubicBezTo>
                        <a:pt x="10619" y="2898"/>
                        <a:pt x="10607" y="2849"/>
                        <a:pt x="10594" y="2801"/>
                      </a:cubicBezTo>
                      <a:cubicBezTo>
                        <a:pt x="10534" y="2631"/>
                        <a:pt x="10437" y="2474"/>
                        <a:pt x="10291" y="2352"/>
                      </a:cubicBezTo>
                      <a:cubicBezTo>
                        <a:pt x="10231" y="2292"/>
                        <a:pt x="10170" y="2231"/>
                        <a:pt x="10134" y="2170"/>
                      </a:cubicBezTo>
                      <a:cubicBezTo>
                        <a:pt x="10110" y="2134"/>
                        <a:pt x="10085" y="2098"/>
                        <a:pt x="10061" y="2061"/>
                      </a:cubicBezTo>
                      <a:cubicBezTo>
                        <a:pt x="10049" y="2037"/>
                        <a:pt x="10025" y="2001"/>
                        <a:pt x="10013" y="1977"/>
                      </a:cubicBezTo>
                      <a:cubicBezTo>
                        <a:pt x="9928" y="1807"/>
                        <a:pt x="9855" y="1625"/>
                        <a:pt x="9807" y="1431"/>
                      </a:cubicBezTo>
                      <a:cubicBezTo>
                        <a:pt x="9765" y="1429"/>
                        <a:pt x="9722" y="1428"/>
                        <a:pt x="9678" y="1428"/>
                      </a:cubicBezTo>
                      <a:cubicBezTo>
                        <a:pt x="9172" y="1428"/>
                        <a:pt x="8550" y="1572"/>
                        <a:pt x="7902" y="1572"/>
                      </a:cubicBezTo>
                      <a:cubicBezTo>
                        <a:pt x="7440" y="1572"/>
                        <a:pt x="6965" y="1499"/>
                        <a:pt x="6510" y="1249"/>
                      </a:cubicBezTo>
                      <a:cubicBezTo>
                        <a:pt x="6000" y="958"/>
                        <a:pt x="5600" y="534"/>
                        <a:pt x="5346" y="13"/>
                      </a:cubicBezTo>
                      <a:lnTo>
                        <a:pt x="5200" y="13"/>
                      </a:lnTo>
                      <a:cubicBezTo>
                        <a:pt x="4970" y="1"/>
                        <a:pt x="4764" y="1"/>
                        <a:pt x="4546" y="1"/>
                      </a:cubicBezTo>
                      <a:cubicBezTo>
                        <a:pt x="4530" y="1"/>
                        <a:pt x="4514" y="1"/>
                        <a:pt x="449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4" name="Google Shape;2194;p52"/>
                <p:cNvSpPr/>
                <p:nvPr/>
              </p:nvSpPr>
              <p:spPr>
                <a:xfrm>
                  <a:off x="7031427" y="4321679"/>
                  <a:ext cx="121909" cy="120583"/>
                </a:xfrm>
                <a:custGeom>
                  <a:avLst/>
                  <a:gdLst/>
                  <a:ahLst/>
                  <a:cxnLst/>
                  <a:rect l="l" t="t" r="r" b="b"/>
                  <a:pathLst>
                    <a:path w="2207" h="2183" extrusionOk="0">
                      <a:moveTo>
                        <a:pt x="1152" y="0"/>
                      </a:moveTo>
                      <a:cubicBezTo>
                        <a:pt x="1136" y="0"/>
                        <a:pt x="1120" y="0"/>
                        <a:pt x="1104" y="1"/>
                      </a:cubicBezTo>
                      <a:cubicBezTo>
                        <a:pt x="667" y="37"/>
                        <a:pt x="255" y="268"/>
                        <a:pt x="1" y="619"/>
                      </a:cubicBezTo>
                      <a:cubicBezTo>
                        <a:pt x="279" y="1092"/>
                        <a:pt x="546" y="1565"/>
                        <a:pt x="813" y="2025"/>
                      </a:cubicBezTo>
                      <a:lnTo>
                        <a:pt x="2207" y="2183"/>
                      </a:lnTo>
                      <a:cubicBezTo>
                        <a:pt x="2158" y="1565"/>
                        <a:pt x="2110" y="959"/>
                        <a:pt x="2061" y="340"/>
                      </a:cubicBezTo>
                      <a:cubicBezTo>
                        <a:pt x="1807" y="121"/>
                        <a:pt x="1486" y="0"/>
                        <a:pt x="115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5" name="Google Shape;2195;p52"/>
                <p:cNvSpPr/>
                <p:nvPr/>
              </p:nvSpPr>
              <p:spPr>
                <a:xfrm>
                  <a:off x="6836605" y="4573451"/>
                  <a:ext cx="597283" cy="35573"/>
                </a:xfrm>
                <a:custGeom>
                  <a:avLst/>
                  <a:gdLst/>
                  <a:ahLst/>
                  <a:cxnLst/>
                  <a:rect l="l" t="t" r="r" b="b"/>
                  <a:pathLst>
                    <a:path w="10813" h="644" extrusionOk="0">
                      <a:moveTo>
                        <a:pt x="0" y="1"/>
                      </a:moveTo>
                      <a:lnTo>
                        <a:pt x="0" y="643"/>
                      </a:lnTo>
                      <a:lnTo>
                        <a:pt x="10813" y="643"/>
                      </a:lnTo>
                      <a:lnTo>
                        <a:pt x="10813"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6" name="Google Shape;2196;p52"/>
                <p:cNvSpPr/>
                <p:nvPr/>
              </p:nvSpPr>
              <p:spPr>
                <a:xfrm>
                  <a:off x="7340757" y="2444273"/>
                  <a:ext cx="55624" cy="86447"/>
                </a:xfrm>
                <a:custGeom>
                  <a:avLst/>
                  <a:gdLst/>
                  <a:ahLst/>
                  <a:cxnLst/>
                  <a:rect l="l" t="t" r="r" b="b"/>
                  <a:pathLst>
                    <a:path w="1007" h="1565" extrusionOk="0">
                      <a:moveTo>
                        <a:pt x="692" y="1"/>
                      </a:moveTo>
                      <a:cubicBezTo>
                        <a:pt x="486" y="73"/>
                        <a:pt x="292" y="146"/>
                        <a:pt x="86" y="207"/>
                      </a:cubicBezTo>
                      <a:cubicBezTo>
                        <a:pt x="73" y="388"/>
                        <a:pt x="73" y="570"/>
                        <a:pt x="49" y="740"/>
                      </a:cubicBezTo>
                      <a:cubicBezTo>
                        <a:pt x="49" y="849"/>
                        <a:pt x="37" y="958"/>
                        <a:pt x="25" y="1067"/>
                      </a:cubicBezTo>
                      <a:cubicBezTo>
                        <a:pt x="13" y="1237"/>
                        <a:pt x="1" y="1395"/>
                        <a:pt x="1" y="1564"/>
                      </a:cubicBezTo>
                      <a:cubicBezTo>
                        <a:pt x="231" y="1504"/>
                        <a:pt x="437" y="1382"/>
                        <a:pt x="583" y="1201"/>
                      </a:cubicBezTo>
                      <a:cubicBezTo>
                        <a:pt x="946" y="813"/>
                        <a:pt x="1007" y="291"/>
                        <a:pt x="728" y="37"/>
                      </a:cubicBezTo>
                      <a:cubicBezTo>
                        <a:pt x="716" y="25"/>
                        <a:pt x="704" y="13"/>
                        <a:pt x="69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7" name="Google Shape;2197;p52"/>
                <p:cNvSpPr/>
                <p:nvPr/>
              </p:nvSpPr>
              <p:spPr>
                <a:xfrm>
                  <a:off x="7259779" y="2278230"/>
                  <a:ext cx="166099" cy="215702"/>
                </a:xfrm>
                <a:custGeom>
                  <a:avLst/>
                  <a:gdLst/>
                  <a:ahLst/>
                  <a:cxnLst/>
                  <a:rect l="l" t="t" r="r" b="b"/>
                  <a:pathLst>
                    <a:path w="3007" h="3905" extrusionOk="0">
                      <a:moveTo>
                        <a:pt x="1588" y="0"/>
                      </a:moveTo>
                      <a:cubicBezTo>
                        <a:pt x="1152" y="0"/>
                        <a:pt x="739" y="219"/>
                        <a:pt x="473" y="570"/>
                      </a:cubicBezTo>
                      <a:cubicBezTo>
                        <a:pt x="218" y="897"/>
                        <a:pt x="61" y="1297"/>
                        <a:pt x="24" y="1710"/>
                      </a:cubicBezTo>
                      <a:lnTo>
                        <a:pt x="0" y="1904"/>
                      </a:lnTo>
                      <a:cubicBezTo>
                        <a:pt x="0" y="2061"/>
                        <a:pt x="12" y="2231"/>
                        <a:pt x="36" y="2388"/>
                      </a:cubicBezTo>
                      <a:cubicBezTo>
                        <a:pt x="170" y="3237"/>
                        <a:pt x="727" y="3879"/>
                        <a:pt x="1418" y="3904"/>
                      </a:cubicBezTo>
                      <a:cubicBezTo>
                        <a:pt x="1436" y="3904"/>
                        <a:pt x="1453" y="3905"/>
                        <a:pt x="1470" y="3905"/>
                      </a:cubicBezTo>
                      <a:cubicBezTo>
                        <a:pt x="2272" y="3905"/>
                        <a:pt x="2959" y="3081"/>
                        <a:pt x="3006" y="2025"/>
                      </a:cubicBezTo>
                      <a:cubicBezTo>
                        <a:pt x="3006" y="1928"/>
                        <a:pt x="3006" y="1819"/>
                        <a:pt x="2994" y="1722"/>
                      </a:cubicBezTo>
                      <a:cubicBezTo>
                        <a:pt x="2933" y="813"/>
                        <a:pt x="2388" y="85"/>
                        <a:pt x="16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8" name="Google Shape;2198;p52"/>
                <p:cNvSpPr/>
                <p:nvPr/>
              </p:nvSpPr>
              <p:spPr>
                <a:xfrm>
                  <a:off x="7247019" y="2396714"/>
                  <a:ext cx="41594" cy="50984"/>
                </a:xfrm>
                <a:custGeom>
                  <a:avLst/>
                  <a:gdLst/>
                  <a:ahLst/>
                  <a:cxnLst/>
                  <a:rect l="l" t="t" r="r" b="b"/>
                  <a:pathLst>
                    <a:path w="753" h="923" extrusionOk="0">
                      <a:moveTo>
                        <a:pt x="752" y="1"/>
                      </a:moveTo>
                      <a:cubicBezTo>
                        <a:pt x="602" y="41"/>
                        <a:pt x="451" y="65"/>
                        <a:pt x="300" y="65"/>
                      </a:cubicBezTo>
                      <a:cubicBezTo>
                        <a:pt x="269" y="65"/>
                        <a:pt x="238" y="64"/>
                        <a:pt x="207" y="62"/>
                      </a:cubicBezTo>
                      <a:cubicBezTo>
                        <a:pt x="199" y="62"/>
                        <a:pt x="181" y="60"/>
                        <a:pt x="160" y="60"/>
                      </a:cubicBezTo>
                      <a:cubicBezTo>
                        <a:pt x="117" y="60"/>
                        <a:pt x="57" y="66"/>
                        <a:pt x="25" y="98"/>
                      </a:cubicBezTo>
                      <a:cubicBezTo>
                        <a:pt x="1" y="134"/>
                        <a:pt x="1" y="171"/>
                        <a:pt x="13" y="207"/>
                      </a:cubicBezTo>
                      <a:lnTo>
                        <a:pt x="461" y="752"/>
                      </a:lnTo>
                      <a:lnTo>
                        <a:pt x="655" y="922"/>
                      </a:lnTo>
                      <a:cubicBezTo>
                        <a:pt x="679" y="607"/>
                        <a:pt x="716" y="304"/>
                        <a:pt x="75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9" name="Google Shape;2199;p52"/>
                <p:cNvSpPr/>
                <p:nvPr/>
              </p:nvSpPr>
              <p:spPr>
                <a:xfrm>
                  <a:off x="7324683" y="2387821"/>
                  <a:ext cx="50266" cy="42422"/>
                </a:xfrm>
                <a:custGeom>
                  <a:avLst/>
                  <a:gdLst/>
                  <a:ahLst/>
                  <a:cxnLst/>
                  <a:rect l="l" t="t" r="r" b="b"/>
                  <a:pathLst>
                    <a:path w="910" h="768" extrusionOk="0">
                      <a:moveTo>
                        <a:pt x="490" y="0"/>
                      </a:moveTo>
                      <a:cubicBezTo>
                        <a:pt x="184" y="0"/>
                        <a:pt x="1" y="371"/>
                        <a:pt x="207" y="623"/>
                      </a:cubicBezTo>
                      <a:cubicBezTo>
                        <a:pt x="284" y="722"/>
                        <a:pt x="393" y="768"/>
                        <a:pt x="502" y="768"/>
                      </a:cubicBezTo>
                      <a:cubicBezTo>
                        <a:pt x="684" y="768"/>
                        <a:pt x="863" y="641"/>
                        <a:pt x="886" y="429"/>
                      </a:cubicBezTo>
                      <a:cubicBezTo>
                        <a:pt x="910" y="210"/>
                        <a:pt x="764" y="29"/>
                        <a:pt x="546" y="4"/>
                      </a:cubicBezTo>
                      <a:cubicBezTo>
                        <a:pt x="527" y="2"/>
                        <a:pt x="509" y="0"/>
                        <a:pt x="490"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0" name="Google Shape;2200;p52"/>
                <p:cNvSpPr/>
                <p:nvPr/>
              </p:nvSpPr>
              <p:spPr>
                <a:xfrm>
                  <a:off x="7270440" y="2363903"/>
                  <a:ext cx="52310" cy="32038"/>
                </a:xfrm>
                <a:custGeom>
                  <a:avLst/>
                  <a:gdLst/>
                  <a:ahLst/>
                  <a:cxnLst/>
                  <a:rect l="l" t="t" r="r" b="b"/>
                  <a:pathLst>
                    <a:path w="947" h="580" extrusionOk="0">
                      <a:moveTo>
                        <a:pt x="486" y="1"/>
                      </a:moveTo>
                      <a:cubicBezTo>
                        <a:pt x="425" y="1"/>
                        <a:pt x="377" y="13"/>
                        <a:pt x="328" y="37"/>
                      </a:cubicBezTo>
                      <a:cubicBezTo>
                        <a:pt x="316" y="37"/>
                        <a:pt x="304" y="49"/>
                        <a:pt x="304" y="62"/>
                      </a:cubicBezTo>
                      <a:cubicBezTo>
                        <a:pt x="122" y="146"/>
                        <a:pt x="1" y="340"/>
                        <a:pt x="37" y="449"/>
                      </a:cubicBezTo>
                      <a:cubicBezTo>
                        <a:pt x="74" y="510"/>
                        <a:pt x="134" y="546"/>
                        <a:pt x="195" y="559"/>
                      </a:cubicBezTo>
                      <a:cubicBezTo>
                        <a:pt x="207" y="559"/>
                        <a:pt x="219" y="571"/>
                        <a:pt x="243" y="571"/>
                      </a:cubicBezTo>
                      <a:cubicBezTo>
                        <a:pt x="292" y="577"/>
                        <a:pt x="337" y="580"/>
                        <a:pt x="383" y="580"/>
                      </a:cubicBezTo>
                      <a:cubicBezTo>
                        <a:pt x="428" y="580"/>
                        <a:pt x="474" y="577"/>
                        <a:pt x="522" y="571"/>
                      </a:cubicBezTo>
                      <a:cubicBezTo>
                        <a:pt x="692" y="546"/>
                        <a:pt x="934" y="462"/>
                        <a:pt x="934" y="304"/>
                      </a:cubicBezTo>
                      <a:cubicBezTo>
                        <a:pt x="946" y="195"/>
                        <a:pt x="801" y="62"/>
                        <a:pt x="595"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1" name="Google Shape;2201;p52"/>
                <p:cNvSpPr/>
                <p:nvPr/>
              </p:nvSpPr>
              <p:spPr>
                <a:xfrm>
                  <a:off x="7270440" y="2363903"/>
                  <a:ext cx="33529" cy="32038"/>
                </a:xfrm>
                <a:custGeom>
                  <a:avLst/>
                  <a:gdLst/>
                  <a:ahLst/>
                  <a:cxnLst/>
                  <a:rect l="l" t="t" r="r" b="b"/>
                  <a:pathLst>
                    <a:path w="607" h="580" extrusionOk="0">
                      <a:moveTo>
                        <a:pt x="486" y="1"/>
                      </a:moveTo>
                      <a:cubicBezTo>
                        <a:pt x="425" y="1"/>
                        <a:pt x="377" y="13"/>
                        <a:pt x="328" y="37"/>
                      </a:cubicBezTo>
                      <a:cubicBezTo>
                        <a:pt x="316" y="37"/>
                        <a:pt x="304" y="49"/>
                        <a:pt x="304" y="62"/>
                      </a:cubicBezTo>
                      <a:cubicBezTo>
                        <a:pt x="122" y="146"/>
                        <a:pt x="1" y="340"/>
                        <a:pt x="37" y="449"/>
                      </a:cubicBezTo>
                      <a:cubicBezTo>
                        <a:pt x="74" y="510"/>
                        <a:pt x="134" y="546"/>
                        <a:pt x="195" y="559"/>
                      </a:cubicBezTo>
                      <a:cubicBezTo>
                        <a:pt x="207" y="559"/>
                        <a:pt x="219" y="571"/>
                        <a:pt x="243" y="571"/>
                      </a:cubicBezTo>
                      <a:cubicBezTo>
                        <a:pt x="292" y="577"/>
                        <a:pt x="337" y="580"/>
                        <a:pt x="383" y="580"/>
                      </a:cubicBezTo>
                      <a:cubicBezTo>
                        <a:pt x="428" y="580"/>
                        <a:pt x="474" y="577"/>
                        <a:pt x="522" y="571"/>
                      </a:cubicBezTo>
                      <a:cubicBezTo>
                        <a:pt x="583" y="449"/>
                        <a:pt x="607" y="316"/>
                        <a:pt x="595" y="183"/>
                      </a:cubicBezTo>
                      <a:cubicBezTo>
                        <a:pt x="583" y="122"/>
                        <a:pt x="559" y="62"/>
                        <a:pt x="534"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2" name="Google Shape;2202;p52"/>
                <p:cNvSpPr/>
                <p:nvPr/>
              </p:nvSpPr>
              <p:spPr>
                <a:xfrm>
                  <a:off x="7293916" y="2445378"/>
                  <a:ext cx="30160" cy="21377"/>
                </a:xfrm>
                <a:custGeom>
                  <a:avLst/>
                  <a:gdLst/>
                  <a:ahLst/>
                  <a:cxnLst/>
                  <a:rect l="l" t="t" r="r" b="b"/>
                  <a:pathLst>
                    <a:path w="546" h="387" extrusionOk="0">
                      <a:moveTo>
                        <a:pt x="480" y="1"/>
                      </a:moveTo>
                      <a:cubicBezTo>
                        <a:pt x="457" y="1"/>
                        <a:pt x="417" y="20"/>
                        <a:pt x="303" y="78"/>
                      </a:cubicBezTo>
                      <a:cubicBezTo>
                        <a:pt x="49" y="211"/>
                        <a:pt x="0" y="223"/>
                        <a:pt x="0" y="259"/>
                      </a:cubicBezTo>
                      <a:cubicBezTo>
                        <a:pt x="0" y="307"/>
                        <a:pt x="115" y="386"/>
                        <a:pt x="241" y="386"/>
                      </a:cubicBezTo>
                      <a:cubicBezTo>
                        <a:pt x="274" y="386"/>
                        <a:pt x="307" y="381"/>
                        <a:pt x="340" y="368"/>
                      </a:cubicBezTo>
                      <a:cubicBezTo>
                        <a:pt x="509" y="308"/>
                        <a:pt x="546" y="41"/>
                        <a:pt x="497" y="5"/>
                      </a:cubicBezTo>
                      <a:cubicBezTo>
                        <a:pt x="492" y="2"/>
                        <a:pt x="487" y="1"/>
                        <a:pt x="48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3" name="Google Shape;2203;p52"/>
                <p:cNvSpPr/>
                <p:nvPr/>
              </p:nvSpPr>
              <p:spPr>
                <a:xfrm>
                  <a:off x="7133893" y="3147997"/>
                  <a:ext cx="350206" cy="1119554"/>
                </a:xfrm>
                <a:custGeom>
                  <a:avLst/>
                  <a:gdLst/>
                  <a:ahLst/>
                  <a:cxnLst/>
                  <a:rect l="l" t="t" r="r" b="b"/>
                  <a:pathLst>
                    <a:path w="6340" h="20268" extrusionOk="0">
                      <a:moveTo>
                        <a:pt x="2497" y="0"/>
                      </a:moveTo>
                      <a:cubicBezTo>
                        <a:pt x="2340" y="1067"/>
                        <a:pt x="2194" y="2134"/>
                        <a:pt x="2037" y="3212"/>
                      </a:cubicBezTo>
                      <a:cubicBezTo>
                        <a:pt x="1261" y="8800"/>
                        <a:pt x="582" y="14316"/>
                        <a:pt x="0" y="19758"/>
                      </a:cubicBezTo>
                      <a:lnTo>
                        <a:pt x="5164" y="20267"/>
                      </a:lnTo>
                      <a:cubicBezTo>
                        <a:pt x="5503" y="18037"/>
                        <a:pt x="5782" y="15673"/>
                        <a:pt x="5964" y="13164"/>
                      </a:cubicBezTo>
                      <a:cubicBezTo>
                        <a:pt x="6255" y="9552"/>
                        <a:pt x="6340" y="5915"/>
                        <a:pt x="6243" y="2279"/>
                      </a:cubicBezTo>
                      <a:lnTo>
                        <a:pt x="2497"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4" name="Google Shape;2204;p52"/>
                <p:cNvSpPr/>
                <p:nvPr/>
              </p:nvSpPr>
              <p:spPr>
                <a:xfrm>
                  <a:off x="7348159" y="3167385"/>
                  <a:ext cx="652852" cy="1051280"/>
                </a:xfrm>
                <a:custGeom>
                  <a:avLst/>
                  <a:gdLst/>
                  <a:ahLst/>
                  <a:cxnLst/>
                  <a:rect l="l" t="t" r="r" b="b"/>
                  <a:pathLst>
                    <a:path w="11819" h="19032" extrusionOk="0">
                      <a:moveTo>
                        <a:pt x="3818" y="1"/>
                      </a:moveTo>
                      <a:lnTo>
                        <a:pt x="85" y="2049"/>
                      </a:lnTo>
                      <a:cubicBezTo>
                        <a:pt x="0" y="4825"/>
                        <a:pt x="570" y="7589"/>
                        <a:pt x="1733" y="10122"/>
                      </a:cubicBezTo>
                      <a:cubicBezTo>
                        <a:pt x="2230" y="11177"/>
                        <a:pt x="2836" y="12195"/>
                        <a:pt x="3539" y="13128"/>
                      </a:cubicBezTo>
                      <a:lnTo>
                        <a:pt x="7394" y="19031"/>
                      </a:lnTo>
                      <a:lnTo>
                        <a:pt x="11818" y="15225"/>
                      </a:lnTo>
                      <a:lnTo>
                        <a:pt x="6618" y="9480"/>
                      </a:lnTo>
                      <a:cubicBezTo>
                        <a:pt x="5685" y="6316"/>
                        <a:pt x="4752" y="3164"/>
                        <a:pt x="3818"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5" name="Google Shape;2205;p52"/>
                <p:cNvSpPr/>
                <p:nvPr/>
              </p:nvSpPr>
              <p:spPr>
                <a:xfrm>
                  <a:off x="7271821" y="3147334"/>
                  <a:ext cx="294637" cy="164718"/>
                </a:xfrm>
                <a:custGeom>
                  <a:avLst/>
                  <a:gdLst/>
                  <a:ahLst/>
                  <a:cxnLst/>
                  <a:rect l="l" t="t" r="r" b="b"/>
                  <a:pathLst>
                    <a:path w="5334" h="2982" extrusionOk="0">
                      <a:moveTo>
                        <a:pt x="5115" y="0"/>
                      </a:moveTo>
                      <a:lnTo>
                        <a:pt x="0" y="24"/>
                      </a:lnTo>
                      <a:cubicBezTo>
                        <a:pt x="388" y="1006"/>
                        <a:pt x="776" y="1988"/>
                        <a:pt x="1164" y="2982"/>
                      </a:cubicBezTo>
                      <a:lnTo>
                        <a:pt x="5334" y="824"/>
                      </a:lnTo>
                      <a:lnTo>
                        <a:pt x="5115"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6" name="Google Shape;2206;p52"/>
                <p:cNvSpPr/>
                <p:nvPr/>
              </p:nvSpPr>
              <p:spPr>
                <a:xfrm>
                  <a:off x="7228294" y="2597612"/>
                  <a:ext cx="381691" cy="683675"/>
                </a:xfrm>
                <a:custGeom>
                  <a:avLst/>
                  <a:gdLst/>
                  <a:ahLst/>
                  <a:cxnLst/>
                  <a:rect l="l" t="t" r="r" b="b"/>
                  <a:pathLst>
                    <a:path w="6910" h="12377" extrusionOk="0">
                      <a:moveTo>
                        <a:pt x="4194" y="0"/>
                      </a:moveTo>
                      <a:cubicBezTo>
                        <a:pt x="4137" y="69"/>
                        <a:pt x="3685" y="564"/>
                        <a:pt x="2988" y="564"/>
                      </a:cubicBezTo>
                      <a:cubicBezTo>
                        <a:pt x="2942" y="564"/>
                        <a:pt x="2896" y="562"/>
                        <a:pt x="2849" y="558"/>
                      </a:cubicBezTo>
                      <a:cubicBezTo>
                        <a:pt x="2522" y="522"/>
                        <a:pt x="2206" y="376"/>
                        <a:pt x="1964" y="146"/>
                      </a:cubicBezTo>
                      <a:lnTo>
                        <a:pt x="1237" y="1322"/>
                      </a:lnTo>
                      <a:cubicBezTo>
                        <a:pt x="837" y="1964"/>
                        <a:pt x="400" y="4703"/>
                        <a:pt x="0" y="12376"/>
                      </a:cubicBezTo>
                      <a:lnTo>
                        <a:pt x="6909" y="12219"/>
                      </a:lnTo>
                      <a:cubicBezTo>
                        <a:pt x="6328" y="9613"/>
                        <a:pt x="5734" y="7019"/>
                        <a:pt x="5152" y="4413"/>
                      </a:cubicBezTo>
                      <a:cubicBezTo>
                        <a:pt x="4837" y="2946"/>
                        <a:pt x="4509" y="1479"/>
                        <a:pt x="419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7" name="Google Shape;2207;p52"/>
                <p:cNvSpPr/>
                <p:nvPr/>
              </p:nvSpPr>
              <p:spPr>
                <a:xfrm>
                  <a:off x="7470013" y="3294597"/>
                  <a:ext cx="28834" cy="470071"/>
                </a:xfrm>
                <a:custGeom>
                  <a:avLst/>
                  <a:gdLst/>
                  <a:ahLst/>
                  <a:cxnLst/>
                  <a:rect l="l" t="t" r="r" b="b"/>
                  <a:pathLst>
                    <a:path w="522" h="8510" extrusionOk="0">
                      <a:moveTo>
                        <a:pt x="436" y="1"/>
                      </a:moveTo>
                      <a:cubicBezTo>
                        <a:pt x="388" y="1"/>
                        <a:pt x="352" y="37"/>
                        <a:pt x="352" y="86"/>
                      </a:cubicBezTo>
                      <a:lnTo>
                        <a:pt x="12" y="8425"/>
                      </a:lnTo>
                      <a:cubicBezTo>
                        <a:pt x="0" y="8474"/>
                        <a:pt x="49" y="8510"/>
                        <a:pt x="97" y="8510"/>
                      </a:cubicBezTo>
                      <a:cubicBezTo>
                        <a:pt x="133" y="8510"/>
                        <a:pt x="170" y="8474"/>
                        <a:pt x="182" y="8437"/>
                      </a:cubicBezTo>
                      <a:lnTo>
                        <a:pt x="521" y="98"/>
                      </a:lnTo>
                      <a:cubicBezTo>
                        <a:pt x="521" y="49"/>
                        <a:pt x="485" y="1"/>
                        <a:pt x="43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8" name="Google Shape;2208;p52"/>
                <p:cNvSpPr/>
                <p:nvPr/>
              </p:nvSpPr>
              <p:spPr>
                <a:xfrm>
                  <a:off x="7423779" y="2608991"/>
                  <a:ext cx="263870" cy="419197"/>
                </a:xfrm>
                <a:custGeom>
                  <a:avLst/>
                  <a:gdLst/>
                  <a:ahLst/>
                  <a:cxnLst/>
                  <a:rect l="l" t="t" r="r" b="b"/>
                  <a:pathLst>
                    <a:path w="4777" h="7589" extrusionOk="0">
                      <a:moveTo>
                        <a:pt x="607" y="0"/>
                      </a:moveTo>
                      <a:cubicBezTo>
                        <a:pt x="413" y="703"/>
                        <a:pt x="207" y="1407"/>
                        <a:pt x="1" y="2097"/>
                      </a:cubicBezTo>
                      <a:cubicBezTo>
                        <a:pt x="1" y="2146"/>
                        <a:pt x="1" y="2182"/>
                        <a:pt x="13" y="2219"/>
                      </a:cubicBezTo>
                      <a:lnTo>
                        <a:pt x="522" y="4000"/>
                      </a:lnTo>
                      <a:cubicBezTo>
                        <a:pt x="607" y="4158"/>
                        <a:pt x="704" y="4304"/>
                        <a:pt x="801" y="4461"/>
                      </a:cubicBezTo>
                      <a:cubicBezTo>
                        <a:pt x="849" y="4546"/>
                        <a:pt x="898" y="4631"/>
                        <a:pt x="946" y="4716"/>
                      </a:cubicBezTo>
                      <a:cubicBezTo>
                        <a:pt x="1067" y="4922"/>
                        <a:pt x="1213" y="5152"/>
                        <a:pt x="1346" y="5382"/>
                      </a:cubicBezTo>
                      <a:cubicBezTo>
                        <a:pt x="1358" y="5394"/>
                        <a:pt x="1358" y="5407"/>
                        <a:pt x="1370" y="5431"/>
                      </a:cubicBezTo>
                      <a:cubicBezTo>
                        <a:pt x="1455" y="5564"/>
                        <a:pt x="1540" y="5697"/>
                        <a:pt x="1613" y="5843"/>
                      </a:cubicBezTo>
                      <a:cubicBezTo>
                        <a:pt x="1673" y="5940"/>
                        <a:pt x="1722" y="6025"/>
                        <a:pt x="1783" y="6110"/>
                      </a:cubicBezTo>
                      <a:cubicBezTo>
                        <a:pt x="1831" y="6194"/>
                        <a:pt x="1880" y="6279"/>
                        <a:pt x="1940" y="6388"/>
                      </a:cubicBezTo>
                      <a:cubicBezTo>
                        <a:pt x="1964" y="6401"/>
                        <a:pt x="1952" y="6388"/>
                        <a:pt x="1977" y="6437"/>
                      </a:cubicBezTo>
                      <a:cubicBezTo>
                        <a:pt x="1989" y="6473"/>
                        <a:pt x="2013" y="6510"/>
                        <a:pt x="2037" y="6558"/>
                      </a:cubicBezTo>
                      <a:cubicBezTo>
                        <a:pt x="2098" y="6631"/>
                        <a:pt x="2146" y="6704"/>
                        <a:pt x="2195" y="6776"/>
                      </a:cubicBezTo>
                      <a:cubicBezTo>
                        <a:pt x="2255" y="6898"/>
                        <a:pt x="2316" y="7007"/>
                        <a:pt x="2389" y="7116"/>
                      </a:cubicBezTo>
                      <a:cubicBezTo>
                        <a:pt x="2401" y="7152"/>
                        <a:pt x="2425" y="7188"/>
                        <a:pt x="2449" y="7213"/>
                      </a:cubicBezTo>
                      <a:cubicBezTo>
                        <a:pt x="2498" y="7298"/>
                        <a:pt x="2546" y="7370"/>
                        <a:pt x="2595" y="7455"/>
                      </a:cubicBezTo>
                      <a:cubicBezTo>
                        <a:pt x="2619" y="7504"/>
                        <a:pt x="2643" y="7540"/>
                        <a:pt x="2667" y="7588"/>
                      </a:cubicBezTo>
                      <a:cubicBezTo>
                        <a:pt x="3370" y="7273"/>
                        <a:pt x="4074" y="6970"/>
                        <a:pt x="4777" y="6667"/>
                      </a:cubicBezTo>
                      <a:cubicBezTo>
                        <a:pt x="4764" y="6607"/>
                        <a:pt x="4752" y="6558"/>
                        <a:pt x="4752" y="6497"/>
                      </a:cubicBezTo>
                      <a:cubicBezTo>
                        <a:pt x="4680" y="6279"/>
                        <a:pt x="4607" y="6061"/>
                        <a:pt x="4522" y="5855"/>
                      </a:cubicBezTo>
                      <a:cubicBezTo>
                        <a:pt x="4461" y="5710"/>
                        <a:pt x="4401" y="5576"/>
                        <a:pt x="4328" y="5443"/>
                      </a:cubicBezTo>
                      <a:cubicBezTo>
                        <a:pt x="4316" y="5431"/>
                        <a:pt x="4316" y="5419"/>
                        <a:pt x="4304" y="5407"/>
                      </a:cubicBezTo>
                      <a:lnTo>
                        <a:pt x="3964" y="4704"/>
                      </a:lnTo>
                      <a:cubicBezTo>
                        <a:pt x="3916" y="4619"/>
                        <a:pt x="3880" y="4546"/>
                        <a:pt x="3843" y="4461"/>
                      </a:cubicBezTo>
                      <a:lnTo>
                        <a:pt x="3746" y="4279"/>
                      </a:lnTo>
                      <a:cubicBezTo>
                        <a:pt x="3528" y="3843"/>
                        <a:pt x="3346" y="3467"/>
                        <a:pt x="3177" y="3164"/>
                      </a:cubicBezTo>
                      <a:cubicBezTo>
                        <a:pt x="2546" y="2000"/>
                        <a:pt x="2267" y="1600"/>
                        <a:pt x="2267" y="1600"/>
                      </a:cubicBezTo>
                      <a:cubicBezTo>
                        <a:pt x="2134" y="1322"/>
                        <a:pt x="1952" y="1067"/>
                        <a:pt x="1746" y="849"/>
                      </a:cubicBezTo>
                      <a:cubicBezTo>
                        <a:pt x="1419" y="485"/>
                        <a:pt x="1031" y="194"/>
                        <a:pt x="60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9" name="Google Shape;2209;p52"/>
                <p:cNvSpPr/>
                <p:nvPr/>
              </p:nvSpPr>
              <p:spPr>
                <a:xfrm>
                  <a:off x="7498129" y="2855405"/>
                  <a:ext cx="138646" cy="91087"/>
                </a:xfrm>
                <a:custGeom>
                  <a:avLst/>
                  <a:gdLst/>
                  <a:ahLst/>
                  <a:cxnLst/>
                  <a:rect l="l" t="t" r="r" b="b"/>
                  <a:pathLst>
                    <a:path w="2510" h="1649" extrusionOk="0">
                      <a:moveTo>
                        <a:pt x="2509" y="0"/>
                      </a:moveTo>
                      <a:lnTo>
                        <a:pt x="2509" y="0"/>
                      </a:lnTo>
                      <a:cubicBezTo>
                        <a:pt x="1843" y="206"/>
                        <a:pt x="1188" y="412"/>
                        <a:pt x="509" y="630"/>
                      </a:cubicBezTo>
                      <a:cubicBezTo>
                        <a:pt x="352" y="727"/>
                        <a:pt x="170" y="824"/>
                        <a:pt x="0" y="921"/>
                      </a:cubicBezTo>
                      <a:cubicBezTo>
                        <a:pt x="12" y="933"/>
                        <a:pt x="24" y="946"/>
                        <a:pt x="37" y="970"/>
                      </a:cubicBezTo>
                      <a:cubicBezTo>
                        <a:pt x="121" y="1103"/>
                        <a:pt x="194" y="1236"/>
                        <a:pt x="279" y="1382"/>
                      </a:cubicBezTo>
                      <a:cubicBezTo>
                        <a:pt x="327" y="1479"/>
                        <a:pt x="376" y="1564"/>
                        <a:pt x="437" y="1649"/>
                      </a:cubicBezTo>
                      <a:cubicBezTo>
                        <a:pt x="1128" y="1103"/>
                        <a:pt x="1818" y="546"/>
                        <a:pt x="2509"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0" name="Google Shape;2210;p52"/>
                <p:cNvSpPr/>
                <p:nvPr/>
              </p:nvSpPr>
              <p:spPr>
                <a:xfrm>
                  <a:off x="7415107" y="2598275"/>
                  <a:ext cx="229015" cy="344848"/>
                </a:xfrm>
                <a:custGeom>
                  <a:avLst/>
                  <a:gdLst/>
                  <a:ahLst/>
                  <a:cxnLst/>
                  <a:rect l="l" t="t" r="r" b="b"/>
                  <a:pathLst>
                    <a:path w="4146" h="6243" extrusionOk="0">
                      <a:moveTo>
                        <a:pt x="812" y="0"/>
                      </a:moveTo>
                      <a:cubicBezTo>
                        <a:pt x="546" y="788"/>
                        <a:pt x="267" y="1588"/>
                        <a:pt x="0" y="2376"/>
                      </a:cubicBezTo>
                      <a:lnTo>
                        <a:pt x="1309" y="6243"/>
                      </a:lnTo>
                      <a:lnTo>
                        <a:pt x="4146" y="4570"/>
                      </a:lnTo>
                      <a:cubicBezTo>
                        <a:pt x="4000" y="3831"/>
                        <a:pt x="3564" y="2219"/>
                        <a:pt x="2158" y="934"/>
                      </a:cubicBezTo>
                      <a:cubicBezTo>
                        <a:pt x="1758" y="558"/>
                        <a:pt x="1309" y="243"/>
                        <a:pt x="81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1" name="Google Shape;2211;p52"/>
                <p:cNvSpPr/>
                <p:nvPr/>
              </p:nvSpPr>
              <p:spPr>
                <a:xfrm>
                  <a:off x="7247682" y="2939752"/>
                  <a:ext cx="463387" cy="292648"/>
                </a:xfrm>
                <a:custGeom>
                  <a:avLst/>
                  <a:gdLst/>
                  <a:ahLst/>
                  <a:cxnLst/>
                  <a:rect l="l" t="t" r="r" b="b"/>
                  <a:pathLst>
                    <a:path w="8389" h="5298" extrusionOk="0">
                      <a:moveTo>
                        <a:pt x="7076" y="0"/>
                      </a:moveTo>
                      <a:cubicBezTo>
                        <a:pt x="7004" y="0"/>
                        <a:pt x="6933" y="8"/>
                        <a:pt x="6862" y="25"/>
                      </a:cubicBezTo>
                      <a:lnTo>
                        <a:pt x="1" y="3091"/>
                      </a:lnTo>
                      <a:lnTo>
                        <a:pt x="971" y="5297"/>
                      </a:lnTo>
                      <a:cubicBezTo>
                        <a:pt x="3577" y="5152"/>
                        <a:pt x="6037" y="4049"/>
                        <a:pt x="7892" y="2206"/>
                      </a:cubicBezTo>
                      <a:cubicBezTo>
                        <a:pt x="8255" y="1928"/>
                        <a:pt x="8389" y="1394"/>
                        <a:pt x="8231" y="910"/>
                      </a:cubicBezTo>
                      <a:cubicBezTo>
                        <a:pt x="8051" y="390"/>
                        <a:pt x="7574" y="0"/>
                        <a:pt x="707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2" name="Google Shape;2212;p52"/>
                <p:cNvSpPr/>
                <p:nvPr/>
              </p:nvSpPr>
              <p:spPr>
                <a:xfrm>
                  <a:off x="7105114" y="2910090"/>
                  <a:ext cx="140635" cy="313086"/>
                </a:xfrm>
                <a:custGeom>
                  <a:avLst/>
                  <a:gdLst/>
                  <a:ahLst/>
                  <a:cxnLst/>
                  <a:rect l="l" t="t" r="r" b="b"/>
                  <a:pathLst>
                    <a:path w="2546" h="5668" extrusionOk="0">
                      <a:moveTo>
                        <a:pt x="356" y="0"/>
                      </a:moveTo>
                      <a:cubicBezTo>
                        <a:pt x="181" y="0"/>
                        <a:pt x="1" y="159"/>
                        <a:pt x="85" y="380"/>
                      </a:cubicBezTo>
                      <a:lnTo>
                        <a:pt x="1964" y="5483"/>
                      </a:lnTo>
                      <a:cubicBezTo>
                        <a:pt x="2002" y="5598"/>
                        <a:pt x="2109" y="5668"/>
                        <a:pt x="2230" y="5668"/>
                      </a:cubicBezTo>
                      <a:cubicBezTo>
                        <a:pt x="2261" y="5668"/>
                        <a:pt x="2294" y="5663"/>
                        <a:pt x="2327" y="5653"/>
                      </a:cubicBezTo>
                      <a:cubicBezTo>
                        <a:pt x="2461" y="5592"/>
                        <a:pt x="2545" y="5434"/>
                        <a:pt x="2485" y="5289"/>
                      </a:cubicBezTo>
                      <a:lnTo>
                        <a:pt x="606" y="186"/>
                      </a:lnTo>
                      <a:cubicBezTo>
                        <a:pt x="561" y="55"/>
                        <a:pt x="459" y="0"/>
                        <a:pt x="35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3" name="Google Shape;2213;p52"/>
                <p:cNvSpPr/>
                <p:nvPr/>
              </p:nvSpPr>
              <p:spPr>
                <a:xfrm>
                  <a:off x="7153281" y="3080662"/>
                  <a:ext cx="152069" cy="161183"/>
                </a:xfrm>
                <a:custGeom>
                  <a:avLst/>
                  <a:gdLst/>
                  <a:ahLst/>
                  <a:cxnLst/>
                  <a:rect l="l" t="t" r="r" b="b"/>
                  <a:pathLst>
                    <a:path w="2753" h="2918" extrusionOk="0">
                      <a:moveTo>
                        <a:pt x="880" y="1"/>
                      </a:moveTo>
                      <a:cubicBezTo>
                        <a:pt x="854" y="1"/>
                        <a:pt x="837" y="8"/>
                        <a:pt x="825" y="19"/>
                      </a:cubicBezTo>
                      <a:cubicBezTo>
                        <a:pt x="728" y="116"/>
                        <a:pt x="1055" y="552"/>
                        <a:pt x="946" y="637"/>
                      </a:cubicBezTo>
                      <a:cubicBezTo>
                        <a:pt x="934" y="650"/>
                        <a:pt x="916" y="655"/>
                        <a:pt x="893" y="655"/>
                      </a:cubicBezTo>
                      <a:cubicBezTo>
                        <a:pt x="782" y="655"/>
                        <a:pt x="561" y="521"/>
                        <a:pt x="340" y="371"/>
                      </a:cubicBezTo>
                      <a:lnTo>
                        <a:pt x="340" y="371"/>
                      </a:lnTo>
                      <a:cubicBezTo>
                        <a:pt x="1" y="1304"/>
                        <a:pt x="328" y="2274"/>
                        <a:pt x="1055" y="2710"/>
                      </a:cubicBezTo>
                      <a:cubicBezTo>
                        <a:pt x="1319" y="2867"/>
                        <a:pt x="1598" y="2918"/>
                        <a:pt x="1850" y="2918"/>
                      </a:cubicBezTo>
                      <a:cubicBezTo>
                        <a:pt x="2278" y="2918"/>
                        <a:pt x="2626" y="2769"/>
                        <a:pt x="2680" y="2746"/>
                      </a:cubicBezTo>
                      <a:lnTo>
                        <a:pt x="2752" y="2746"/>
                      </a:lnTo>
                      <a:lnTo>
                        <a:pt x="1783" y="504"/>
                      </a:lnTo>
                      <a:cubicBezTo>
                        <a:pt x="1243" y="121"/>
                        <a:pt x="989" y="1"/>
                        <a:pt x="88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4" name="Google Shape;2214;p52"/>
                <p:cNvSpPr/>
                <p:nvPr/>
              </p:nvSpPr>
              <p:spPr>
                <a:xfrm>
                  <a:off x="7242987" y="2270939"/>
                  <a:ext cx="184217" cy="139751"/>
                </a:xfrm>
                <a:custGeom>
                  <a:avLst/>
                  <a:gdLst/>
                  <a:ahLst/>
                  <a:cxnLst/>
                  <a:rect l="l" t="t" r="r" b="b"/>
                  <a:pathLst>
                    <a:path w="3335" h="2530" extrusionOk="0">
                      <a:moveTo>
                        <a:pt x="1573" y="0"/>
                      </a:moveTo>
                      <a:cubicBezTo>
                        <a:pt x="1365" y="0"/>
                        <a:pt x="1138" y="43"/>
                        <a:pt x="971" y="193"/>
                      </a:cubicBezTo>
                      <a:cubicBezTo>
                        <a:pt x="823" y="329"/>
                        <a:pt x="718" y="560"/>
                        <a:pt x="597" y="560"/>
                      </a:cubicBezTo>
                      <a:cubicBezTo>
                        <a:pt x="588" y="560"/>
                        <a:pt x="579" y="559"/>
                        <a:pt x="571" y="557"/>
                      </a:cubicBezTo>
                      <a:cubicBezTo>
                        <a:pt x="498" y="545"/>
                        <a:pt x="498" y="448"/>
                        <a:pt x="401" y="435"/>
                      </a:cubicBezTo>
                      <a:cubicBezTo>
                        <a:pt x="393" y="434"/>
                        <a:pt x="385" y="433"/>
                        <a:pt x="378" y="433"/>
                      </a:cubicBezTo>
                      <a:cubicBezTo>
                        <a:pt x="287" y="433"/>
                        <a:pt x="188" y="556"/>
                        <a:pt x="110" y="690"/>
                      </a:cubicBezTo>
                      <a:cubicBezTo>
                        <a:pt x="110" y="702"/>
                        <a:pt x="1" y="1054"/>
                        <a:pt x="219" y="1272"/>
                      </a:cubicBezTo>
                      <a:cubicBezTo>
                        <a:pt x="280" y="1332"/>
                        <a:pt x="352" y="1369"/>
                        <a:pt x="425" y="1393"/>
                      </a:cubicBezTo>
                      <a:cubicBezTo>
                        <a:pt x="2037" y="1429"/>
                        <a:pt x="2510" y="1720"/>
                        <a:pt x="2607" y="2023"/>
                      </a:cubicBezTo>
                      <a:cubicBezTo>
                        <a:pt x="2656" y="2193"/>
                        <a:pt x="2571" y="2436"/>
                        <a:pt x="2728" y="2508"/>
                      </a:cubicBezTo>
                      <a:cubicBezTo>
                        <a:pt x="2754" y="2523"/>
                        <a:pt x="2783" y="2530"/>
                        <a:pt x="2814" y="2530"/>
                      </a:cubicBezTo>
                      <a:cubicBezTo>
                        <a:pt x="2961" y="2530"/>
                        <a:pt x="3164" y="2382"/>
                        <a:pt x="3334" y="2242"/>
                      </a:cubicBezTo>
                      <a:lnTo>
                        <a:pt x="3262" y="1175"/>
                      </a:lnTo>
                      <a:cubicBezTo>
                        <a:pt x="3225" y="1066"/>
                        <a:pt x="2886" y="290"/>
                        <a:pt x="2086" y="72"/>
                      </a:cubicBezTo>
                      <a:cubicBezTo>
                        <a:pt x="2010" y="53"/>
                        <a:pt x="1803" y="0"/>
                        <a:pt x="1573"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5" name="Google Shape;2215;p52"/>
                <p:cNvSpPr/>
                <p:nvPr/>
              </p:nvSpPr>
              <p:spPr>
                <a:xfrm>
                  <a:off x="7429137" y="2760783"/>
                  <a:ext cx="69047" cy="183720"/>
                </a:xfrm>
                <a:custGeom>
                  <a:avLst/>
                  <a:gdLst/>
                  <a:ahLst/>
                  <a:cxnLst/>
                  <a:rect l="l" t="t" r="r" b="b"/>
                  <a:pathLst>
                    <a:path w="1250" h="3326" extrusionOk="0">
                      <a:moveTo>
                        <a:pt x="93" y="1"/>
                      </a:moveTo>
                      <a:cubicBezTo>
                        <a:pt x="86" y="1"/>
                        <a:pt x="80" y="2"/>
                        <a:pt x="73" y="4"/>
                      </a:cubicBezTo>
                      <a:cubicBezTo>
                        <a:pt x="25" y="28"/>
                        <a:pt x="1" y="77"/>
                        <a:pt x="13" y="113"/>
                      </a:cubicBezTo>
                      <a:lnTo>
                        <a:pt x="1067" y="3265"/>
                      </a:lnTo>
                      <a:cubicBezTo>
                        <a:pt x="1067" y="3301"/>
                        <a:pt x="1104" y="3325"/>
                        <a:pt x="1140" y="3325"/>
                      </a:cubicBezTo>
                      <a:cubicBezTo>
                        <a:pt x="1201" y="3325"/>
                        <a:pt x="1249" y="3265"/>
                        <a:pt x="1225" y="3216"/>
                      </a:cubicBezTo>
                      <a:lnTo>
                        <a:pt x="183" y="65"/>
                      </a:lnTo>
                      <a:cubicBezTo>
                        <a:pt x="162" y="24"/>
                        <a:pt x="126" y="1"/>
                        <a:pt x="9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6" name="Google Shape;2216;p52"/>
                <p:cNvSpPr/>
                <p:nvPr/>
              </p:nvSpPr>
              <p:spPr>
                <a:xfrm>
                  <a:off x="6929680" y="4442207"/>
                  <a:ext cx="58276" cy="70373"/>
                </a:xfrm>
                <a:custGeom>
                  <a:avLst/>
                  <a:gdLst/>
                  <a:ahLst/>
                  <a:cxnLst/>
                  <a:rect l="l" t="t" r="r" b="b"/>
                  <a:pathLst>
                    <a:path w="1055" h="1274" extrusionOk="0">
                      <a:moveTo>
                        <a:pt x="279" y="1"/>
                      </a:moveTo>
                      <a:lnTo>
                        <a:pt x="0" y="207"/>
                      </a:lnTo>
                      <a:lnTo>
                        <a:pt x="776" y="1274"/>
                      </a:lnTo>
                      <a:lnTo>
                        <a:pt x="1055" y="1067"/>
                      </a:lnTo>
                      <a:lnTo>
                        <a:pt x="27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7" name="Google Shape;2217;p52"/>
                <p:cNvSpPr/>
                <p:nvPr/>
              </p:nvSpPr>
              <p:spPr>
                <a:xfrm>
                  <a:off x="6959784" y="4430165"/>
                  <a:ext cx="57668" cy="70373"/>
                </a:xfrm>
                <a:custGeom>
                  <a:avLst/>
                  <a:gdLst/>
                  <a:ahLst/>
                  <a:cxnLst/>
                  <a:rect l="l" t="t" r="r" b="b"/>
                  <a:pathLst>
                    <a:path w="1044" h="1274" extrusionOk="0">
                      <a:moveTo>
                        <a:pt x="279" y="1"/>
                      </a:moveTo>
                      <a:lnTo>
                        <a:pt x="1" y="207"/>
                      </a:lnTo>
                      <a:lnTo>
                        <a:pt x="764" y="1273"/>
                      </a:lnTo>
                      <a:lnTo>
                        <a:pt x="1043" y="1067"/>
                      </a:lnTo>
                      <a:lnTo>
                        <a:pt x="279"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8" name="Google Shape;2218;p52"/>
                <p:cNvSpPr/>
                <p:nvPr/>
              </p:nvSpPr>
              <p:spPr>
                <a:xfrm>
                  <a:off x="6988563" y="4419449"/>
                  <a:ext cx="58331" cy="69710"/>
                </a:xfrm>
                <a:custGeom>
                  <a:avLst/>
                  <a:gdLst/>
                  <a:ahLst/>
                  <a:cxnLst/>
                  <a:rect l="l" t="t" r="r" b="b"/>
                  <a:pathLst>
                    <a:path w="1056" h="1262" extrusionOk="0">
                      <a:moveTo>
                        <a:pt x="292" y="1"/>
                      </a:moveTo>
                      <a:lnTo>
                        <a:pt x="1" y="207"/>
                      </a:lnTo>
                      <a:lnTo>
                        <a:pt x="777" y="1261"/>
                      </a:lnTo>
                      <a:lnTo>
                        <a:pt x="1055" y="1067"/>
                      </a:lnTo>
                      <a:lnTo>
                        <a:pt x="292" y="1"/>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9" name="Google Shape;2219;p52"/>
                <p:cNvSpPr/>
                <p:nvPr/>
              </p:nvSpPr>
              <p:spPr>
                <a:xfrm>
                  <a:off x="7796080" y="4412766"/>
                  <a:ext cx="75013" cy="31541"/>
                </a:xfrm>
                <a:custGeom>
                  <a:avLst/>
                  <a:gdLst/>
                  <a:ahLst/>
                  <a:cxnLst/>
                  <a:rect l="l" t="t" r="r" b="b"/>
                  <a:pathLst>
                    <a:path w="1358" h="571" extrusionOk="0">
                      <a:moveTo>
                        <a:pt x="61" y="0"/>
                      </a:moveTo>
                      <a:lnTo>
                        <a:pt x="0" y="340"/>
                      </a:lnTo>
                      <a:lnTo>
                        <a:pt x="1297" y="570"/>
                      </a:lnTo>
                      <a:lnTo>
                        <a:pt x="1358" y="231"/>
                      </a:lnTo>
                      <a:lnTo>
                        <a:pt x="6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0" name="Google Shape;2220;p52"/>
                <p:cNvSpPr/>
                <p:nvPr/>
              </p:nvSpPr>
              <p:spPr>
                <a:xfrm>
                  <a:off x="7810110" y="4383987"/>
                  <a:ext cx="75068" cy="31485"/>
                </a:xfrm>
                <a:custGeom>
                  <a:avLst/>
                  <a:gdLst/>
                  <a:ahLst/>
                  <a:cxnLst/>
                  <a:rect l="l" t="t" r="r" b="b"/>
                  <a:pathLst>
                    <a:path w="1359" h="570" extrusionOk="0">
                      <a:moveTo>
                        <a:pt x="61" y="0"/>
                      </a:moveTo>
                      <a:lnTo>
                        <a:pt x="1" y="340"/>
                      </a:lnTo>
                      <a:lnTo>
                        <a:pt x="1298" y="570"/>
                      </a:lnTo>
                      <a:lnTo>
                        <a:pt x="1358" y="218"/>
                      </a:lnTo>
                      <a:lnTo>
                        <a:pt x="6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1" name="Google Shape;2221;p52"/>
                <p:cNvSpPr/>
                <p:nvPr/>
              </p:nvSpPr>
              <p:spPr>
                <a:xfrm>
                  <a:off x="7822870" y="4355208"/>
                  <a:ext cx="74350" cy="31485"/>
                </a:xfrm>
                <a:custGeom>
                  <a:avLst/>
                  <a:gdLst/>
                  <a:ahLst/>
                  <a:cxnLst/>
                  <a:rect l="l" t="t" r="r" b="b"/>
                  <a:pathLst>
                    <a:path w="1346" h="570" extrusionOk="0">
                      <a:moveTo>
                        <a:pt x="61" y="0"/>
                      </a:moveTo>
                      <a:lnTo>
                        <a:pt x="0" y="339"/>
                      </a:lnTo>
                      <a:lnTo>
                        <a:pt x="1285" y="570"/>
                      </a:lnTo>
                      <a:lnTo>
                        <a:pt x="1346" y="218"/>
                      </a:lnTo>
                      <a:lnTo>
                        <a:pt x="6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2" name="Google Shape;2222;p52"/>
                <p:cNvSpPr/>
                <p:nvPr/>
              </p:nvSpPr>
              <p:spPr>
                <a:xfrm>
                  <a:off x="7536961" y="2949916"/>
                  <a:ext cx="64296" cy="32756"/>
                </a:xfrm>
                <a:custGeom>
                  <a:avLst/>
                  <a:gdLst/>
                  <a:ahLst/>
                  <a:cxnLst/>
                  <a:rect l="l" t="t" r="r" b="b"/>
                  <a:pathLst>
                    <a:path w="1164" h="593" extrusionOk="0">
                      <a:moveTo>
                        <a:pt x="1063" y="1"/>
                      </a:moveTo>
                      <a:cubicBezTo>
                        <a:pt x="1052" y="1"/>
                        <a:pt x="1041" y="4"/>
                        <a:pt x="1031" y="10"/>
                      </a:cubicBezTo>
                      <a:lnTo>
                        <a:pt x="85" y="422"/>
                      </a:lnTo>
                      <a:cubicBezTo>
                        <a:pt x="0" y="471"/>
                        <a:pt x="25" y="592"/>
                        <a:pt x="121" y="592"/>
                      </a:cubicBezTo>
                      <a:cubicBezTo>
                        <a:pt x="134" y="592"/>
                        <a:pt x="146" y="592"/>
                        <a:pt x="158" y="580"/>
                      </a:cubicBezTo>
                      <a:lnTo>
                        <a:pt x="1091" y="168"/>
                      </a:lnTo>
                      <a:cubicBezTo>
                        <a:pt x="1140" y="144"/>
                        <a:pt x="1164" y="95"/>
                        <a:pt x="1140" y="47"/>
                      </a:cubicBezTo>
                      <a:cubicBezTo>
                        <a:pt x="1122" y="20"/>
                        <a:pt x="1092" y="1"/>
                        <a:pt x="1063"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3" name="Google Shape;2223;p52"/>
                <p:cNvSpPr/>
                <p:nvPr/>
              </p:nvSpPr>
              <p:spPr>
                <a:xfrm>
                  <a:off x="6711381" y="3118555"/>
                  <a:ext cx="238957" cy="296625"/>
                </a:xfrm>
                <a:custGeom>
                  <a:avLst/>
                  <a:gdLst/>
                  <a:ahLst/>
                  <a:cxnLst/>
                  <a:rect l="l" t="t" r="r" b="b"/>
                  <a:pathLst>
                    <a:path w="4326" h="5370" extrusionOk="0">
                      <a:moveTo>
                        <a:pt x="2366" y="0"/>
                      </a:moveTo>
                      <a:cubicBezTo>
                        <a:pt x="2122" y="0"/>
                        <a:pt x="1872" y="46"/>
                        <a:pt x="1625" y="145"/>
                      </a:cubicBezTo>
                      <a:cubicBezTo>
                        <a:pt x="340" y="679"/>
                        <a:pt x="1" y="2339"/>
                        <a:pt x="970" y="3321"/>
                      </a:cubicBezTo>
                      <a:cubicBezTo>
                        <a:pt x="1176" y="4012"/>
                        <a:pt x="1370" y="4691"/>
                        <a:pt x="1576" y="5370"/>
                      </a:cubicBezTo>
                      <a:lnTo>
                        <a:pt x="3164" y="5370"/>
                      </a:lnTo>
                      <a:cubicBezTo>
                        <a:pt x="3382" y="4667"/>
                        <a:pt x="3613" y="3964"/>
                        <a:pt x="3831" y="3260"/>
                      </a:cubicBezTo>
                      <a:cubicBezTo>
                        <a:pt x="4146" y="2909"/>
                        <a:pt x="4316" y="2436"/>
                        <a:pt x="4316" y="1963"/>
                      </a:cubicBezTo>
                      <a:cubicBezTo>
                        <a:pt x="4326" y="835"/>
                        <a:pt x="3406" y="0"/>
                        <a:pt x="2366"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4" name="Google Shape;2224;p52"/>
                <p:cNvSpPr/>
                <p:nvPr/>
              </p:nvSpPr>
              <p:spPr>
                <a:xfrm>
                  <a:off x="6669180" y="3105077"/>
                  <a:ext cx="297951" cy="306071"/>
                </a:xfrm>
                <a:custGeom>
                  <a:avLst/>
                  <a:gdLst/>
                  <a:ahLst/>
                  <a:cxnLst/>
                  <a:rect l="l" t="t" r="r" b="b"/>
                  <a:pathLst>
                    <a:path w="5394" h="5541" extrusionOk="0">
                      <a:moveTo>
                        <a:pt x="2713" y="183"/>
                      </a:moveTo>
                      <a:cubicBezTo>
                        <a:pt x="4320" y="183"/>
                        <a:pt x="5179" y="2085"/>
                        <a:pt x="4098" y="3286"/>
                      </a:cubicBezTo>
                      <a:lnTo>
                        <a:pt x="3977" y="3444"/>
                      </a:lnTo>
                      <a:lnTo>
                        <a:pt x="4049" y="3444"/>
                      </a:lnTo>
                      <a:lnTo>
                        <a:pt x="3443" y="5371"/>
                      </a:lnTo>
                      <a:lnTo>
                        <a:pt x="1989" y="5371"/>
                      </a:lnTo>
                      <a:lnTo>
                        <a:pt x="1431" y="3504"/>
                      </a:lnTo>
                      <a:lnTo>
                        <a:pt x="1516" y="3504"/>
                      </a:lnTo>
                      <a:lnTo>
                        <a:pt x="1383" y="3347"/>
                      </a:lnTo>
                      <a:cubicBezTo>
                        <a:pt x="231" y="2183"/>
                        <a:pt x="1031" y="220"/>
                        <a:pt x="2668" y="183"/>
                      </a:cubicBezTo>
                      <a:cubicBezTo>
                        <a:pt x="2683" y="183"/>
                        <a:pt x="2698" y="183"/>
                        <a:pt x="2713" y="183"/>
                      </a:cubicBezTo>
                      <a:close/>
                      <a:moveTo>
                        <a:pt x="2716" y="1"/>
                      </a:moveTo>
                      <a:cubicBezTo>
                        <a:pt x="2696" y="1"/>
                        <a:pt x="2676" y="1"/>
                        <a:pt x="2656" y="1"/>
                      </a:cubicBezTo>
                      <a:cubicBezTo>
                        <a:pt x="874" y="50"/>
                        <a:pt x="1" y="2183"/>
                        <a:pt x="1237" y="3456"/>
                      </a:cubicBezTo>
                      <a:lnTo>
                        <a:pt x="1855" y="5541"/>
                      </a:lnTo>
                      <a:lnTo>
                        <a:pt x="3565" y="5541"/>
                      </a:lnTo>
                      <a:lnTo>
                        <a:pt x="4243" y="3383"/>
                      </a:lnTo>
                      <a:cubicBezTo>
                        <a:pt x="5394" y="2053"/>
                        <a:pt x="4447" y="1"/>
                        <a:pt x="271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5" name="Google Shape;2225;p52"/>
                <p:cNvSpPr/>
                <p:nvPr/>
              </p:nvSpPr>
              <p:spPr>
                <a:xfrm>
                  <a:off x="6760267" y="3401757"/>
                  <a:ext cx="117214" cy="24802"/>
                </a:xfrm>
                <a:custGeom>
                  <a:avLst/>
                  <a:gdLst/>
                  <a:ahLst/>
                  <a:cxnLst/>
                  <a:rect l="l" t="t" r="r" b="b"/>
                  <a:pathLst>
                    <a:path w="2122" h="449" extrusionOk="0">
                      <a:moveTo>
                        <a:pt x="1831" y="182"/>
                      </a:moveTo>
                      <a:cubicBezTo>
                        <a:pt x="1891" y="182"/>
                        <a:pt x="1891" y="267"/>
                        <a:pt x="1831" y="267"/>
                      </a:cubicBezTo>
                      <a:lnTo>
                        <a:pt x="291" y="267"/>
                      </a:lnTo>
                      <a:cubicBezTo>
                        <a:pt x="231" y="267"/>
                        <a:pt x="231" y="182"/>
                        <a:pt x="291" y="182"/>
                      </a:cubicBezTo>
                      <a:close/>
                      <a:moveTo>
                        <a:pt x="291" y="0"/>
                      </a:moveTo>
                      <a:cubicBezTo>
                        <a:pt x="0" y="0"/>
                        <a:pt x="0" y="437"/>
                        <a:pt x="291" y="449"/>
                      </a:cubicBezTo>
                      <a:lnTo>
                        <a:pt x="1831" y="449"/>
                      </a:lnTo>
                      <a:cubicBezTo>
                        <a:pt x="2122" y="449"/>
                        <a:pt x="2122" y="0"/>
                        <a:pt x="18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6" name="Google Shape;2226;p52"/>
                <p:cNvSpPr/>
                <p:nvPr/>
              </p:nvSpPr>
              <p:spPr>
                <a:xfrm>
                  <a:off x="6760267" y="3418494"/>
                  <a:ext cx="117214" cy="24802"/>
                </a:xfrm>
                <a:custGeom>
                  <a:avLst/>
                  <a:gdLst/>
                  <a:ahLst/>
                  <a:cxnLst/>
                  <a:rect l="l" t="t" r="r" b="b"/>
                  <a:pathLst>
                    <a:path w="2122" h="449" extrusionOk="0">
                      <a:moveTo>
                        <a:pt x="1831" y="182"/>
                      </a:moveTo>
                      <a:cubicBezTo>
                        <a:pt x="1891" y="182"/>
                        <a:pt x="1891" y="267"/>
                        <a:pt x="1831" y="267"/>
                      </a:cubicBezTo>
                      <a:lnTo>
                        <a:pt x="291" y="267"/>
                      </a:lnTo>
                      <a:cubicBezTo>
                        <a:pt x="267" y="267"/>
                        <a:pt x="243" y="255"/>
                        <a:pt x="243" y="218"/>
                      </a:cubicBezTo>
                      <a:cubicBezTo>
                        <a:pt x="243" y="194"/>
                        <a:pt x="267" y="182"/>
                        <a:pt x="291" y="182"/>
                      </a:cubicBezTo>
                      <a:close/>
                      <a:moveTo>
                        <a:pt x="291" y="0"/>
                      </a:moveTo>
                      <a:cubicBezTo>
                        <a:pt x="0" y="0"/>
                        <a:pt x="0" y="437"/>
                        <a:pt x="291" y="449"/>
                      </a:cubicBezTo>
                      <a:lnTo>
                        <a:pt x="1831" y="449"/>
                      </a:lnTo>
                      <a:cubicBezTo>
                        <a:pt x="2122" y="449"/>
                        <a:pt x="2122" y="0"/>
                        <a:pt x="18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7" name="Google Shape;2227;p52"/>
                <p:cNvSpPr/>
                <p:nvPr/>
              </p:nvSpPr>
              <p:spPr>
                <a:xfrm>
                  <a:off x="6760267" y="3434568"/>
                  <a:ext cx="117214" cy="24139"/>
                </a:xfrm>
                <a:custGeom>
                  <a:avLst/>
                  <a:gdLst/>
                  <a:ahLst/>
                  <a:cxnLst/>
                  <a:rect l="l" t="t" r="r" b="b"/>
                  <a:pathLst>
                    <a:path w="2122" h="437" extrusionOk="0">
                      <a:moveTo>
                        <a:pt x="1831" y="170"/>
                      </a:moveTo>
                      <a:cubicBezTo>
                        <a:pt x="1891" y="170"/>
                        <a:pt x="1891" y="267"/>
                        <a:pt x="1831" y="267"/>
                      </a:cubicBezTo>
                      <a:lnTo>
                        <a:pt x="291" y="267"/>
                      </a:lnTo>
                      <a:cubicBezTo>
                        <a:pt x="267" y="267"/>
                        <a:pt x="243" y="243"/>
                        <a:pt x="243" y="218"/>
                      </a:cubicBezTo>
                      <a:cubicBezTo>
                        <a:pt x="243" y="194"/>
                        <a:pt x="267" y="170"/>
                        <a:pt x="291" y="170"/>
                      </a:cubicBezTo>
                      <a:close/>
                      <a:moveTo>
                        <a:pt x="291" y="0"/>
                      </a:moveTo>
                      <a:cubicBezTo>
                        <a:pt x="0" y="0"/>
                        <a:pt x="0" y="436"/>
                        <a:pt x="291" y="436"/>
                      </a:cubicBezTo>
                      <a:lnTo>
                        <a:pt x="1831" y="436"/>
                      </a:lnTo>
                      <a:cubicBezTo>
                        <a:pt x="2122" y="436"/>
                        <a:pt x="2122" y="0"/>
                        <a:pt x="183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8" name="Google Shape;2228;p52"/>
                <p:cNvSpPr/>
                <p:nvPr/>
              </p:nvSpPr>
              <p:spPr>
                <a:xfrm>
                  <a:off x="6761592" y="3449261"/>
                  <a:ext cx="114563" cy="24857"/>
                </a:xfrm>
                <a:custGeom>
                  <a:avLst/>
                  <a:gdLst/>
                  <a:ahLst/>
                  <a:cxnLst/>
                  <a:rect l="l" t="t" r="r" b="b"/>
                  <a:pathLst>
                    <a:path w="2074" h="450" extrusionOk="0">
                      <a:moveTo>
                        <a:pt x="1807" y="170"/>
                      </a:moveTo>
                      <a:cubicBezTo>
                        <a:pt x="1831" y="170"/>
                        <a:pt x="1855" y="195"/>
                        <a:pt x="1855" y="219"/>
                      </a:cubicBezTo>
                      <a:cubicBezTo>
                        <a:pt x="1855" y="243"/>
                        <a:pt x="1831" y="267"/>
                        <a:pt x="1807" y="267"/>
                      </a:cubicBezTo>
                      <a:lnTo>
                        <a:pt x="267" y="267"/>
                      </a:lnTo>
                      <a:cubicBezTo>
                        <a:pt x="243" y="267"/>
                        <a:pt x="219" y="243"/>
                        <a:pt x="219" y="219"/>
                      </a:cubicBezTo>
                      <a:cubicBezTo>
                        <a:pt x="219" y="195"/>
                        <a:pt x="243" y="170"/>
                        <a:pt x="267" y="170"/>
                      </a:cubicBezTo>
                      <a:close/>
                      <a:moveTo>
                        <a:pt x="267" y="1"/>
                      </a:moveTo>
                      <a:cubicBezTo>
                        <a:pt x="1" y="25"/>
                        <a:pt x="1" y="425"/>
                        <a:pt x="267" y="449"/>
                      </a:cubicBezTo>
                      <a:lnTo>
                        <a:pt x="1807" y="449"/>
                      </a:lnTo>
                      <a:cubicBezTo>
                        <a:pt x="2073" y="425"/>
                        <a:pt x="2073" y="25"/>
                        <a:pt x="1807"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9" name="Google Shape;2229;p52"/>
                <p:cNvSpPr/>
                <p:nvPr/>
              </p:nvSpPr>
              <p:spPr>
                <a:xfrm>
                  <a:off x="6770320" y="3241734"/>
                  <a:ext cx="103128" cy="170076"/>
                </a:xfrm>
                <a:custGeom>
                  <a:avLst/>
                  <a:gdLst/>
                  <a:ahLst/>
                  <a:cxnLst/>
                  <a:rect l="l" t="t" r="r" b="b"/>
                  <a:pathLst>
                    <a:path w="1867" h="3079" extrusionOk="0">
                      <a:moveTo>
                        <a:pt x="1006" y="0"/>
                      </a:moveTo>
                      <a:lnTo>
                        <a:pt x="897" y="121"/>
                      </a:lnTo>
                      <a:cubicBezTo>
                        <a:pt x="788" y="255"/>
                        <a:pt x="631" y="352"/>
                        <a:pt x="461" y="388"/>
                      </a:cubicBezTo>
                      <a:cubicBezTo>
                        <a:pt x="419" y="397"/>
                        <a:pt x="376" y="401"/>
                        <a:pt x="333" y="401"/>
                      </a:cubicBezTo>
                      <a:cubicBezTo>
                        <a:pt x="263" y="401"/>
                        <a:pt x="194" y="391"/>
                        <a:pt x="134" y="376"/>
                      </a:cubicBezTo>
                      <a:lnTo>
                        <a:pt x="0" y="340"/>
                      </a:lnTo>
                      <a:lnTo>
                        <a:pt x="400" y="2994"/>
                      </a:lnTo>
                      <a:cubicBezTo>
                        <a:pt x="400" y="3043"/>
                        <a:pt x="437" y="3067"/>
                        <a:pt x="485" y="3067"/>
                      </a:cubicBezTo>
                      <a:lnTo>
                        <a:pt x="497" y="3079"/>
                      </a:lnTo>
                      <a:cubicBezTo>
                        <a:pt x="546" y="3067"/>
                        <a:pt x="570" y="3018"/>
                        <a:pt x="570" y="2970"/>
                      </a:cubicBezTo>
                      <a:lnTo>
                        <a:pt x="206" y="570"/>
                      </a:lnTo>
                      <a:lnTo>
                        <a:pt x="206" y="570"/>
                      </a:lnTo>
                      <a:cubicBezTo>
                        <a:pt x="244" y="575"/>
                        <a:pt x="281" y="577"/>
                        <a:pt x="318" y="577"/>
                      </a:cubicBezTo>
                      <a:cubicBezTo>
                        <a:pt x="546" y="577"/>
                        <a:pt x="767" y="484"/>
                        <a:pt x="934" y="327"/>
                      </a:cubicBezTo>
                      <a:cubicBezTo>
                        <a:pt x="1018" y="461"/>
                        <a:pt x="1140" y="546"/>
                        <a:pt x="1285" y="582"/>
                      </a:cubicBezTo>
                      <a:cubicBezTo>
                        <a:pt x="1324" y="591"/>
                        <a:pt x="1362" y="595"/>
                        <a:pt x="1401" y="595"/>
                      </a:cubicBezTo>
                      <a:cubicBezTo>
                        <a:pt x="1470" y="595"/>
                        <a:pt x="1538" y="581"/>
                        <a:pt x="1600" y="558"/>
                      </a:cubicBezTo>
                      <a:lnTo>
                        <a:pt x="1600" y="558"/>
                      </a:lnTo>
                      <a:lnTo>
                        <a:pt x="1115" y="2897"/>
                      </a:lnTo>
                      <a:cubicBezTo>
                        <a:pt x="1094" y="2968"/>
                        <a:pt x="1151" y="3013"/>
                        <a:pt x="1204" y="3013"/>
                      </a:cubicBezTo>
                      <a:cubicBezTo>
                        <a:pt x="1243" y="3013"/>
                        <a:pt x="1280" y="2989"/>
                        <a:pt x="1285" y="2934"/>
                      </a:cubicBezTo>
                      <a:lnTo>
                        <a:pt x="1867" y="109"/>
                      </a:lnTo>
                      <a:lnTo>
                        <a:pt x="1673" y="315"/>
                      </a:lnTo>
                      <a:cubicBezTo>
                        <a:pt x="1588" y="379"/>
                        <a:pt x="1485" y="415"/>
                        <a:pt x="1380" y="415"/>
                      </a:cubicBezTo>
                      <a:cubicBezTo>
                        <a:pt x="1364" y="415"/>
                        <a:pt x="1349" y="414"/>
                        <a:pt x="1334" y="412"/>
                      </a:cubicBezTo>
                      <a:cubicBezTo>
                        <a:pt x="1200" y="376"/>
                        <a:pt x="1091" y="279"/>
                        <a:pt x="1055" y="146"/>
                      </a:cubicBezTo>
                      <a:lnTo>
                        <a:pt x="1006"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0" name="Google Shape;2230;p52"/>
                <p:cNvSpPr/>
                <p:nvPr/>
              </p:nvSpPr>
              <p:spPr>
                <a:xfrm>
                  <a:off x="6958459" y="3140816"/>
                  <a:ext cx="90424" cy="40047"/>
                </a:xfrm>
                <a:custGeom>
                  <a:avLst/>
                  <a:gdLst/>
                  <a:ahLst/>
                  <a:cxnLst/>
                  <a:rect l="l" t="t" r="r" b="b"/>
                  <a:pathLst>
                    <a:path w="1637" h="725" extrusionOk="0">
                      <a:moveTo>
                        <a:pt x="1517" y="0"/>
                      </a:moveTo>
                      <a:cubicBezTo>
                        <a:pt x="1505" y="0"/>
                        <a:pt x="1493" y="3"/>
                        <a:pt x="1479" y="9"/>
                      </a:cubicBezTo>
                      <a:lnTo>
                        <a:pt x="61" y="554"/>
                      </a:lnTo>
                      <a:cubicBezTo>
                        <a:pt x="12" y="567"/>
                        <a:pt x="0" y="615"/>
                        <a:pt x="12" y="663"/>
                      </a:cubicBezTo>
                      <a:cubicBezTo>
                        <a:pt x="25" y="700"/>
                        <a:pt x="61" y="724"/>
                        <a:pt x="97" y="724"/>
                      </a:cubicBezTo>
                      <a:cubicBezTo>
                        <a:pt x="97" y="724"/>
                        <a:pt x="109" y="724"/>
                        <a:pt x="122" y="712"/>
                      </a:cubicBezTo>
                      <a:lnTo>
                        <a:pt x="1552" y="167"/>
                      </a:lnTo>
                      <a:cubicBezTo>
                        <a:pt x="1637" y="135"/>
                        <a:pt x="1601" y="0"/>
                        <a:pt x="151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1" name="Google Shape;2231;p52"/>
                <p:cNvSpPr/>
                <p:nvPr/>
              </p:nvSpPr>
              <p:spPr>
                <a:xfrm>
                  <a:off x="6961110" y="3190695"/>
                  <a:ext cx="81751" cy="16240"/>
                </a:xfrm>
                <a:custGeom>
                  <a:avLst/>
                  <a:gdLst/>
                  <a:ahLst/>
                  <a:cxnLst/>
                  <a:rect l="l" t="t" r="r" b="b"/>
                  <a:pathLst>
                    <a:path w="1480" h="294" extrusionOk="0">
                      <a:moveTo>
                        <a:pt x="1402" y="1"/>
                      </a:moveTo>
                      <a:cubicBezTo>
                        <a:pt x="1395" y="1"/>
                        <a:pt x="1389" y="1"/>
                        <a:pt x="1383" y="3"/>
                      </a:cubicBezTo>
                      <a:lnTo>
                        <a:pt x="86" y="124"/>
                      </a:lnTo>
                      <a:cubicBezTo>
                        <a:pt x="37" y="136"/>
                        <a:pt x="1" y="173"/>
                        <a:pt x="1" y="221"/>
                      </a:cubicBezTo>
                      <a:cubicBezTo>
                        <a:pt x="13" y="270"/>
                        <a:pt x="49" y="294"/>
                        <a:pt x="86" y="294"/>
                      </a:cubicBezTo>
                      <a:lnTo>
                        <a:pt x="98" y="294"/>
                      </a:lnTo>
                      <a:lnTo>
                        <a:pt x="1407" y="173"/>
                      </a:lnTo>
                      <a:cubicBezTo>
                        <a:pt x="1443" y="161"/>
                        <a:pt x="1480" y="124"/>
                        <a:pt x="1480" y="76"/>
                      </a:cubicBezTo>
                      <a:cubicBezTo>
                        <a:pt x="1480" y="34"/>
                        <a:pt x="1443" y="1"/>
                        <a:pt x="140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52"/>
                <p:cNvSpPr/>
                <p:nvPr/>
              </p:nvSpPr>
              <p:spPr>
                <a:xfrm>
                  <a:off x="6619632" y="3088506"/>
                  <a:ext cx="91805" cy="67555"/>
                </a:xfrm>
                <a:custGeom>
                  <a:avLst/>
                  <a:gdLst/>
                  <a:ahLst/>
                  <a:cxnLst/>
                  <a:rect l="l" t="t" r="r" b="b"/>
                  <a:pathLst>
                    <a:path w="1662" h="1223" extrusionOk="0">
                      <a:moveTo>
                        <a:pt x="92" y="1"/>
                      </a:moveTo>
                      <a:cubicBezTo>
                        <a:pt x="66" y="1"/>
                        <a:pt x="39" y="14"/>
                        <a:pt x="25" y="35"/>
                      </a:cubicBezTo>
                      <a:cubicBezTo>
                        <a:pt x="1" y="83"/>
                        <a:pt x="13" y="132"/>
                        <a:pt x="49" y="156"/>
                      </a:cubicBezTo>
                      <a:lnTo>
                        <a:pt x="1504" y="1198"/>
                      </a:lnTo>
                      <a:cubicBezTo>
                        <a:pt x="1528" y="1210"/>
                        <a:pt x="1540" y="1223"/>
                        <a:pt x="1565" y="1223"/>
                      </a:cubicBezTo>
                      <a:cubicBezTo>
                        <a:pt x="1589" y="1223"/>
                        <a:pt x="1613" y="1198"/>
                        <a:pt x="1625" y="1186"/>
                      </a:cubicBezTo>
                      <a:cubicBezTo>
                        <a:pt x="1662" y="1138"/>
                        <a:pt x="1649" y="1089"/>
                        <a:pt x="1613" y="1065"/>
                      </a:cubicBezTo>
                      <a:lnTo>
                        <a:pt x="146" y="23"/>
                      </a:lnTo>
                      <a:cubicBezTo>
                        <a:pt x="131" y="7"/>
                        <a:pt x="112" y="1"/>
                        <a:pt x="92"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52"/>
                <p:cNvSpPr/>
                <p:nvPr/>
              </p:nvSpPr>
              <p:spPr>
                <a:xfrm>
                  <a:off x="6591516" y="3171417"/>
                  <a:ext cx="101195" cy="12760"/>
                </a:xfrm>
                <a:custGeom>
                  <a:avLst/>
                  <a:gdLst/>
                  <a:ahLst/>
                  <a:cxnLst/>
                  <a:rect l="l" t="t" r="r" b="b"/>
                  <a:pathLst>
                    <a:path w="1832" h="231" extrusionOk="0">
                      <a:moveTo>
                        <a:pt x="110" y="0"/>
                      </a:moveTo>
                      <a:cubicBezTo>
                        <a:pt x="1" y="0"/>
                        <a:pt x="1" y="170"/>
                        <a:pt x="110" y="170"/>
                      </a:cubicBezTo>
                      <a:lnTo>
                        <a:pt x="1746" y="231"/>
                      </a:lnTo>
                      <a:cubicBezTo>
                        <a:pt x="1795" y="231"/>
                        <a:pt x="1831" y="194"/>
                        <a:pt x="1831" y="146"/>
                      </a:cubicBezTo>
                      <a:cubicBezTo>
                        <a:pt x="1831" y="97"/>
                        <a:pt x="1795" y="61"/>
                        <a:pt x="1746" y="49"/>
                      </a:cubicBezTo>
                      <a:lnTo>
                        <a:pt x="110"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52"/>
                <p:cNvSpPr/>
                <p:nvPr/>
              </p:nvSpPr>
              <p:spPr>
                <a:xfrm>
                  <a:off x="5819541" y="4608385"/>
                  <a:ext cx="2278547" cy="9390"/>
                </a:xfrm>
                <a:custGeom>
                  <a:avLst/>
                  <a:gdLst/>
                  <a:ahLst/>
                  <a:cxnLst/>
                  <a:rect l="l" t="t" r="r" b="b"/>
                  <a:pathLst>
                    <a:path w="41250" h="170" extrusionOk="0">
                      <a:moveTo>
                        <a:pt x="85" y="0"/>
                      </a:moveTo>
                      <a:cubicBezTo>
                        <a:pt x="37" y="0"/>
                        <a:pt x="0" y="37"/>
                        <a:pt x="0" y="85"/>
                      </a:cubicBezTo>
                      <a:cubicBezTo>
                        <a:pt x="0" y="134"/>
                        <a:pt x="37" y="170"/>
                        <a:pt x="85" y="170"/>
                      </a:cubicBezTo>
                      <a:lnTo>
                        <a:pt x="41165" y="170"/>
                      </a:lnTo>
                      <a:cubicBezTo>
                        <a:pt x="41201" y="170"/>
                        <a:pt x="41250" y="134"/>
                        <a:pt x="41250" y="85"/>
                      </a:cubicBezTo>
                      <a:cubicBezTo>
                        <a:pt x="41250" y="37"/>
                        <a:pt x="41201" y="0"/>
                        <a:pt x="41165"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52"/>
                <p:cNvSpPr/>
                <p:nvPr/>
              </p:nvSpPr>
              <p:spPr>
                <a:xfrm>
                  <a:off x="6139563" y="3113087"/>
                  <a:ext cx="131300" cy="80481"/>
                </a:xfrm>
                <a:custGeom>
                  <a:avLst/>
                  <a:gdLst/>
                  <a:ahLst/>
                  <a:cxnLst/>
                  <a:rect l="l" t="t" r="r" b="b"/>
                  <a:pathLst>
                    <a:path w="2377" h="1457" extrusionOk="0">
                      <a:moveTo>
                        <a:pt x="584" y="0"/>
                      </a:moveTo>
                      <a:cubicBezTo>
                        <a:pt x="559" y="0"/>
                        <a:pt x="535" y="1"/>
                        <a:pt x="510" y="2"/>
                      </a:cubicBezTo>
                      <a:cubicBezTo>
                        <a:pt x="401" y="2"/>
                        <a:pt x="292" y="26"/>
                        <a:pt x="183" y="50"/>
                      </a:cubicBezTo>
                      <a:cubicBezTo>
                        <a:pt x="122" y="523"/>
                        <a:pt x="49" y="996"/>
                        <a:pt x="1" y="1456"/>
                      </a:cubicBezTo>
                      <a:lnTo>
                        <a:pt x="2377" y="1456"/>
                      </a:lnTo>
                      <a:cubicBezTo>
                        <a:pt x="2188" y="608"/>
                        <a:pt x="1439" y="0"/>
                        <a:pt x="584"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52"/>
                <p:cNvSpPr/>
                <p:nvPr/>
              </p:nvSpPr>
              <p:spPr>
                <a:xfrm>
                  <a:off x="6290914" y="3288189"/>
                  <a:ext cx="190846" cy="80812"/>
                </a:xfrm>
                <a:custGeom>
                  <a:avLst/>
                  <a:gdLst/>
                  <a:ahLst/>
                  <a:cxnLst/>
                  <a:rect l="l" t="t" r="r" b="b"/>
                  <a:pathLst>
                    <a:path w="3455" h="1463" extrusionOk="0">
                      <a:moveTo>
                        <a:pt x="1791" y="0"/>
                      </a:moveTo>
                      <a:cubicBezTo>
                        <a:pt x="983" y="0"/>
                        <a:pt x="183" y="522"/>
                        <a:pt x="0" y="1462"/>
                      </a:cubicBezTo>
                      <a:lnTo>
                        <a:pt x="3455" y="1462"/>
                      </a:lnTo>
                      <a:cubicBezTo>
                        <a:pt x="3406" y="1268"/>
                        <a:pt x="3382" y="1074"/>
                        <a:pt x="3334" y="868"/>
                      </a:cubicBezTo>
                      <a:cubicBezTo>
                        <a:pt x="2971" y="276"/>
                        <a:pt x="2379" y="0"/>
                        <a:pt x="1791"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52"/>
                <p:cNvSpPr/>
                <p:nvPr/>
              </p:nvSpPr>
              <p:spPr>
                <a:xfrm>
                  <a:off x="6106752" y="3490081"/>
                  <a:ext cx="171512" cy="79763"/>
                </a:xfrm>
                <a:custGeom>
                  <a:avLst/>
                  <a:gdLst/>
                  <a:ahLst/>
                  <a:cxnLst/>
                  <a:rect l="l" t="t" r="r" b="b"/>
                  <a:pathLst>
                    <a:path w="3105" h="1444" extrusionOk="0">
                      <a:moveTo>
                        <a:pt x="1277" y="0"/>
                      </a:moveTo>
                      <a:cubicBezTo>
                        <a:pt x="1260" y="0"/>
                        <a:pt x="1243" y="1"/>
                        <a:pt x="1225" y="1"/>
                      </a:cubicBezTo>
                      <a:cubicBezTo>
                        <a:pt x="777" y="13"/>
                        <a:pt x="352" y="207"/>
                        <a:pt x="25" y="535"/>
                      </a:cubicBezTo>
                      <a:cubicBezTo>
                        <a:pt x="13" y="741"/>
                        <a:pt x="13" y="947"/>
                        <a:pt x="1" y="1141"/>
                      </a:cubicBezTo>
                      <a:cubicBezTo>
                        <a:pt x="122" y="1213"/>
                        <a:pt x="328" y="1322"/>
                        <a:pt x="595" y="1444"/>
                      </a:cubicBezTo>
                      <a:lnTo>
                        <a:pt x="3104" y="1444"/>
                      </a:lnTo>
                      <a:cubicBezTo>
                        <a:pt x="2902" y="600"/>
                        <a:pt x="2152" y="0"/>
                        <a:pt x="1277"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52"/>
                <p:cNvSpPr/>
                <p:nvPr/>
              </p:nvSpPr>
              <p:spPr>
                <a:xfrm>
                  <a:off x="6177732" y="2869435"/>
                  <a:ext cx="106553" cy="80426"/>
                </a:xfrm>
                <a:custGeom>
                  <a:avLst/>
                  <a:gdLst/>
                  <a:ahLst/>
                  <a:cxnLst/>
                  <a:rect l="l" t="t" r="r" b="b"/>
                  <a:pathLst>
                    <a:path w="1929" h="1456" extrusionOk="0">
                      <a:moveTo>
                        <a:pt x="280" y="1"/>
                      </a:moveTo>
                      <a:cubicBezTo>
                        <a:pt x="183" y="473"/>
                        <a:pt x="86" y="958"/>
                        <a:pt x="1" y="1455"/>
                      </a:cubicBezTo>
                      <a:lnTo>
                        <a:pt x="1928" y="1455"/>
                      </a:lnTo>
                      <a:cubicBezTo>
                        <a:pt x="1758" y="655"/>
                        <a:pt x="1092" y="61"/>
                        <a:pt x="280"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52"/>
                <p:cNvSpPr/>
                <p:nvPr/>
              </p:nvSpPr>
              <p:spPr>
                <a:xfrm>
                  <a:off x="6242029" y="2696708"/>
                  <a:ext cx="123898" cy="80371"/>
                </a:xfrm>
                <a:custGeom>
                  <a:avLst/>
                  <a:gdLst/>
                  <a:ahLst/>
                  <a:cxnLst/>
                  <a:rect l="l" t="t" r="r" b="b"/>
                  <a:pathLst>
                    <a:path w="2243" h="1455" extrusionOk="0">
                      <a:moveTo>
                        <a:pt x="1722" y="0"/>
                      </a:moveTo>
                      <a:cubicBezTo>
                        <a:pt x="885" y="49"/>
                        <a:pt x="182" y="643"/>
                        <a:pt x="0" y="1455"/>
                      </a:cubicBezTo>
                      <a:lnTo>
                        <a:pt x="2243" y="1455"/>
                      </a:lnTo>
                      <a:cubicBezTo>
                        <a:pt x="2146" y="970"/>
                        <a:pt x="2049" y="497"/>
                        <a:pt x="1952" y="0"/>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52"/>
                <p:cNvSpPr/>
                <p:nvPr/>
              </p:nvSpPr>
              <p:spPr>
                <a:xfrm>
                  <a:off x="6533296" y="1976800"/>
                  <a:ext cx="571819" cy="531937"/>
                </a:xfrm>
                <a:custGeom>
                  <a:avLst/>
                  <a:gdLst/>
                  <a:ahLst/>
                  <a:cxnLst/>
                  <a:rect l="l" t="t" r="r" b="b"/>
                  <a:pathLst>
                    <a:path w="10352" h="9630" extrusionOk="0">
                      <a:moveTo>
                        <a:pt x="5176" y="1"/>
                      </a:moveTo>
                      <a:cubicBezTo>
                        <a:pt x="2851" y="1"/>
                        <a:pt x="807" y="1681"/>
                        <a:pt x="425" y="4039"/>
                      </a:cubicBezTo>
                      <a:cubicBezTo>
                        <a:pt x="0" y="6670"/>
                        <a:pt x="1782" y="9142"/>
                        <a:pt x="4400" y="9567"/>
                      </a:cubicBezTo>
                      <a:cubicBezTo>
                        <a:pt x="4661" y="9609"/>
                        <a:pt x="4921" y="9629"/>
                        <a:pt x="5177" y="9629"/>
                      </a:cubicBezTo>
                      <a:cubicBezTo>
                        <a:pt x="7501" y="9629"/>
                        <a:pt x="9546" y="7949"/>
                        <a:pt x="9928" y="5591"/>
                      </a:cubicBezTo>
                      <a:cubicBezTo>
                        <a:pt x="10352" y="2960"/>
                        <a:pt x="8570" y="488"/>
                        <a:pt x="5952" y="63"/>
                      </a:cubicBezTo>
                      <a:cubicBezTo>
                        <a:pt x="5691" y="21"/>
                        <a:pt x="5432" y="1"/>
                        <a:pt x="5176" y="1"/>
                      </a:cubicBez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52"/>
                <p:cNvSpPr/>
                <p:nvPr/>
              </p:nvSpPr>
              <p:spPr>
                <a:xfrm>
                  <a:off x="6713370" y="2193220"/>
                  <a:ext cx="131962" cy="218299"/>
                </a:xfrm>
                <a:custGeom>
                  <a:avLst/>
                  <a:gdLst/>
                  <a:ahLst/>
                  <a:cxnLst/>
                  <a:rect l="l" t="t" r="r" b="b"/>
                  <a:pathLst>
                    <a:path w="2389" h="3952" extrusionOk="0">
                      <a:moveTo>
                        <a:pt x="801" y="0"/>
                      </a:moveTo>
                      <a:lnTo>
                        <a:pt x="1" y="461"/>
                      </a:lnTo>
                      <a:lnTo>
                        <a:pt x="1383" y="2873"/>
                      </a:lnTo>
                      <a:lnTo>
                        <a:pt x="2013" y="3952"/>
                      </a:lnTo>
                      <a:lnTo>
                        <a:pt x="2389" y="2752"/>
                      </a:lnTo>
                      <a:lnTo>
                        <a:pt x="1759" y="1661"/>
                      </a:lnTo>
                      <a:lnTo>
                        <a:pt x="801"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52"/>
                <p:cNvSpPr/>
                <p:nvPr/>
              </p:nvSpPr>
              <p:spPr>
                <a:xfrm>
                  <a:off x="6789708" y="2073355"/>
                  <a:ext cx="134669" cy="338164"/>
                </a:xfrm>
                <a:custGeom>
                  <a:avLst/>
                  <a:gdLst/>
                  <a:ahLst/>
                  <a:cxnLst/>
                  <a:rect l="l" t="t" r="r" b="b"/>
                  <a:pathLst>
                    <a:path w="2438" h="6122" extrusionOk="0">
                      <a:moveTo>
                        <a:pt x="1564" y="0"/>
                      </a:moveTo>
                      <a:lnTo>
                        <a:pt x="377" y="3831"/>
                      </a:lnTo>
                      <a:lnTo>
                        <a:pt x="1" y="5043"/>
                      </a:lnTo>
                      <a:lnTo>
                        <a:pt x="631" y="6122"/>
                      </a:lnTo>
                      <a:lnTo>
                        <a:pt x="1007" y="4922"/>
                      </a:lnTo>
                      <a:lnTo>
                        <a:pt x="2437" y="279"/>
                      </a:lnTo>
                      <a:lnTo>
                        <a:pt x="1564" y="0"/>
                      </a:lnTo>
                      <a:close/>
                    </a:path>
                  </a:pathLst>
                </a:custGeom>
                <a:solidFill>
                  <a:schemeClr val="lt2"/>
                </a:solidFill>
                <a:ln w="152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43" name="Google Shape;2243;p52"/>
              <p:cNvGrpSpPr/>
              <p:nvPr/>
            </p:nvGrpSpPr>
            <p:grpSpPr>
              <a:xfrm>
                <a:off x="5599948" y="1976800"/>
                <a:ext cx="2643445" cy="2643603"/>
                <a:chOff x="5599948" y="1976800"/>
                <a:chExt cx="2643445" cy="2643603"/>
              </a:xfrm>
            </p:grpSpPr>
            <p:sp>
              <p:nvSpPr>
                <p:cNvPr id="2244" name="Google Shape;2244;p52"/>
                <p:cNvSpPr/>
                <p:nvPr/>
              </p:nvSpPr>
              <p:spPr>
                <a:xfrm>
                  <a:off x="8085966" y="4604273"/>
                  <a:ext cx="51647" cy="9390"/>
                </a:xfrm>
                <a:custGeom>
                  <a:avLst/>
                  <a:gdLst/>
                  <a:ahLst/>
                  <a:cxnLst/>
                  <a:rect l="l" t="t" r="r" b="b"/>
                  <a:pathLst>
                    <a:path w="935" h="170" extrusionOk="0">
                      <a:moveTo>
                        <a:pt x="86" y="0"/>
                      </a:moveTo>
                      <a:cubicBezTo>
                        <a:pt x="37" y="0"/>
                        <a:pt x="1" y="37"/>
                        <a:pt x="1" y="85"/>
                      </a:cubicBezTo>
                      <a:cubicBezTo>
                        <a:pt x="1" y="134"/>
                        <a:pt x="37" y="170"/>
                        <a:pt x="86" y="170"/>
                      </a:cubicBezTo>
                      <a:lnTo>
                        <a:pt x="837" y="170"/>
                      </a:lnTo>
                      <a:cubicBezTo>
                        <a:pt x="886" y="170"/>
                        <a:pt x="922" y="134"/>
                        <a:pt x="934" y="85"/>
                      </a:cubicBezTo>
                      <a:cubicBezTo>
                        <a:pt x="934" y="37"/>
                        <a:pt x="886" y="0"/>
                        <a:pt x="837"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52"/>
                <p:cNvSpPr/>
                <p:nvPr/>
              </p:nvSpPr>
              <p:spPr>
                <a:xfrm>
                  <a:off x="6709393" y="2063964"/>
                  <a:ext cx="60982" cy="131962"/>
                </a:xfrm>
                <a:custGeom>
                  <a:avLst/>
                  <a:gdLst/>
                  <a:ahLst/>
                  <a:cxnLst/>
                  <a:rect l="l" t="t" r="r" b="b"/>
                  <a:pathLst>
                    <a:path w="1104" h="2389" extrusionOk="0">
                      <a:moveTo>
                        <a:pt x="449" y="1"/>
                      </a:moveTo>
                      <a:cubicBezTo>
                        <a:pt x="303" y="801"/>
                        <a:pt x="146" y="1589"/>
                        <a:pt x="0" y="2389"/>
                      </a:cubicBezTo>
                      <a:lnTo>
                        <a:pt x="1103" y="2389"/>
                      </a:lnTo>
                      <a:lnTo>
                        <a:pt x="449" y="1"/>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52"/>
                <p:cNvSpPr/>
                <p:nvPr/>
              </p:nvSpPr>
              <p:spPr>
                <a:xfrm>
                  <a:off x="6709393" y="2195871"/>
                  <a:ext cx="60982" cy="131962"/>
                </a:xfrm>
                <a:custGeom>
                  <a:avLst/>
                  <a:gdLst/>
                  <a:ahLst/>
                  <a:cxnLst/>
                  <a:rect l="l" t="t" r="r" b="b"/>
                  <a:pathLst>
                    <a:path w="1104" h="2389" extrusionOk="0">
                      <a:moveTo>
                        <a:pt x="0" y="1"/>
                      </a:moveTo>
                      <a:cubicBezTo>
                        <a:pt x="146" y="801"/>
                        <a:pt x="303" y="1601"/>
                        <a:pt x="449" y="2388"/>
                      </a:cubicBezTo>
                      <a:lnTo>
                        <a:pt x="1103" y="1"/>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7" name="Google Shape;2247;p52"/>
                <p:cNvSpPr/>
                <p:nvPr/>
              </p:nvSpPr>
              <p:spPr>
                <a:xfrm>
                  <a:off x="6635043" y="2165049"/>
                  <a:ext cx="99151" cy="60982"/>
                </a:xfrm>
                <a:custGeom>
                  <a:avLst/>
                  <a:gdLst/>
                  <a:ahLst/>
                  <a:cxnLst/>
                  <a:rect l="l" t="t" r="r" b="b"/>
                  <a:pathLst>
                    <a:path w="1795" h="1104" extrusionOk="0">
                      <a:moveTo>
                        <a:pt x="1795" y="1"/>
                      </a:moveTo>
                      <a:lnTo>
                        <a:pt x="1" y="655"/>
                      </a:lnTo>
                      <a:lnTo>
                        <a:pt x="1795" y="1104"/>
                      </a:lnTo>
                      <a:lnTo>
                        <a:pt x="1795" y="1"/>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52"/>
                <p:cNvSpPr/>
                <p:nvPr/>
              </p:nvSpPr>
              <p:spPr>
                <a:xfrm>
                  <a:off x="6734139" y="2165049"/>
                  <a:ext cx="99151" cy="60982"/>
                </a:xfrm>
                <a:custGeom>
                  <a:avLst/>
                  <a:gdLst/>
                  <a:ahLst/>
                  <a:cxnLst/>
                  <a:rect l="l" t="t" r="r" b="b"/>
                  <a:pathLst>
                    <a:path w="1795" h="1104" extrusionOk="0">
                      <a:moveTo>
                        <a:pt x="1" y="1"/>
                      </a:moveTo>
                      <a:lnTo>
                        <a:pt x="1" y="1104"/>
                      </a:lnTo>
                      <a:lnTo>
                        <a:pt x="1795" y="655"/>
                      </a:lnTo>
                      <a:lnTo>
                        <a:pt x="1" y="1"/>
                      </a:ln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52"/>
                <p:cNvSpPr/>
                <p:nvPr/>
              </p:nvSpPr>
              <p:spPr>
                <a:xfrm>
                  <a:off x="6091396" y="3008357"/>
                  <a:ext cx="371638" cy="376720"/>
                </a:xfrm>
                <a:custGeom>
                  <a:avLst/>
                  <a:gdLst/>
                  <a:ahLst/>
                  <a:cxnLst/>
                  <a:rect l="l" t="t" r="r" b="b"/>
                  <a:pathLst>
                    <a:path w="6728" h="6820" extrusionOk="0">
                      <a:moveTo>
                        <a:pt x="1291" y="0"/>
                      </a:moveTo>
                      <a:cubicBezTo>
                        <a:pt x="879" y="0"/>
                        <a:pt x="498" y="212"/>
                        <a:pt x="267" y="564"/>
                      </a:cubicBezTo>
                      <a:cubicBezTo>
                        <a:pt x="37" y="880"/>
                        <a:pt x="0" y="1304"/>
                        <a:pt x="158" y="1668"/>
                      </a:cubicBezTo>
                      <a:cubicBezTo>
                        <a:pt x="182" y="1716"/>
                        <a:pt x="218" y="1765"/>
                        <a:pt x="255" y="1813"/>
                      </a:cubicBezTo>
                      <a:cubicBezTo>
                        <a:pt x="255" y="1837"/>
                        <a:pt x="267" y="1849"/>
                        <a:pt x="279" y="1861"/>
                      </a:cubicBezTo>
                      <a:cubicBezTo>
                        <a:pt x="764" y="2831"/>
                        <a:pt x="1467" y="3680"/>
                        <a:pt x="2315" y="4346"/>
                      </a:cubicBezTo>
                      <a:cubicBezTo>
                        <a:pt x="2812" y="4734"/>
                        <a:pt x="3527" y="5280"/>
                        <a:pt x="4679" y="5522"/>
                      </a:cubicBezTo>
                      <a:cubicBezTo>
                        <a:pt x="5043" y="5583"/>
                        <a:pt x="5406" y="5619"/>
                        <a:pt x="5782" y="5631"/>
                      </a:cubicBezTo>
                      <a:cubicBezTo>
                        <a:pt x="5858" y="5544"/>
                        <a:pt x="5974" y="5496"/>
                        <a:pt x="6084" y="5496"/>
                      </a:cubicBezTo>
                      <a:cubicBezTo>
                        <a:pt x="6097" y="5496"/>
                        <a:pt x="6109" y="5497"/>
                        <a:pt x="6121" y="5498"/>
                      </a:cubicBezTo>
                      <a:cubicBezTo>
                        <a:pt x="6363" y="5526"/>
                        <a:pt x="6583" y="5838"/>
                        <a:pt x="6678" y="6327"/>
                      </a:cubicBezTo>
                      <a:lnTo>
                        <a:pt x="6678" y="6327"/>
                      </a:lnTo>
                      <a:cubicBezTo>
                        <a:pt x="6633" y="5880"/>
                        <a:pt x="6587" y="5428"/>
                        <a:pt x="6534" y="4977"/>
                      </a:cubicBezTo>
                      <a:cubicBezTo>
                        <a:pt x="5212" y="3098"/>
                        <a:pt x="3576" y="1437"/>
                        <a:pt x="1709" y="92"/>
                      </a:cubicBezTo>
                      <a:cubicBezTo>
                        <a:pt x="1624" y="43"/>
                        <a:pt x="1527" y="19"/>
                        <a:pt x="1418" y="7"/>
                      </a:cubicBezTo>
                      <a:cubicBezTo>
                        <a:pt x="1376" y="2"/>
                        <a:pt x="1333" y="0"/>
                        <a:pt x="1291" y="0"/>
                      </a:cubicBezTo>
                      <a:close/>
                      <a:moveTo>
                        <a:pt x="6678" y="6327"/>
                      </a:moveTo>
                      <a:cubicBezTo>
                        <a:pt x="6695" y="6491"/>
                        <a:pt x="6711" y="6656"/>
                        <a:pt x="6728" y="6819"/>
                      </a:cubicBezTo>
                      <a:cubicBezTo>
                        <a:pt x="6725" y="6641"/>
                        <a:pt x="6707" y="6475"/>
                        <a:pt x="6678" y="6327"/>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52"/>
                <p:cNvSpPr/>
                <p:nvPr/>
              </p:nvSpPr>
              <p:spPr>
                <a:xfrm>
                  <a:off x="6081343" y="2635394"/>
                  <a:ext cx="257517" cy="480511"/>
                </a:xfrm>
                <a:custGeom>
                  <a:avLst/>
                  <a:gdLst/>
                  <a:ahLst/>
                  <a:cxnLst/>
                  <a:rect l="l" t="t" r="r" b="b"/>
                  <a:pathLst>
                    <a:path w="4662" h="8699" extrusionOk="0">
                      <a:moveTo>
                        <a:pt x="3734" y="1"/>
                      </a:moveTo>
                      <a:cubicBezTo>
                        <a:pt x="3710" y="1"/>
                        <a:pt x="3686" y="3"/>
                        <a:pt x="3661" y="7"/>
                      </a:cubicBezTo>
                      <a:cubicBezTo>
                        <a:pt x="2897" y="128"/>
                        <a:pt x="2243" y="880"/>
                        <a:pt x="2073" y="1850"/>
                      </a:cubicBezTo>
                      <a:cubicBezTo>
                        <a:pt x="2000" y="2080"/>
                        <a:pt x="1903" y="2310"/>
                        <a:pt x="1806" y="2565"/>
                      </a:cubicBezTo>
                      <a:cubicBezTo>
                        <a:pt x="1794" y="2589"/>
                        <a:pt x="1782" y="2613"/>
                        <a:pt x="1782" y="2638"/>
                      </a:cubicBezTo>
                      <a:cubicBezTo>
                        <a:pt x="1709" y="2807"/>
                        <a:pt x="1661" y="2941"/>
                        <a:pt x="1600" y="3110"/>
                      </a:cubicBezTo>
                      <a:cubicBezTo>
                        <a:pt x="1564" y="3195"/>
                        <a:pt x="1528" y="3280"/>
                        <a:pt x="1491" y="3377"/>
                      </a:cubicBezTo>
                      <a:cubicBezTo>
                        <a:pt x="1443" y="3474"/>
                        <a:pt x="1406" y="3583"/>
                        <a:pt x="1382" y="3680"/>
                      </a:cubicBezTo>
                      <a:cubicBezTo>
                        <a:pt x="1261" y="3947"/>
                        <a:pt x="1164" y="4213"/>
                        <a:pt x="1055" y="4492"/>
                      </a:cubicBezTo>
                      <a:cubicBezTo>
                        <a:pt x="994" y="4638"/>
                        <a:pt x="934" y="4783"/>
                        <a:pt x="873" y="4965"/>
                      </a:cubicBezTo>
                      <a:cubicBezTo>
                        <a:pt x="837" y="5038"/>
                        <a:pt x="800" y="5135"/>
                        <a:pt x="776" y="5219"/>
                      </a:cubicBezTo>
                      <a:cubicBezTo>
                        <a:pt x="752" y="5292"/>
                        <a:pt x="715" y="5377"/>
                        <a:pt x="679" y="5462"/>
                      </a:cubicBezTo>
                      <a:cubicBezTo>
                        <a:pt x="667" y="5486"/>
                        <a:pt x="655" y="5535"/>
                        <a:pt x="631" y="5583"/>
                      </a:cubicBezTo>
                      <a:cubicBezTo>
                        <a:pt x="570" y="5729"/>
                        <a:pt x="522" y="5886"/>
                        <a:pt x="449" y="6032"/>
                      </a:cubicBezTo>
                      <a:cubicBezTo>
                        <a:pt x="340" y="6274"/>
                        <a:pt x="231" y="6529"/>
                        <a:pt x="146" y="6795"/>
                      </a:cubicBezTo>
                      <a:cubicBezTo>
                        <a:pt x="25" y="7147"/>
                        <a:pt x="0" y="7535"/>
                        <a:pt x="85" y="7910"/>
                      </a:cubicBezTo>
                      <a:cubicBezTo>
                        <a:pt x="134" y="8141"/>
                        <a:pt x="243" y="8371"/>
                        <a:pt x="388" y="8565"/>
                      </a:cubicBezTo>
                      <a:lnTo>
                        <a:pt x="425" y="8589"/>
                      </a:lnTo>
                      <a:cubicBezTo>
                        <a:pt x="473" y="8638"/>
                        <a:pt x="522" y="8674"/>
                        <a:pt x="582" y="8698"/>
                      </a:cubicBezTo>
                      <a:cubicBezTo>
                        <a:pt x="425" y="8129"/>
                        <a:pt x="715" y="7523"/>
                        <a:pt x="1152" y="7341"/>
                      </a:cubicBezTo>
                      <a:cubicBezTo>
                        <a:pt x="1248" y="7306"/>
                        <a:pt x="1347" y="7289"/>
                        <a:pt x="1445" y="7289"/>
                      </a:cubicBezTo>
                      <a:cubicBezTo>
                        <a:pt x="1754" y="7289"/>
                        <a:pt x="2050" y="7455"/>
                        <a:pt x="2206" y="7741"/>
                      </a:cubicBezTo>
                      <a:lnTo>
                        <a:pt x="2316" y="7535"/>
                      </a:lnTo>
                      <a:cubicBezTo>
                        <a:pt x="2437" y="7292"/>
                        <a:pt x="2558" y="7050"/>
                        <a:pt x="2679" y="6807"/>
                      </a:cubicBezTo>
                      <a:lnTo>
                        <a:pt x="3031" y="6068"/>
                      </a:lnTo>
                      <a:cubicBezTo>
                        <a:pt x="3091" y="5910"/>
                        <a:pt x="3164" y="5777"/>
                        <a:pt x="3249" y="5607"/>
                      </a:cubicBezTo>
                      <a:cubicBezTo>
                        <a:pt x="3455" y="5159"/>
                        <a:pt x="3637" y="4771"/>
                        <a:pt x="3770" y="4432"/>
                      </a:cubicBezTo>
                      <a:cubicBezTo>
                        <a:pt x="3843" y="4274"/>
                        <a:pt x="3903" y="4153"/>
                        <a:pt x="3952" y="4007"/>
                      </a:cubicBezTo>
                      <a:cubicBezTo>
                        <a:pt x="4364" y="3050"/>
                        <a:pt x="4485" y="2674"/>
                        <a:pt x="4485" y="2674"/>
                      </a:cubicBezTo>
                      <a:cubicBezTo>
                        <a:pt x="4662" y="2180"/>
                        <a:pt x="4485" y="1"/>
                        <a:pt x="3734"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52"/>
                <p:cNvSpPr/>
                <p:nvPr/>
              </p:nvSpPr>
              <p:spPr>
                <a:xfrm>
                  <a:off x="6149616" y="2636554"/>
                  <a:ext cx="247133" cy="680195"/>
                </a:xfrm>
                <a:custGeom>
                  <a:avLst/>
                  <a:gdLst/>
                  <a:ahLst/>
                  <a:cxnLst/>
                  <a:rect l="l" t="t" r="r" b="b"/>
                  <a:pathLst>
                    <a:path w="4474" h="12314" extrusionOk="0">
                      <a:moveTo>
                        <a:pt x="2970" y="1"/>
                      </a:moveTo>
                      <a:cubicBezTo>
                        <a:pt x="2569" y="1"/>
                        <a:pt x="2175" y="87"/>
                        <a:pt x="1819" y="265"/>
                      </a:cubicBezTo>
                      <a:lnTo>
                        <a:pt x="1758" y="301"/>
                      </a:lnTo>
                      <a:cubicBezTo>
                        <a:pt x="1395" y="1720"/>
                        <a:pt x="1055" y="3259"/>
                        <a:pt x="789" y="4908"/>
                      </a:cubicBezTo>
                      <a:cubicBezTo>
                        <a:pt x="364" y="7356"/>
                        <a:pt x="98" y="9829"/>
                        <a:pt x="1" y="12314"/>
                      </a:cubicBezTo>
                      <a:lnTo>
                        <a:pt x="4474" y="11926"/>
                      </a:lnTo>
                      <a:lnTo>
                        <a:pt x="3407" y="35"/>
                      </a:lnTo>
                      <a:cubicBezTo>
                        <a:pt x="3261" y="12"/>
                        <a:pt x="3115" y="1"/>
                        <a:pt x="297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52"/>
                <p:cNvSpPr/>
                <p:nvPr/>
              </p:nvSpPr>
              <p:spPr>
                <a:xfrm>
                  <a:off x="6246724" y="2480454"/>
                  <a:ext cx="94456" cy="209405"/>
                </a:xfrm>
                <a:custGeom>
                  <a:avLst/>
                  <a:gdLst/>
                  <a:ahLst/>
                  <a:cxnLst/>
                  <a:rect l="l" t="t" r="r" b="b"/>
                  <a:pathLst>
                    <a:path w="1710" h="3791" extrusionOk="0">
                      <a:moveTo>
                        <a:pt x="594" y="0"/>
                      </a:moveTo>
                      <a:cubicBezTo>
                        <a:pt x="594" y="12"/>
                        <a:pt x="582" y="24"/>
                        <a:pt x="582" y="36"/>
                      </a:cubicBezTo>
                      <a:cubicBezTo>
                        <a:pt x="558" y="109"/>
                        <a:pt x="522" y="182"/>
                        <a:pt x="497" y="291"/>
                      </a:cubicBezTo>
                      <a:cubicBezTo>
                        <a:pt x="485" y="400"/>
                        <a:pt x="461" y="521"/>
                        <a:pt x="437" y="630"/>
                      </a:cubicBezTo>
                      <a:cubicBezTo>
                        <a:pt x="388" y="873"/>
                        <a:pt x="352" y="1115"/>
                        <a:pt x="303" y="1358"/>
                      </a:cubicBezTo>
                      <a:cubicBezTo>
                        <a:pt x="279" y="1455"/>
                        <a:pt x="267" y="1552"/>
                        <a:pt x="255" y="1661"/>
                      </a:cubicBezTo>
                      <a:cubicBezTo>
                        <a:pt x="182" y="2049"/>
                        <a:pt x="109" y="2424"/>
                        <a:pt x="37" y="2824"/>
                      </a:cubicBezTo>
                      <a:cubicBezTo>
                        <a:pt x="25" y="2946"/>
                        <a:pt x="0" y="3055"/>
                        <a:pt x="0" y="3176"/>
                      </a:cubicBezTo>
                      <a:cubicBezTo>
                        <a:pt x="429" y="3597"/>
                        <a:pt x="848" y="3791"/>
                        <a:pt x="1157" y="3791"/>
                      </a:cubicBezTo>
                      <a:cubicBezTo>
                        <a:pt x="1337" y="3791"/>
                        <a:pt x="1479" y="3725"/>
                        <a:pt x="1564" y="3600"/>
                      </a:cubicBezTo>
                      <a:cubicBezTo>
                        <a:pt x="1600" y="3552"/>
                        <a:pt x="1709" y="3370"/>
                        <a:pt x="1637" y="2885"/>
                      </a:cubicBezTo>
                      <a:cubicBezTo>
                        <a:pt x="1612" y="2812"/>
                        <a:pt x="1600" y="2740"/>
                        <a:pt x="1600" y="2667"/>
                      </a:cubicBezTo>
                      <a:cubicBezTo>
                        <a:pt x="1600" y="2655"/>
                        <a:pt x="1588" y="2582"/>
                        <a:pt x="1576" y="2449"/>
                      </a:cubicBezTo>
                      <a:lnTo>
                        <a:pt x="1576" y="2412"/>
                      </a:lnTo>
                      <a:cubicBezTo>
                        <a:pt x="1564" y="2243"/>
                        <a:pt x="1540" y="2037"/>
                        <a:pt x="1515" y="1794"/>
                      </a:cubicBezTo>
                      <a:cubicBezTo>
                        <a:pt x="1503" y="1709"/>
                        <a:pt x="1503" y="1612"/>
                        <a:pt x="1491" y="1552"/>
                      </a:cubicBezTo>
                      <a:cubicBezTo>
                        <a:pt x="1491" y="1491"/>
                        <a:pt x="1479" y="1418"/>
                        <a:pt x="1479" y="1358"/>
                      </a:cubicBezTo>
                      <a:cubicBezTo>
                        <a:pt x="1443" y="1079"/>
                        <a:pt x="1406" y="812"/>
                        <a:pt x="1382" y="594"/>
                      </a:cubicBezTo>
                      <a:cubicBezTo>
                        <a:pt x="1382" y="570"/>
                        <a:pt x="1382" y="558"/>
                        <a:pt x="1382" y="533"/>
                      </a:cubicBezTo>
                      <a:cubicBezTo>
                        <a:pt x="1382" y="461"/>
                        <a:pt x="1370" y="400"/>
                        <a:pt x="1358" y="327"/>
                      </a:cubicBezTo>
                      <a:lnTo>
                        <a:pt x="897" y="121"/>
                      </a:lnTo>
                      <a:lnTo>
                        <a:pt x="59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52"/>
                <p:cNvSpPr/>
                <p:nvPr/>
              </p:nvSpPr>
              <p:spPr>
                <a:xfrm>
                  <a:off x="6166353" y="3884476"/>
                  <a:ext cx="223712" cy="590544"/>
                </a:xfrm>
                <a:custGeom>
                  <a:avLst/>
                  <a:gdLst/>
                  <a:ahLst/>
                  <a:cxnLst/>
                  <a:rect l="l" t="t" r="r" b="b"/>
                  <a:pathLst>
                    <a:path w="4050" h="10691" extrusionOk="0">
                      <a:moveTo>
                        <a:pt x="1" y="1"/>
                      </a:moveTo>
                      <a:lnTo>
                        <a:pt x="1" y="170"/>
                      </a:lnTo>
                      <a:lnTo>
                        <a:pt x="1" y="1225"/>
                      </a:lnTo>
                      <a:lnTo>
                        <a:pt x="1" y="1310"/>
                      </a:lnTo>
                      <a:lnTo>
                        <a:pt x="1" y="1746"/>
                      </a:lnTo>
                      <a:lnTo>
                        <a:pt x="1" y="3904"/>
                      </a:lnTo>
                      <a:lnTo>
                        <a:pt x="1" y="4340"/>
                      </a:lnTo>
                      <a:lnTo>
                        <a:pt x="1" y="5177"/>
                      </a:lnTo>
                      <a:lnTo>
                        <a:pt x="1" y="5492"/>
                      </a:lnTo>
                      <a:lnTo>
                        <a:pt x="1" y="7480"/>
                      </a:lnTo>
                      <a:lnTo>
                        <a:pt x="1" y="7516"/>
                      </a:lnTo>
                      <a:lnTo>
                        <a:pt x="1" y="7892"/>
                      </a:lnTo>
                      <a:lnTo>
                        <a:pt x="1" y="8364"/>
                      </a:lnTo>
                      <a:lnTo>
                        <a:pt x="1" y="8583"/>
                      </a:lnTo>
                      <a:lnTo>
                        <a:pt x="1" y="10134"/>
                      </a:lnTo>
                      <a:cubicBezTo>
                        <a:pt x="510" y="10437"/>
                        <a:pt x="1092" y="10631"/>
                        <a:pt x="1698" y="10680"/>
                      </a:cubicBezTo>
                      <a:cubicBezTo>
                        <a:pt x="1795" y="10687"/>
                        <a:pt x="1893" y="10691"/>
                        <a:pt x="1991" y="10691"/>
                      </a:cubicBezTo>
                      <a:cubicBezTo>
                        <a:pt x="2706" y="10691"/>
                        <a:pt x="3420" y="10497"/>
                        <a:pt x="4049" y="10134"/>
                      </a:cubicBezTo>
                      <a:lnTo>
                        <a:pt x="4049" y="9225"/>
                      </a:lnTo>
                      <a:lnTo>
                        <a:pt x="4049"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52"/>
                <p:cNvSpPr/>
                <p:nvPr/>
              </p:nvSpPr>
              <p:spPr>
                <a:xfrm>
                  <a:off x="6105426" y="4438893"/>
                  <a:ext cx="552430" cy="181510"/>
                </a:xfrm>
                <a:custGeom>
                  <a:avLst/>
                  <a:gdLst/>
                  <a:ahLst/>
                  <a:cxnLst/>
                  <a:rect l="l" t="t" r="r" b="b"/>
                  <a:pathLst>
                    <a:path w="10001" h="3286" extrusionOk="0">
                      <a:moveTo>
                        <a:pt x="1140" y="0"/>
                      </a:moveTo>
                      <a:cubicBezTo>
                        <a:pt x="1092" y="37"/>
                        <a:pt x="1080" y="85"/>
                        <a:pt x="1080" y="146"/>
                      </a:cubicBezTo>
                      <a:cubicBezTo>
                        <a:pt x="1067" y="170"/>
                        <a:pt x="1055" y="194"/>
                        <a:pt x="1055" y="206"/>
                      </a:cubicBezTo>
                      <a:cubicBezTo>
                        <a:pt x="1019" y="352"/>
                        <a:pt x="995" y="485"/>
                        <a:pt x="958" y="582"/>
                      </a:cubicBezTo>
                      <a:cubicBezTo>
                        <a:pt x="958" y="594"/>
                        <a:pt x="958" y="618"/>
                        <a:pt x="958" y="643"/>
                      </a:cubicBezTo>
                      <a:cubicBezTo>
                        <a:pt x="958" y="643"/>
                        <a:pt x="873" y="982"/>
                        <a:pt x="776" y="1334"/>
                      </a:cubicBezTo>
                      <a:cubicBezTo>
                        <a:pt x="764" y="1394"/>
                        <a:pt x="740" y="1467"/>
                        <a:pt x="728" y="1540"/>
                      </a:cubicBezTo>
                      <a:cubicBezTo>
                        <a:pt x="716" y="1588"/>
                        <a:pt x="704" y="1624"/>
                        <a:pt x="692" y="1673"/>
                      </a:cubicBezTo>
                      <a:cubicBezTo>
                        <a:pt x="655" y="1782"/>
                        <a:pt x="607" y="1891"/>
                        <a:pt x="558" y="2000"/>
                      </a:cubicBezTo>
                      <a:cubicBezTo>
                        <a:pt x="546" y="2024"/>
                        <a:pt x="534" y="2049"/>
                        <a:pt x="522" y="2073"/>
                      </a:cubicBezTo>
                      <a:cubicBezTo>
                        <a:pt x="510" y="2109"/>
                        <a:pt x="486" y="2134"/>
                        <a:pt x="461" y="2170"/>
                      </a:cubicBezTo>
                      <a:cubicBezTo>
                        <a:pt x="425" y="2231"/>
                        <a:pt x="364" y="2303"/>
                        <a:pt x="316" y="2364"/>
                      </a:cubicBezTo>
                      <a:cubicBezTo>
                        <a:pt x="231" y="2424"/>
                        <a:pt x="1" y="2655"/>
                        <a:pt x="25" y="2921"/>
                      </a:cubicBezTo>
                      <a:cubicBezTo>
                        <a:pt x="37" y="2994"/>
                        <a:pt x="73" y="3067"/>
                        <a:pt x="122" y="3128"/>
                      </a:cubicBezTo>
                      <a:cubicBezTo>
                        <a:pt x="170" y="3188"/>
                        <a:pt x="219" y="3237"/>
                        <a:pt x="267" y="3285"/>
                      </a:cubicBezTo>
                      <a:cubicBezTo>
                        <a:pt x="3467" y="3249"/>
                        <a:pt x="6655" y="3212"/>
                        <a:pt x="9855" y="3164"/>
                      </a:cubicBezTo>
                      <a:cubicBezTo>
                        <a:pt x="9989" y="2764"/>
                        <a:pt x="10001" y="2328"/>
                        <a:pt x="9880" y="1928"/>
                      </a:cubicBezTo>
                      <a:cubicBezTo>
                        <a:pt x="9507" y="785"/>
                        <a:pt x="7917" y="24"/>
                        <a:pt x="5820" y="24"/>
                      </a:cubicBezTo>
                      <a:cubicBezTo>
                        <a:pt x="5804" y="24"/>
                        <a:pt x="5787" y="24"/>
                        <a:pt x="5770" y="24"/>
                      </a:cubicBezTo>
                      <a:lnTo>
                        <a:pt x="5661" y="24"/>
                      </a:lnTo>
                      <a:cubicBezTo>
                        <a:pt x="5480" y="24"/>
                        <a:pt x="5310" y="37"/>
                        <a:pt x="5128" y="49"/>
                      </a:cubicBezTo>
                      <a:lnTo>
                        <a:pt x="5055" y="49"/>
                      </a:lnTo>
                      <a:cubicBezTo>
                        <a:pt x="4922" y="49"/>
                        <a:pt x="4813" y="73"/>
                        <a:pt x="4704" y="73"/>
                      </a:cubicBezTo>
                      <a:cubicBezTo>
                        <a:pt x="4425" y="97"/>
                        <a:pt x="4255" y="109"/>
                        <a:pt x="4207" y="109"/>
                      </a:cubicBezTo>
                      <a:cubicBezTo>
                        <a:pt x="3993" y="126"/>
                        <a:pt x="3615" y="144"/>
                        <a:pt x="2936" y="144"/>
                      </a:cubicBezTo>
                      <a:cubicBezTo>
                        <a:pt x="2655" y="144"/>
                        <a:pt x="2322" y="141"/>
                        <a:pt x="1928" y="134"/>
                      </a:cubicBezTo>
                      <a:cubicBezTo>
                        <a:pt x="1880" y="140"/>
                        <a:pt x="1828" y="143"/>
                        <a:pt x="1775" y="143"/>
                      </a:cubicBezTo>
                      <a:cubicBezTo>
                        <a:pt x="1722" y="143"/>
                        <a:pt x="1667" y="140"/>
                        <a:pt x="1613" y="134"/>
                      </a:cubicBezTo>
                      <a:cubicBezTo>
                        <a:pt x="1443" y="109"/>
                        <a:pt x="1286" y="73"/>
                        <a:pt x="1140"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52"/>
                <p:cNvSpPr/>
                <p:nvPr/>
              </p:nvSpPr>
              <p:spPr>
                <a:xfrm>
                  <a:off x="6106752" y="4431436"/>
                  <a:ext cx="551105" cy="188967"/>
                </a:xfrm>
                <a:custGeom>
                  <a:avLst/>
                  <a:gdLst/>
                  <a:ahLst/>
                  <a:cxnLst/>
                  <a:rect l="l" t="t" r="r" b="b"/>
                  <a:pathLst>
                    <a:path w="9977" h="3421" extrusionOk="0">
                      <a:moveTo>
                        <a:pt x="5350" y="0"/>
                      </a:moveTo>
                      <a:cubicBezTo>
                        <a:pt x="5337" y="0"/>
                        <a:pt x="5323" y="1"/>
                        <a:pt x="5310" y="2"/>
                      </a:cubicBezTo>
                      <a:cubicBezTo>
                        <a:pt x="4898" y="99"/>
                        <a:pt x="4934" y="1020"/>
                        <a:pt x="4607" y="1517"/>
                      </a:cubicBezTo>
                      <a:cubicBezTo>
                        <a:pt x="4390" y="1835"/>
                        <a:pt x="3935" y="2103"/>
                        <a:pt x="2935" y="2103"/>
                      </a:cubicBezTo>
                      <a:cubicBezTo>
                        <a:pt x="2371" y="2103"/>
                        <a:pt x="1634" y="2018"/>
                        <a:pt x="668" y="1808"/>
                      </a:cubicBezTo>
                      <a:cubicBezTo>
                        <a:pt x="631" y="1929"/>
                        <a:pt x="595" y="2038"/>
                        <a:pt x="534" y="2147"/>
                      </a:cubicBezTo>
                      <a:cubicBezTo>
                        <a:pt x="534" y="2172"/>
                        <a:pt x="522" y="2196"/>
                        <a:pt x="510" y="2220"/>
                      </a:cubicBezTo>
                      <a:cubicBezTo>
                        <a:pt x="486" y="2244"/>
                        <a:pt x="462" y="2281"/>
                        <a:pt x="449" y="2305"/>
                      </a:cubicBezTo>
                      <a:cubicBezTo>
                        <a:pt x="401" y="2378"/>
                        <a:pt x="352" y="2438"/>
                        <a:pt x="292" y="2499"/>
                      </a:cubicBezTo>
                      <a:cubicBezTo>
                        <a:pt x="207" y="2584"/>
                        <a:pt x="134" y="2681"/>
                        <a:pt x="74" y="2790"/>
                      </a:cubicBezTo>
                      <a:cubicBezTo>
                        <a:pt x="25" y="2863"/>
                        <a:pt x="1" y="2959"/>
                        <a:pt x="1" y="3056"/>
                      </a:cubicBezTo>
                      <a:cubicBezTo>
                        <a:pt x="13" y="3129"/>
                        <a:pt x="49" y="3202"/>
                        <a:pt x="98" y="3263"/>
                      </a:cubicBezTo>
                      <a:cubicBezTo>
                        <a:pt x="146" y="3323"/>
                        <a:pt x="195" y="3372"/>
                        <a:pt x="243" y="3420"/>
                      </a:cubicBezTo>
                      <a:cubicBezTo>
                        <a:pt x="3443" y="3384"/>
                        <a:pt x="6631" y="3347"/>
                        <a:pt x="9831" y="3299"/>
                      </a:cubicBezTo>
                      <a:cubicBezTo>
                        <a:pt x="9965" y="2899"/>
                        <a:pt x="9977" y="2463"/>
                        <a:pt x="9856" y="2063"/>
                      </a:cubicBezTo>
                      <a:cubicBezTo>
                        <a:pt x="9650" y="1444"/>
                        <a:pt x="9104" y="947"/>
                        <a:pt x="8316" y="608"/>
                      </a:cubicBezTo>
                      <a:cubicBezTo>
                        <a:pt x="7551" y="304"/>
                        <a:pt x="6743" y="157"/>
                        <a:pt x="5933" y="157"/>
                      </a:cubicBezTo>
                      <a:cubicBezTo>
                        <a:pt x="5871" y="157"/>
                        <a:pt x="5809" y="158"/>
                        <a:pt x="5746" y="159"/>
                      </a:cubicBezTo>
                      <a:cubicBezTo>
                        <a:pt x="5636" y="60"/>
                        <a:pt x="5494" y="0"/>
                        <a:pt x="53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52"/>
                <p:cNvSpPr/>
                <p:nvPr/>
              </p:nvSpPr>
              <p:spPr>
                <a:xfrm>
                  <a:off x="5755276" y="3750581"/>
                  <a:ext cx="547735" cy="559114"/>
                </a:xfrm>
                <a:custGeom>
                  <a:avLst/>
                  <a:gdLst/>
                  <a:ahLst/>
                  <a:cxnLst/>
                  <a:rect l="l" t="t" r="r" b="b"/>
                  <a:pathLst>
                    <a:path w="9916" h="10122" extrusionOk="0">
                      <a:moveTo>
                        <a:pt x="6982" y="0"/>
                      </a:moveTo>
                      <a:lnTo>
                        <a:pt x="6873" y="122"/>
                      </a:lnTo>
                      <a:lnTo>
                        <a:pt x="6146" y="873"/>
                      </a:lnTo>
                      <a:lnTo>
                        <a:pt x="6085" y="946"/>
                      </a:lnTo>
                      <a:lnTo>
                        <a:pt x="5782" y="1261"/>
                      </a:lnTo>
                      <a:lnTo>
                        <a:pt x="4352" y="2764"/>
                      </a:lnTo>
                      <a:lnTo>
                        <a:pt x="4291" y="2825"/>
                      </a:lnTo>
                      <a:lnTo>
                        <a:pt x="3988" y="3140"/>
                      </a:lnTo>
                      <a:lnTo>
                        <a:pt x="3685" y="3467"/>
                      </a:lnTo>
                      <a:lnTo>
                        <a:pt x="3418" y="3746"/>
                      </a:lnTo>
                      <a:lnTo>
                        <a:pt x="3200" y="3976"/>
                      </a:lnTo>
                      <a:lnTo>
                        <a:pt x="1843" y="5407"/>
                      </a:lnTo>
                      <a:lnTo>
                        <a:pt x="1806" y="5443"/>
                      </a:lnTo>
                      <a:lnTo>
                        <a:pt x="1552" y="5710"/>
                      </a:lnTo>
                      <a:lnTo>
                        <a:pt x="1224" y="6049"/>
                      </a:lnTo>
                      <a:lnTo>
                        <a:pt x="1067" y="6207"/>
                      </a:lnTo>
                      <a:lnTo>
                        <a:pt x="921" y="6364"/>
                      </a:lnTo>
                      <a:lnTo>
                        <a:pt x="218" y="7104"/>
                      </a:lnTo>
                      <a:lnTo>
                        <a:pt x="0" y="7322"/>
                      </a:lnTo>
                      <a:cubicBezTo>
                        <a:pt x="158" y="7904"/>
                        <a:pt x="449" y="8437"/>
                        <a:pt x="849" y="8873"/>
                      </a:cubicBezTo>
                      <a:cubicBezTo>
                        <a:pt x="1394" y="9504"/>
                        <a:pt x="2121" y="9928"/>
                        <a:pt x="2921" y="10122"/>
                      </a:cubicBezTo>
                      <a:lnTo>
                        <a:pt x="3552" y="9467"/>
                      </a:lnTo>
                      <a:lnTo>
                        <a:pt x="4509" y="8449"/>
                      </a:lnTo>
                      <a:lnTo>
                        <a:pt x="9685" y="3031"/>
                      </a:lnTo>
                      <a:lnTo>
                        <a:pt x="9916" y="2800"/>
                      </a:lnTo>
                      <a:cubicBezTo>
                        <a:pt x="9916" y="2788"/>
                        <a:pt x="8158" y="1116"/>
                        <a:pt x="8158" y="1116"/>
                      </a:cubicBezTo>
                      <a:lnTo>
                        <a:pt x="7806" y="776"/>
                      </a:lnTo>
                      <a:lnTo>
                        <a:pt x="7055" y="61"/>
                      </a:lnTo>
                      <a:lnTo>
                        <a:pt x="6982"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52"/>
                <p:cNvSpPr/>
                <p:nvPr/>
              </p:nvSpPr>
              <p:spPr>
                <a:xfrm>
                  <a:off x="5599948" y="4152984"/>
                  <a:ext cx="464050" cy="458692"/>
                </a:xfrm>
                <a:custGeom>
                  <a:avLst/>
                  <a:gdLst/>
                  <a:ahLst/>
                  <a:cxnLst/>
                  <a:rect l="l" t="t" r="r" b="b"/>
                  <a:pathLst>
                    <a:path w="8401" h="8304" extrusionOk="0">
                      <a:moveTo>
                        <a:pt x="2897" y="0"/>
                      </a:moveTo>
                      <a:cubicBezTo>
                        <a:pt x="2836" y="0"/>
                        <a:pt x="2788" y="25"/>
                        <a:pt x="2752" y="61"/>
                      </a:cubicBezTo>
                      <a:cubicBezTo>
                        <a:pt x="2727" y="73"/>
                        <a:pt x="2703" y="85"/>
                        <a:pt x="2691" y="97"/>
                      </a:cubicBezTo>
                      <a:cubicBezTo>
                        <a:pt x="2558" y="170"/>
                        <a:pt x="2449" y="243"/>
                        <a:pt x="2364" y="291"/>
                      </a:cubicBezTo>
                      <a:cubicBezTo>
                        <a:pt x="2352" y="316"/>
                        <a:pt x="2339" y="328"/>
                        <a:pt x="2315" y="340"/>
                      </a:cubicBezTo>
                      <a:cubicBezTo>
                        <a:pt x="2315" y="340"/>
                        <a:pt x="2012" y="534"/>
                        <a:pt x="1709" y="703"/>
                      </a:cubicBezTo>
                      <a:cubicBezTo>
                        <a:pt x="1661" y="740"/>
                        <a:pt x="1588" y="788"/>
                        <a:pt x="1527" y="825"/>
                      </a:cubicBezTo>
                      <a:cubicBezTo>
                        <a:pt x="1479" y="849"/>
                        <a:pt x="1442" y="873"/>
                        <a:pt x="1406" y="897"/>
                      </a:cubicBezTo>
                      <a:cubicBezTo>
                        <a:pt x="1309" y="946"/>
                        <a:pt x="1200" y="1006"/>
                        <a:pt x="1091" y="1043"/>
                      </a:cubicBezTo>
                      <a:cubicBezTo>
                        <a:pt x="1067" y="1055"/>
                        <a:pt x="1042" y="1067"/>
                        <a:pt x="1018" y="1079"/>
                      </a:cubicBezTo>
                      <a:cubicBezTo>
                        <a:pt x="982" y="1079"/>
                        <a:pt x="946" y="1091"/>
                        <a:pt x="909" y="1103"/>
                      </a:cubicBezTo>
                      <a:cubicBezTo>
                        <a:pt x="824" y="1116"/>
                        <a:pt x="739" y="1128"/>
                        <a:pt x="667" y="1128"/>
                      </a:cubicBezTo>
                      <a:cubicBezTo>
                        <a:pt x="558" y="1128"/>
                        <a:pt x="242" y="1128"/>
                        <a:pt x="73" y="1346"/>
                      </a:cubicBezTo>
                      <a:cubicBezTo>
                        <a:pt x="36" y="1406"/>
                        <a:pt x="0" y="1479"/>
                        <a:pt x="0" y="1552"/>
                      </a:cubicBezTo>
                      <a:lnTo>
                        <a:pt x="0" y="1770"/>
                      </a:lnTo>
                      <a:cubicBezTo>
                        <a:pt x="2327" y="3952"/>
                        <a:pt x="4667" y="6134"/>
                        <a:pt x="7018" y="8304"/>
                      </a:cubicBezTo>
                      <a:cubicBezTo>
                        <a:pt x="7382" y="8110"/>
                        <a:pt x="7685" y="7807"/>
                        <a:pt x="7879" y="7431"/>
                      </a:cubicBezTo>
                      <a:cubicBezTo>
                        <a:pt x="8400" y="6340"/>
                        <a:pt x="7770" y="4667"/>
                        <a:pt x="6230" y="3213"/>
                      </a:cubicBezTo>
                      <a:lnTo>
                        <a:pt x="6146" y="3128"/>
                      </a:lnTo>
                      <a:cubicBezTo>
                        <a:pt x="6024" y="3019"/>
                        <a:pt x="5879" y="2897"/>
                        <a:pt x="5746" y="2788"/>
                      </a:cubicBezTo>
                      <a:cubicBezTo>
                        <a:pt x="5721" y="2764"/>
                        <a:pt x="5697" y="2764"/>
                        <a:pt x="5685" y="2740"/>
                      </a:cubicBezTo>
                      <a:cubicBezTo>
                        <a:pt x="5588" y="2655"/>
                        <a:pt x="5491" y="2594"/>
                        <a:pt x="5418" y="2522"/>
                      </a:cubicBezTo>
                      <a:cubicBezTo>
                        <a:pt x="5200" y="2352"/>
                        <a:pt x="5067" y="2231"/>
                        <a:pt x="5030" y="2206"/>
                      </a:cubicBezTo>
                      <a:cubicBezTo>
                        <a:pt x="4800" y="2000"/>
                        <a:pt x="4327" y="1588"/>
                        <a:pt x="3382" y="655"/>
                      </a:cubicBezTo>
                      <a:cubicBezTo>
                        <a:pt x="3297" y="582"/>
                        <a:pt x="3224" y="509"/>
                        <a:pt x="3152" y="425"/>
                      </a:cubicBezTo>
                      <a:cubicBezTo>
                        <a:pt x="3043" y="303"/>
                        <a:pt x="2958" y="158"/>
                        <a:pt x="289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52"/>
                <p:cNvSpPr/>
                <p:nvPr/>
              </p:nvSpPr>
              <p:spPr>
                <a:xfrm>
                  <a:off x="5599948" y="4201869"/>
                  <a:ext cx="450628" cy="409807"/>
                </a:xfrm>
                <a:custGeom>
                  <a:avLst/>
                  <a:gdLst/>
                  <a:ahLst/>
                  <a:cxnLst/>
                  <a:rect l="l" t="t" r="r" b="b"/>
                  <a:pathLst>
                    <a:path w="8158" h="7419" extrusionOk="0">
                      <a:moveTo>
                        <a:pt x="1418" y="0"/>
                      </a:moveTo>
                      <a:cubicBezTo>
                        <a:pt x="1309" y="61"/>
                        <a:pt x="1200" y="109"/>
                        <a:pt x="1091" y="158"/>
                      </a:cubicBezTo>
                      <a:cubicBezTo>
                        <a:pt x="1067" y="170"/>
                        <a:pt x="1042" y="182"/>
                        <a:pt x="1018" y="182"/>
                      </a:cubicBezTo>
                      <a:cubicBezTo>
                        <a:pt x="982" y="194"/>
                        <a:pt x="946" y="206"/>
                        <a:pt x="909" y="218"/>
                      </a:cubicBezTo>
                      <a:cubicBezTo>
                        <a:pt x="824" y="231"/>
                        <a:pt x="752" y="243"/>
                        <a:pt x="667" y="243"/>
                      </a:cubicBezTo>
                      <a:cubicBezTo>
                        <a:pt x="546" y="243"/>
                        <a:pt x="424" y="267"/>
                        <a:pt x="315" y="303"/>
                      </a:cubicBezTo>
                      <a:cubicBezTo>
                        <a:pt x="218" y="328"/>
                        <a:pt x="133" y="376"/>
                        <a:pt x="73" y="461"/>
                      </a:cubicBezTo>
                      <a:cubicBezTo>
                        <a:pt x="36" y="521"/>
                        <a:pt x="0" y="594"/>
                        <a:pt x="0" y="667"/>
                      </a:cubicBezTo>
                      <a:lnTo>
                        <a:pt x="0" y="885"/>
                      </a:lnTo>
                      <a:cubicBezTo>
                        <a:pt x="2327" y="3067"/>
                        <a:pt x="4667" y="5249"/>
                        <a:pt x="7018" y="7419"/>
                      </a:cubicBezTo>
                      <a:cubicBezTo>
                        <a:pt x="7382" y="7225"/>
                        <a:pt x="7685" y="6922"/>
                        <a:pt x="7879" y="6546"/>
                      </a:cubicBezTo>
                      <a:cubicBezTo>
                        <a:pt x="8158" y="5952"/>
                        <a:pt x="8109" y="5225"/>
                        <a:pt x="7770" y="4425"/>
                      </a:cubicBezTo>
                      <a:cubicBezTo>
                        <a:pt x="7406" y="3625"/>
                        <a:pt x="6873" y="2909"/>
                        <a:pt x="6230" y="2328"/>
                      </a:cubicBezTo>
                      <a:cubicBezTo>
                        <a:pt x="6170" y="2073"/>
                        <a:pt x="6012" y="1843"/>
                        <a:pt x="5806" y="1685"/>
                      </a:cubicBezTo>
                      <a:cubicBezTo>
                        <a:pt x="5646" y="1578"/>
                        <a:pt x="5468" y="1541"/>
                        <a:pt x="5286" y="1541"/>
                      </a:cubicBezTo>
                      <a:cubicBezTo>
                        <a:pt x="4930" y="1541"/>
                        <a:pt x="4555" y="1681"/>
                        <a:pt x="4243" y="1721"/>
                      </a:cubicBezTo>
                      <a:cubicBezTo>
                        <a:pt x="4177" y="1730"/>
                        <a:pt x="4109" y="1735"/>
                        <a:pt x="4037" y="1735"/>
                      </a:cubicBezTo>
                      <a:cubicBezTo>
                        <a:pt x="3418" y="1735"/>
                        <a:pt x="2559" y="1369"/>
                        <a:pt x="1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9" name="Google Shape;2259;p52"/>
                <p:cNvSpPr/>
                <p:nvPr/>
              </p:nvSpPr>
              <p:spPr>
                <a:xfrm>
                  <a:off x="6157681" y="3252451"/>
                  <a:ext cx="245752" cy="599934"/>
                </a:xfrm>
                <a:custGeom>
                  <a:avLst/>
                  <a:gdLst/>
                  <a:ahLst/>
                  <a:cxnLst/>
                  <a:rect l="l" t="t" r="r" b="b"/>
                  <a:pathLst>
                    <a:path w="4449" h="10861" extrusionOk="0">
                      <a:moveTo>
                        <a:pt x="194" y="0"/>
                      </a:moveTo>
                      <a:lnTo>
                        <a:pt x="97" y="5685"/>
                      </a:lnTo>
                      <a:lnTo>
                        <a:pt x="61" y="7709"/>
                      </a:lnTo>
                      <a:lnTo>
                        <a:pt x="37" y="8849"/>
                      </a:lnTo>
                      <a:lnTo>
                        <a:pt x="12" y="10206"/>
                      </a:lnTo>
                      <a:lnTo>
                        <a:pt x="0" y="10703"/>
                      </a:lnTo>
                      <a:lnTo>
                        <a:pt x="0" y="10776"/>
                      </a:lnTo>
                      <a:cubicBezTo>
                        <a:pt x="0" y="10788"/>
                        <a:pt x="1831" y="10812"/>
                        <a:pt x="1831" y="10812"/>
                      </a:cubicBezTo>
                      <a:lnTo>
                        <a:pt x="4303" y="10861"/>
                      </a:lnTo>
                      <a:lnTo>
                        <a:pt x="4315" y="10109"/>
                      </a:lnTo>
                      <a:lnTo>
                        <a:pt x="4376" y="6582"/>
                      </a:lnTo>
                      <a:lnTo>
                        <a:pt x="4400" y="4994"/>
                      </a:lnTo>
                      <a:lnTo>
                        <a:pt x="4449" y="2182"/>
                      </a:lnTo>
                      <a:cubicBezTo>
                        <a:pt x="4388" y="1479"/>
                        <a:pt x="4315" y="776"/>
                        <a:pt x="4255" y="73"/>
                      </a:cubicBezTo>
                      <a:lnTo>
                        <a:pt x="1079" y="12"/>
                      </a:lnTo>
                      <a:lnTo>
                        <a:pt x="194"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0" name="Google Shape;2260;p52"/>
                <p:cNvSpPr/>
                <p:nvPr/>
              </p:nvSpPr>
              <p:spPr>
                <a:xfrm>
                  <a:off x="6142270" y="3701530"/>
                  <a:ext cx="258511" cy="260279"/>
                </a:xfrm>
                <a:custGeom>
                  <a:avLst/>
                  <a:gdLst/>
                  <a:ahLst/>
                  <a:cxnLst/>
                  <a:rect l="l" t="t" r="r" b="b"/>
                  <a:pathLst>
                    <a:path w="4680" h="4712" extrusionOk="0">
                      <a:moveTo>
                        <a:pt x="2305" y="1"/>
                      </a:moveTo>
                      <a:cubicBezTo>
                        <a:pt x="2082" y="1"/>
                        <a:pt x="1861" y="34"/>
                        <a:pt x="1649" y="101"/>
                      </a:cubicBezTo>
                      <a:cubicBezTo>
                        <a:pt x="1588" y="113"/>
                        <a:pt x="1528" y="137"/>
                        <a:pt x="1467" y="161"/>
                      </a:cubicBezTo>
                      <a:cubicBezTo>
                        <a:pt x="1225" y="270"/>
                        <a:pt x="1006" y="416"/>
                        <a:pt x="813" y="597"/>
                      </a:cubicBezTo>
                      <a:cubicBezTo>
                        <a:pt x="740" y="670"/>
                        <a:pt x="667" y="755"/>
                        <a:pt x="606" y="828"/>
                      </a:cubicBezTo>
                      <a:cubicBezTo>
                        <a:pt x="461" y="1022"/>
                        <a:pt x="352" y="1228"/>
                        <a:pt x="279" y="1446"/>
                      </a:cubicBezTo>
                      <a:cubicBezTo>
                        <a:pt x="267" y="1458"/>
                        <a:pt x="267" y="1470"/>
                        <a:pt x="267" y="1482"/>
                      </a:cubicBezTo>
                      <a:lnTo>
                        <a:pt x="219" y="1652"/>
                      </a:lnTo>
                      <a:lnTo>
                        <a:pt x="182" y="1798"/>
                      </a:lnTo>
                      <a:cubicBezTo>
                        <a:pt x="0" y="2670"/>
                        <a:pt x="328" y="3579"/>
                        <a:pt x="1019" y="4161"/>
                      </a:cubicBezTo>
                      <a:cubicBezTo>
                        <a:pt x="1454" y="4531"/>
                        <a:pt x="1978" y="4712"/>
                        <a:pt x="2491" y="4712"/>
                      </a:cubicBezTo>
                      <a:cubicBezTo>
                        <a:pt x="3106" y="4712"/>
                        <a:pt x="3705" y="4452"/>
                        <a:pt x="4122" y="3943"/>
                      </a:cubicBezTo>
                      <a:cubicBezTo>
                        <a:pt x="4146" y="3919"/>
                        <a:pt x="4170" y="3895"/>
                        <a:pt x="4194" y="3870"/>
                      </a:cubicBezTo>
                      <a:cubicBezTo>
                        <a:pt x="4243" y="3798"/>
                        <a:pt x="4291" y="3725"/>
                        <a:pt x="4340" y="3652"/>
                      </a:cubicBezTo>
                      <a:cubicBezTo>
                        <a:pt x="4400" y="3567"/>
                        <a:pt x="4437" y="3470"/>
                        <a:pt x="4485" y="3385"/>
                      </a:cubicBezTo>
                      <a:cubicBezTo>
                        <a:pt x="4558" y="3204"/>
                        <a:pt x="4619" y="3010"/>
                        <a:pt x="4643" y="2828"/>
                      </a:cubicBezTo>
                      <a:lnTo>
                        <a:pt x="4655" y="2755"/>
                      </a:lnTo>
                      <a:cubicBezTo>
                        <a:pt x="4667" y="2694"/>
                        <a:pt x="4667" y="2634"/>
                        <a:pt x="4667" y="2573"/>
                      </a:cubicBezTo>
                      <a:cubicBezTo>
                        <a:pt x="4679" y="2307"/>
                        <a:pt x="4655" y="2040"/>
                        <a:pt x="4570" y="1785"/>
                      </a:cubicBezTo>
                      <a:cubicBezTo>
                        <a:pt x="4522" y="1579"/>
                        <a:pt x="4437" y="1373"/>
                        <a:pt x="4328" y="1179"/>
                      </a:cubicBezTo>
                      <a:cubicBezTo>
                        <a:pt x="4182" y="937"/>
                        <a:pt x="4000" y="731"/>
                        <a:pt x="3794" y="549"/>
                      </a:cubicBezTo>
                      <a:cubicBezTo>
                        <a:pt x="3564" y="355"/>
                        <a:pt x="3297" y="197"/>
                        <a:pt x="3006" y="113"/>
                      </a:cubicBezTo>
                      <a:cubicBezTo>
                        <a:pt x="2994" y="101"/>
                        <a:pt x="2982" y="101"/>
                        <a:pt x="2970" y="101"/>
                      </a:cubicBezTo>
                      <a:cubicBezTo>
                        <a:pt x="2752" y="34"/>
                        <a:pt x="2528" y="1"/>
                        <a:pt x="230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1" name="Google Shape;2261;p52"/>
                <p:cNvSpPr/>
                <p:nvPr/>
              </p:nvSpPr>
              <p:spPr>
                <a:xfrm>
                  <a:off x="6113491" y="3214282"/>
                  <a:ext cx="271879" cy="612032"/>
                </a:xfrm>
                <a:custGeom>
                  <a:avLst/>
                  <a:gdLst/>
                  <a:ahLst/>
                  <a:cxnLst/>
                  <a:rect l="l" t="t" r="r" b="b"/>
                  <a:pathLst>
                    <a:path w="4922" h="11080" extrusionOk="0">
                      <a:moveTo>
                        <a:pt x="776" y="0"/>
                      </a:moveTo>
                      <a:lnTo>
                        <a:pt x="376" y="5673"/>
                      </a:lnTo>
                      <a:lnTo>
                        <a:pt x="230" y="7697"/>
                      </a:lnTo>
                      <a:lnTo>
                        <a:pt x="146" y="8837"/>
                      </a:lnTo>
                      <a:lnTo>
                        <a:pt x="37" y="10194"/>
                      </a:lnTo>
                      <a:lnTo>
                        <a:pt x="0" y="10679"/>
                      </a:lnTo>
                      <a:lnTo>
                        <a:pt x="0" y="10764"/>
                      </a:lnTo>
                      <a:cubicBezTo>
                        <a:pt x="0" y="10776"/>
                        <a:pt x="1818" y="10897"/>
                        <a:pt x="1818" y="10897"/>
                      </a:cubicBezTo>
                      <a:lnTo>
                        <a:pt x="4279" y="11079"/>
                      </a:lnTo>
                      <a:lnTo>
                        <a:pt x="4340" y="10328"/>
                      </a:lnTo>
                      <a:lnTo>
                        <a:pt x="4594" y="6800"/>
                      </a:lnTo>
                      <a:lnTo>
                        <a:pt x="4703" y="5212"/>
                      </a:lnTo>
                      <a:lnTo>
                        <a:pt x="4921" y="2412"/>
                      </a:lnTo>
                      <a:cubicBezTo>
                        <a:pt x="4897" y="1709"/>
                        <a:pt x="4873" y="1006"/>
                        <a:pt x="4849" y="303"/>
                      </a:cubicBezTo>
                      <a:lnTo>
                        <a:pt x="1673" y="73"/>
                      </a:lnTo>
                      <a:lnTo>
                        <a:pt x="776"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2" name="Google Shape;2262;p52"/>
                <p:cNvSpPr/>
                <p:nvPr/>
              </p:nvSpPr>
              <p:spPr>
                <a:xfrm>
                  <a:off x="6106752" y="3669216"/>
                  <a:ext cx="250502" cy="260113"/>
                </a:xfrm>
                <a:custGeom>
                  <a:avLst/>
                  <a:gdLst/>
                  <a:ahLst/>
                  <a:cxnLst/>
                  <a:rect l="l" t="t" r="r" b="b"/>
                  <a:pathLst>
                    <a:path w="4535" h="4709" extrusionOk="0">
                      <a:moveTo>
                        <a:pt x="2157" y="0"/>
                      </a:moveTo>
                      <a:cubicBezTo>
                        <a:pt x="1974" y="0"/>
                        <a:pt x="1792" y="23"/>
                        <a:pt x="1613" y="67"/>
                      </a:cubicBezTo>
                      <a:cubicBezTo>
                        <a:pt x="1552" y="79"/>
                        <a:pt x="1492" y="104"/>
                        <a:pt x="1431" y="128"/>
                      </a:cubicBezTo>
                      <a:cubicBezTo>
                        <a:pt x="1189" y="213"/>
                        <a:pt x="959" y="358"/>
                        <a:pt x="752" y="528"/>
                      </a:cubicBezTo>
                      <a:cubicBezTo>
                        <a:pt x="668" y="601"/>
                        <a:pt x="595" y="673"/>
                        <a:pt x="534" y="746"/>
                      </a:cubicBezTo>
                      <a:cubicBezTo>
                        <a:pt x="377" y="928"/>
                        <a:pt x="255" y="1134"/>
                        <a:pt x="171" y="1352"/>
                      </a:cubicBezTo>
                      <a:cubicBezTo>
                        <a:pt x="159" y="1364"/>
                        <a:pt x="159" y="1376"/>
                        <a:pt x="159" y="1389"/>
                      </a:cubicBezTo>
                      <a:lnTo>
                        <a:pt x="98" y="1558"/>
                      </a:lnTo>
                      <a:lnTo>
                        <a:pt x="74" y="1667"/>
                      </a:lnTo>
                      <a:cubicBezTo>
                        <a:pt x="25" y="1861"/>
                        <a:pt x="1" y="2067"/>
                        <a:pt x="1" y="2273"/>
                      </a:cubicBezTo>
                      <a:cubicBezTo>
                        <a:pt x="1" y="2952"/>
                        <a:pt x="280" y="3607"/>
                        <a:pt x="777" y="4080"/>
                      </a:cubicBezTo>
                      <a:cubicBezTo>
                        <a:pt x="1226" y="4499"/>
                        <a:pt x="1785" y="4709"/>
                        <a:pt x="2334" y="4709"/>
                      </a:cubicBezTo>
                      <a:cubicBezTo>
                        <a:pt x="2911" y="4709"/>
                        <a:pt x="3476" y="4478"/>
                        <a:pt x="3892" y="4019"/>
                      </a:cubicBezTo>
                      <a:cubicBezTo>
                        <a:pt x="3916" y="4007"/>
                        <a:pt x="3940" y="3983"/>
                        <a:pt x="3965" y="3958"/>
                      </a:cubicBezTo>
                      <a:cubicBezTo>
                        <a:pt x="4025" y="3886"/>
                        <a:pt x="4074" y="3813"/>
                        <a:pt x="4122" y="3752"/>
                      </a:cubicBezTo>
                      <a:cubicBezTo>
                        <a:pt x="4171" y="3667"/>
                        <a:pt x="4231" y="3570"/>
                        <a:pt x="4268" y="3486"/>
                      </a:cubicBezTo>
                      <a:cubicBezTo>
                        <a:pt x="4353" y="3304"/>
                        <a:pt x="4425" y="3122"/>
                        <a:pt x="4462" y="2928"/>
                      </a:cubicBezTo>
                      <a:lnTo>
                        <a:pt x="4474" y="2867"/>
                      </a:lnTo>
                      <a:cubicBezTo>
                        <a:pt x="4486" y="2807"/>
                        <a:pt x="4498" y="2746"/>
                        <a:pt x="4498" y="2686"/>
                      </a:cubicBezTo>
                      <a:cubicBezTo>
                        <a:pt x="4534" y="2419"/>
                        <a:pt x="4510" y="2152"/>
                        <a:pt x="4449" y="1898"/>
                      </a:cubicBezTo>
                      <a:cubicBezTo>
                        <a:pt x="4401" y="1692"/>
                        <a:pt x="4328" y="1486"/>
                        <a:pt x="4231" y="1292"/>
                      </a:cubicBezTo>
                      <a:cubicBezTo>
                        <a:pt x="4110" y="1037"/>
                        <a:pt x="3940" y="819"/>
                        <a:pt x="3734" y="625"/>
                      </a:cubicBezTo>
                      <a:cubicBezTo>
                        <a:pt x="3516" y="419"/>
                        <a:pt x="3262" y="261"/>
                        <a:pt x="2971" y="152"/>
                      </a:cubicBezTo>
                      <a:cubicBezTo>
                        <a:pt x="2959" y="140"/>
                        <a:pt x="2946" y="140"/>
                        <a:pt x="2934" y="140"/>
                      </a:cubicBezTo>
                      <a:cubicBezTo>
                        <a:pt x="2684" y="47"/>
                        <a:pt x="2420" y="0"/>
                        <a:pt x="215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3" name="Google Shape;2263;p52"/>
                <p:cNvSpPr/>
                <p:nvPr/>
              </p:nvSpPr>
              <p:spPr>
                <a:xfrm>
                  <a:off x="6276828" y="2506139"/>
                  <a:ext cx="52310" cy="49990"/>
                </a:xfrm>
                <a:custGeom>
                  <a:avLst/>
                  <a:gdLst/>
                  <a:ahLst/>
                  <a:cxnLst/>
                  <a:rect l="l" t="t" r="r" b="b"/>
                  <a:pathLst>
                    <a:path w="947" h="905" extrusionOk="0">
                      <a:moveTo>
                        <a:pt x="454" y="1"/>
                      </a:moveTo>
                      <a:cubicBezTo>
                        <a:pt x="299" y="1"/>
                        <a:pt x="144" y="31"/>
                        <a:pt x="1" y="93"/>
                      </a:cubicBezTo>
                      <a:cubicBezTo>
                        <a:pt x="183" y="299"/>
                        <a:pt x="619" y="772"/>
                        <a:pt x="946" y="905"/>
                      </a:cubicBezTo>
                      <a:cubicBezTo>
                        <a:pt x="910" y="626"/>
                        <a:pt x="874" y="347"/>
                        <a:pt x="849" y="141"/>
                      </a:cubicBezTo>
                      <a:cubicBezTo>
                        <a:pt x="849" y="117"/>
                        <a:pt x="849" y="93"/>
                        <a:pt x="849" y="68"/>
                      </a:cubicBezTo>
                      <a:cubicBezTo>
                        <a:pt x="837" y="68"/>
                        <a:pt x="825" y="56"/>
                        <a:pt x="813" y="56"/>
                      </a:cubicBezTo>
                      <a:cubicBezTo>
                        <a:pt x="696" y="19"/>
                        <a:pt x="575" y="1"/>
                        <a:pt x="454"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4" name="Google Shape;2264;p52"/>
                <p:cNvSpPr/>
                <p:nvPr/>
              </p:nvSpPr>
              <p:spPr>
                <a:xfrm>
                  <a:off x="6242691" y="2320376"/>
                  <a:ext cx="158753" cy="205207"/>
                </a:xfrm>
                <a:custGeom>
                  <a:avLst/>
                  <a:gdLst/>
                  <a:ahLst/>
                  <a:cxnLst/>
                  <a:rect l="l" t="t" r="r" b="b"/>
                  <a:pathLst>
                    <a:path w="2874" h="3715" extrusionOk="0">
                      <a:moveTo>
                        <a:pt x="1301" y="1"/>
                      </a:moveTo>
                      <a:cubicBezTo>
                        <a:pt x="1288" y="1"/>
                        <a:pt x="1275" y="1"/>
                        <a:pt x="1261" y="1"/>
                      </a:cubicBezTo>
                      <a:lnTo>
                        <a:pt x="1176" y="13"/>
                      </a:lnTo>
                      <a:cubicBezTo>
                        <a:pt x="510" y="122"/>
                        <a:pt x="13" y="837"/>
                        <a:pt x="1" y="1710"/>
                      </a:cubicBezTo>
                      <a:cubicBezTo>
                        <a:pt x="1" y="1795"/>
                        <a:pt x="1" y="1892"/>
                        <a:pt x="13" y="1977"/>
                      </a:cubicBezTo>
                      <a:cubicBezTo>
                        <a:pt x="94" y="2951"/>
                        <a:pt x="752" y="3715"/>
                        <a:pt x="1489" y="3715"/>
                      </a:cubicBezTo>
                      <a:cubicBezTo>
                        <a:pt x="1522" y="3715"/>
                        <a:pt x="1555" y="3713"/>
                        <a:pt x="1588" y="3710"/>
                      </a:cubicBezTo>
                      <a:cubicBezTo>
                        <a:pt x="2255" y="3650"/>
                        <a:pt x="2764" y="3007"/>
                        <a:pt x="2849" y="2207"/>
                      </a:cubicBezTo>
                      <a:cubicBezTo>
                        <a:pt x="2873" y="2050"/>
                        <a:pt x="2873" y="1892"/>
                        <a:pt x="2861" y="1734"/>
                      </a:cubicBezTo>
                      <a:cubicBezTo>
                        <a:pt x="2861" y="1734"/>
                        <a:pt x="2837" y="1565"/>
                        <a:pt x="2837" y="1565"/>
                      </a:cubicBezTo>
                      <a:cubicBezTo>
                        <a:pt x="2776" y="1165"/>
                        <a:pt x="2607" y="801"/>
                        <a:pt x="2352" y="498"/>
                      </a:cubicBezTo>
                      <a:cubicBezTo>
                        <a:pt x="2094" y="181"/>
                        <a:pt x="1710" y="1"/>
                        <a:pt x="130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5" name="Google Shape;2265;p52"/>
                <p:cNvSpPr/>
                <p:nvPr/>
              </p:nvSpPr>
              <p:spPr>
                <a:xfrm>
                  <a:off x="6374599" y="2430243"/>
                  <a:ext cx="40213" cy="48222"/>
                </a:xfrm>
                <a:custGeom>
                  <a:avLst/>
                  <a:gdLst/>
                  <a:ahLst/>
                  <a:cxnLst/>
                  <a:rect l="l" t="t" r="r" b="b"/>
                  <a:pathLst>
                    <a:path w="728" h="873" extrusionOk="0">
                      <a:moveTo>
                        <a:pt x="1" y="0"/>
                      </a:moveTo>
                      <a:lnTo>
                        <a:pt x="134" y="873"/>
                      </a:lnTo>
                      <a:lnTo>
                        <a:pt x="304" y="703"/>
                      </a:lnTo>
                      <a:lnTo>
                        <a:pt x="716" y="170"/>
                      </a:lnTo>
                      <a:cubicBezTo>
                        <a:pt x="728" y="133"/>
                        <a:pt x="716" y="97"/>
                        <a:pt x="691" y="73"/>
                      </a:cubicBezTo>
                      <a:cubicBezTo>
                        <a:pt x="671" y="39"/>
                        <a:pt x="632" y="32"/>
                        <a:pt x="595" y="32"/>
                      </a:cubicBezTo>
                      <a:cubicBezTo>
                        <a:pt x="566" y="32"/>
                        <a:pt x="538" y="36"/>
                        <a:pt x="522" y="36"/>
                      </a:cubicBezTo>
                      <a:cubicBezTo>
                        <a:pt x="476" y="39"/>
                        <a:pt x="432" y="41"/>
                        <a:pt x="387" y="41"/>
                      </a:cubicBezTo>
                      <a:cubicBezTo>
                        <a:pt x="255" y="41"/>
                        <a:pt x="128" y="27"/>
                        <a:pt x="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6" name="Google Shape;2266;p52"/>
                <p:cNvSpPr/>
                <p:nvPr/>
              </p:nvSpPr>
              <p:spPr>
                <a:xfrm>
                  <a:off x="6342450" y="2467694"/>
                  <a:ext cx="33529" cy="30215"/>
                </a:xfrm>
                <a:custGeom>
                  <a:avLst/>
                  <a:gdLst/>
                  <a:ahLst/>
                  <a:cxnLst/>
                  <a:rect l="l" t="t" r="r" b="b"/>
                  <a:pathLst>
                    <a:path w="607" h="547" extrusionOk="0">
                      <a:moveTo>
                        <a:pt x="25" y="1"/>
                      </a:moveTo>
                      <a:cubicBezTo>
                        <a:pt x="1" y="316"/>
                        <a:pt x="195" y="546"/>
                        <a:pt x="352" y="546"/>
                      </a:cubicBezTo>
                      <a:cubicBezTo>
                        <a:pt x="510" y="546"/>
                        <a:pt x="595" y="352"/>
                        <a:pt x="607" y="340"/>
                      </a:cubicBezTo>
                      <a:cubicBezTo>
                        <a:pt x="498" y="304"/>
                        <a:pt x="401" y="267"/>
                        <a:pt x="304" y="207"/>
                      </a:cubicBezTo>
                      <a:cubicBezTo>
                        <a:pt x="207" y="158"/>
                        <a:pt x="110" y="86"/>
                        <a:pt x="25"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7" name="Google Shape;2267;p52"/>
                <p:cNvSpPr/>
                <p:nvPr/>
              </p:nvSpPr>
              <p:spPr>
                <a:xfrm>
                  <a:off x="6364545" y="2392516"/>
                  <a:ext cx="21487" cy="25023"/>
                </a:xfrm>
                <a:custGeom>
                  <a:avLst/>
                  <a:gdLst/>
                  <a:ahLst/>
                  <a:cxnLst/>
                  <a:rect l="l" t="t" r="r" b="b"/>
                  <a:pathLst>
                    <a:path w="389" h="453" extrusionOk="0">
                      <a:moveTo>
                        <a:pt x="291" y="0"/>
                      </a:moveTo>
                      <a:cubicBezTo>
                        <a:pt x="268" y="0"/>
                        <a:pt x="245" y="12"/>
                        <a:pt x="231" y="41"/>
                      </a:cubicBezTo>
                      <a:lnTo>
                        <a:pt x="37" y="319"/>
                      </a:lnTo>
                      <a:cubicBezTo>
                        <a:pt x="1" y="356"/>
                        <a:pt x="13" y="404"/>
                        <a:pt x="49" y="441"/>
                      </a:cubicBezTo>
                      <a:cubicBezTo>
                        <a:pt x="61" y="441"/>
                        <a:pt x="86" y="453"/>
                        <a:pt x="98" y="453"/>
                      </a:cubicBezTo>
                      <a:cubicBezTo>
                        <a:pt x="134" y="453"/>
                        <a:pt x="158" y="441"/>
                        <a:pt x="170" y="416"/>
                      </a:cubicBezTo>
                      <a:lnTo>
                        <a:pt x="364" y="138"/>
                      </a:lnTo>
                      <a:cubicBezTo>
                        <a:pt x="389" y="89"/>
                        <a:pt x="389" y="41"/>
                        <a:pt x="340" y="16"/>
                      </a:cubicBezTo>
                      <a:cubicBezTo>
                        <a:pt x="325" y="6"/>
                        <a:pt x="308" y="0"/>
                        <a:pt x="291"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8" name="Google Shape;2268;p52"/>
                <p:cNvSpPr/>
                <p:nvPr/>
              </p:nvSpPr>
              <p:spPr>
                <a:xfrm>
                  <a:off x="6350515" y="2389312"/>
                  <a:ext cx="19499" cy="26238"/>
                </a:xfrm>
                <a:custGeom>
                  <a:avLst/>
                  <a:gdLst/>
                  <a:ahLst/>
                  <a:cxnLst/>
                  <a:rect l="l" t="t" r="r" b="b"/>
                  <a:pathLst>
                    <a:path w="353" h="475" extrusionOk="0">
                      <a:moveTo>
                        <a:pt x="240" y="1"/>
                      </a:moveTo>
                      <a:cubicBezTo>
                        <a:pt x="214" y="1"/>
                        <a:pt x="189" y="12"/>
                        <a:pt x="170" y="38"/>
                      </a:cubicBezTo>
                      <a:lnTo>
                        <a:pt x="24" y="341"/>
                      </a:lnTo>
                      <a:cubicBezTo>
                        <a:pt x="0" y="389"/>
                        <a:pt x="12" y="438"/>
                        <a:pt x="61" y="462"/>
                      </a:cubicBezTo>
                      <a:cubicBezTo>
                        <a:pt x="73" y="462"/>
                        <a:pt x="85" y="474"/>
                        <a:pt x="97" y="474"/>
                      </a:cubicBezTo>
                      <a:cubicBezTo>
                        <a:pt x="133" y="474"/>
                        <a:pt x="158" y="450"/>
                        <a:pt x="170" y="414"/>
                      </a:cubicBezTo>
                      <a:lnTo>
                        <a:pt x="327" y="123"/>
                      </a:lnTo>
                      <a:cubicBezTo>
                        <a:pt x="353" y="56"/>
                        <a:pt x="297" y="1"/>
                        <a:pt x="240"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52"/>
                <p:cNvSpPr/>
                <p:nvPr/>
              </p:nvSpPr>
              <p:spPr>
                <a:xfrm>
                  <a:off x="6365484" y="2427757"/>
                  <a:ext cx="12539" cy="19278"/>
                </a:xfrm>
                <a:custGeom>
                  <a:avLst/>
                  <a:gdLst/>
                  <a:ahLst/>
                  <a:cxnLst/>
                  <a:rect l="l" t="t" r="r" b="b"/>
                  <a:pathLst>
                    <a:path w="227" h="349" extrusionOk="0">
                      <a:moveTo>
                        <a:pt x="104" y="1"/>
                      </a:moveTo>
                      <a:cubicBezTo>
                        <a:pt x="54" y="1"/>
                        <a:pt x="1" y="40"/>
                        <a:pt x="8" y="106"/>
                      </a:cubicBezTo>
                      <a:lnTo>
                        <a:pt x="56" y="275"/>
                      </a:lnTo>
                      <a:cubicBezTo>
                        <a:pt x="56" y="324"/>
                        <a:pt x="93" y="348"/>
                        <a:pt x="141" y="348"/>
                      </a:cubicBezTo>
                      <a:lnTo>
                        <a:pt x="153" y="348"/>
                      </a:lnTo>
                      <a:cubicBezTo>
                        <a:pt x="202" y="336"/>
                        <a:pt x="226" y="287"/>
                        <a:pt x="226" y="239"/>
                      </a:cubicBezTo>
                      <a:lnTo>
                        <a:pt x="178" y="57"/>
                      </a:lnTo>
                      <a:cubicBezTo>
                        <a:pt x="168" y="18"/>
                        <a:pt x="137" y="1"/>
                        <a:pt x="10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0" name="Google Shape;2270;p52"/>
                <p:cNvSpPr/>
                <p:nvPr/>
              </p:nvSpPr>
              <p:spPr>
                <a:xfrm>
                  <a:off x="6350515" y="2428752"/>
                  <a:ext cx="11434" cy="19609"/>
                </a:xfrm>
                <a:custGeom>
                  <a:avLst/>
                  <a:gdLst/>
                  <a:ahLst/>
                  <a:cxnLst/>
                  <a:rect l="l" t="t" r="r" b="b"/>
                  <a:pathLst>
                    <a:path w="207" h="355" extrusionOk="0">
                      <a:moveTo>
                        <a:pt x="102" y="0"/>
                      </a:moveTo>
                      <a:cubicBezTo>
                        <a:pt x="61" y="0"/>
                        <a:pt x="24" y="33"/>
                        <a:pt x="24" y="76"/>
                      </a:cubicBezTo>
                      <a:lnTo>
                        <a:pt x="12" y="257"/>
                      </a:lnTo>
                      <a:cubicBezTo>
                        <a:pt x="0" y="306"/>
                        <a:pt x="49" y="342"/>
                        <a:pt x="97" y="354"/>
                      </a:cubicBezTo>
                      <a:cubicBezTo>
                        <a:pt x="133" y="342"/>
                        <a:pt x="170" y="318"/>
                        <a:pt x="182" y="269"/>
                      </a:cubicBezTo>
                      <a:lnTo>
                        <a:pt x="206" y="100"/>
                      </a:lnTo>
                      <a:cubicBezTo>
                        <a:pt x="206" y="51"/>
                        <a:pt x="170" y="3"/>
                        <a:pt x="121" y="3"/>
                      </a:cubicBezTo>
                      <a:cubicBezTo>
                        <a:pt x="115" y="1"/>
                        <a:pt x="109" y="0"/>
                        <a:pt x="10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1" name="Google Shape;2271;p52"/>
                <p:cNvSpPr/>
                <p:nvPr/>
              </p:nvSpPr>
              <p:spPr>
                <a:xfrm>
                  <a:off x="6340462" y="2404282"/>
                  <a:ext cx="48278" cy="29994"/>
                </a:xfrm>
                <a:custGeom>
                  <a:avLst/>
                  <a:gdLst/>
                  <a:ahLst/>
                  <a:cxnLst/>
                  <a:rect l="l" t="t" r="r" b="b"/>
                  <a:pathLst>
                    <a:path w="874" h="543" extrusionOk="0">
                      <a:moveTo>
                        <a:pt x="394" y="0"/>
                      </a:moveTo>
                      <a:cubicBezTo>
                        <a:pt x="376" y="0"/>
                        <a:pt x="358" y="3"/>
                        <a:pt x="340" y="9"/>
                      </a:cubicBezTo>
                      <a:cubicBezTo>
                        <a:pt x="255" y="34"/>
                        <a:pt x="170" y="70"/>
                        <a:pt x="109" y="143"/>
                      </a:cubicBezTo>
                      <a:cubicBezTo>
                        <a:pt x="37" y="203"/>
                        <a:pt x="0" y="300"/>
                        <a:pt x="12" y="385"/>
                      </a:cubicBezTo>
                      <a:cubicBezTo>
                        <a:pt x="49" y="506"/>
                        <a:pt x="243" y="543"/>
                        <a:pt x="400" y="543"/>
                      </a:cubicBezTo>
                      <a:lnTo>
                        <a:pt x="461" y="543"/>
                      </a:lnTo>
                      <a:cubicBezTo>
                        <a:pt x="534" y="531"/>
                        <a:pt x="619" y="506"/>
                        <a:pt x="691" y="482"/>
                      </a:cubicBezTo>
                      <a:cubicBezTo>
                        <a:pt x="788" y="434"/>
                        <a:pt x="861" y="373"/>
                        <a:pt x="861" y="312"/>
                      </a:cubicBezTo>
                      <a:cubicBezTo>
                        <a:pt x="873" y="191"/>
                        <a:pt x="691" y="34"/>
                        <a:pt x="497" y="9"/>
                      </a:cubicBezTo>
                      <a:lnTo>
                        <a:pt x="449" y="9"/>
                      </a:lnTo>
                      <a:cubicBezTo>
                        <a:pt x="431" y="3"/>
                        <a:pt x="412" y="0"/>
                        <a:pt x="394"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2" name="Google Shape;2272;p52"/>
                <p:cNvSpPr/>
                <p:nvPr/>
              </p:nvSpPr>
              <p:spPr>
                <a:xfrm>
                  <a:off x="6357862" y="2404116"/>
                  <a:ext cx="30878" cy="29497"/>
                </a:xfrm>
                <a:custGeom>
                  <a:avLst/>
                  <a:gdLst/>
                  <a:ahLst/>
                  <a:cxnLst/>
                  <a:rect l="l" t="t" r="r" b="b"/>
                  <a:pathLst>
                    <a:path w="559" h="534" extrusionOk="0">
                      <a:moveTo>
                        <a:pt x="134" y="0"/>
                      </a:moveTo>
                      <a:cubicBezTo>
                        <a:pt x="61" y="73"/>
                        <a:pt x="13" y="170"/>
                        <a:pt x="13" y="267"/>
                      </a:cubicBezTo>
                      <a:cubicBezTo>
                        <a:pt x="0" y="364"/>
                        <a:pt x="25" y="461"/>
                        <a:pt x="85" y="534"/>
                      </a:cubicBezTo>
                      <a:lnTo>
                        <a:pt x="146" y="534"/>
                      </a:lnTo>
                      <a:cubicBezTo>
                        <a:pt x="219" y="534"/>
                        <a:pt x="304" y="509"/>
                        <a:pt x="376" y="473"/>
                      </a:cubicBezTo>
                      <a:cubicBezTo>
                        <a:pt x="473" y="437"/>
                        <a:pt x="546" y="376"/>
                        <a:pt x="546" y="303"/>
                      </a:cubicBezTo>
                      <a:cubicBezTo>
                        <a:pt x="558" y="182"/>
                        <a:pt x="376" y="37"/>
                        <a:pt x="182" y="0"/>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3" name="Google Shape;2273;p52"/>
                <p:cNvSpPr/>
                <p:nvPr/>
              </p:nvSpPr>
              <p:spPr>
                <a:xfrm>
                  <a:off x="6293234" y="2428807"/>
                  <a:ext cx="47946" cy="40489"/>
                </a:xfrm>
                <a:custGeom>
                  <a:avLst/>
                  <a:gdLst/>
                  <a:ahLst/>
                  <a:cxnLst/>
                  <a:rect l="l" t="t" r="r" b="b"/>
                  <a:pathLst>
                    <a:path w="868" h="733" extrusionOk="0">
                      <a:moveTo>
                        <a:pt x="475" y="1"/>
                      </a:moveTo>
                      <a:cubicBezTo>
                        <a:pt x="166" y="1"/>
                        <a:pt x="1" y="373"/>
                        <a:pt x="201" y="608"/>
                      </a:cubicBezTo>
                      <a:cubicBezTo>
                        <a:pt x="278" y="693"/>
                        <a:pt x="379" y="732"/>
                        <a:pt x="478" y="732"/>
                      </a:cubicBezTo>
                      <a:cubicBezTo>
                        <a:pt x="661" y="732"/>
                        <a:pt x="840" y="602"/>
                        <a:pt x="855" y="390"/>
                      </a:cubicBezTo>
                      <a:cubicBezTo>
                        <a:pt x="867" y="184"/>
                        <a:pt x="710" y="14"/>
                        <a:pt x="504" y="2"/>
                      </a:cubicBezTo>
                      <a:cubicBezTo>
                        <a:pt x="494" y="1"/>
                        <a:pt x="484" y="1"/>
                        <a:pt x="475"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4" name="Google Shape;2274;p52"/>
                <p:cNvSpPr/>
                <p:nvPr/>
              </p:nvSpPr>
              <p:spPr>
                <a:xfrm>
                  <a:off x="6118849" y="2909593"/>
                  <a:ext cx="67003" cy="27508"/>
                </a:xfrm>
                <a:custGeom>
                  <a:avLst/>
                  <a:gdLst/>
                  <a:ahLst/>
                  <a:cxnLst/>
                  <a:rect l="l" t="t" r="r" b="b"/>
                  <a:pathLst>
                    <a:path w="1213" h="498" extrusionOk="0">
                      <a:moveTo>
                        <a:pt x="194" y="1"/>
                      </a:moveTo>
                      <a:cubicBezTo>
                        <a:pt x="158" y="74"/>
                        <a:pt x="121" y="171"/>
                        <a:pt x="97" y="255"/>
                      </a:cubicBezTo>
                      <a:cubicBezTo>
                        <a:pt x="73" y="328"/>
                        <a:pt x="36" y="413"/>
                        <a:pt x="0" y="498"/>
                      </a:cubicBezTo>
                      <a:lnTo>
                        <a:pt x="1212" y="110"/>
                      </a:lnTo>
                      <a:cubicBezTo>
                        <a:pt x="873" y="62"/>
                        <a:pt x="533" y="25"/>
                        <a:pt x="194"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5" name="Google Shape;2275;p52"/>
                <p:cNvSpPr/>
                <p:nvPr/>
              </p:nvSpPr>
              <p:spPr>
                <a:xfrm>
                  <a:off x="6106752" y="2627054"/>
                  <a:ext cx="405167" cy="976433"/>
                </a:xfrm>
                <a:custGeom>
                  <a:avLst/>
                  <a:gdLst/>
                  <a:ahLst/>
                  <a:cxnLst/>
                  <a:rect l="l" t="t" r="r" b="b"/>
                  <a:pathLst>
                    <a:path w="7335" h="17677" extrusionOk="0">
                      <a:moveTo>
                        <a:pt x="2571" y="1"/>
                      </a:moveTo>
                      <a:cubicBezTo>
                        <a:pt x="2207" y="1383"/>
                        <a:pt x="1880" y="2849"/>
                        <a:pt x="1565" y="4401"/>
                      </a:cubicBezTo>
                      <a:cubicBezTo>
                        <a:pt x="1468" y="4874"/>
                        <a:pt x="1371" y="5358"/>
                        <a:pt x="1286" y="5843"/>
                      </a:cubicBezTo>
                      <a:cubicBezTo>
                        <a:pt x="1165" y="6474"/>
                        <a:pt x="1056" y="7116"/>
                        <a:pt x="946" y="7771"/>
                      </a:cubicBezTo>
                      <a:cubicBezTo>
                        <a:pt x="886" y="8134"/>
                        <a:pt x="837" y="8498"/>
                        <a:pt x="777" y="8861"/>
                      </a:cubicBezTo>
                      <a:cubicBezTo>
                        <a:pt x="716" y="9334"/>
                        <a:pt x="643" y="9795"/>
                        <a:pt x="595" y="10268"/>
                      </a:cubicBezTo>
                      <a:cubicBezTo>
                        <a:pt x="316" y="12340"/>
                        <a:pt x="134" y="14316"/>
                        <a:pt x="25" y="16159"/>
                      </a:cubicBezTo>
                      <a:cubicBezTo>
                        <a:pt x="13" y="16365"/>
                        <a:pt x="13" y="16571"/>
                        <a:pt x="1" y="16765"/>
                      </a:cubicBezTo>
                      <a:cubicBezTo>
                        <a:pt x="122" y="16837"/>
                        <a:pt x="328" y="16946"/>
                        <a:pt x="595" y="17068"/>
                      </a:cubicBezTo>
                      <a:cubicBezTo>
                        <a:pt x="1465" y="17476"/>
                        <a:pt x="2394" y="17676"/>
                        <a:pt x="3319" y="17676"/>
                      </a:cubicBezTo>
                      <a:cubicBezTo>
                        <a:pt x="4751" y="17676"/>
                        <a:pt x="6170" y="17196"/>
                        <a:pt x="7334" y="16268"/>
                      </a:cubicBezTo>
                      <a:cubicBezTo>
                        <a:pt x="7153" y="15322"/>
                        <a:pt x="6971" y="14377"/>
                        <a:pt x="6789" y="13455"/>
                      </a:cubicBezTo>
                      <a:cubicBezTo>
                        <a:pt x="6740" y="13249"/>
                        <a:pt x="6704" y="13055"/>
                        <a:pt x="6668" y="12849"/>
                      </a:cubicBezTo>
                      <a:cubicBezTo>
                        <a:pt x="6013" y="9480"/>
                        <a:pt x="5346" y="6110"/>
                        <a:pt x="4692" y="2728"/>
                      </a:cubicBezTo>
                      <a:cubicBezTo>
                        <a:pt x="4595" y="2255"/>
                        <a:pt x="4498" y="1770"/>
                        <a:pt x="4401" y="1286"/>
                      </a:cubicBezTo>
                      <a:cubicBezTo>
                        <a:pt x="4353" y="995"/>
                        <a:pt x="4292" y="692"/>
                        <a:pt x="4231" y="401"/>
                      </a:cubicBezTo>
                      <a:cubicBezTo>
                        <a:pt x="3686" y="267"/>
                        <a:pt x="3128" y="134"/>
                        <a:pt x="25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6" name="Google Shape;2276;p52"/>
                <p:cNvSpPr/>
                <p:nvPr/>
              </p:nvSpPr>
              <p:spPr>
                <a:xfrm>
                  <a:off x="6109459" y="2643901"/>
                  <a:ext cx="191564" cy="282485"/>
                </a:xfrm>
                <a:custGeom>
                  <a:avLst/>
                  <a:gdLst/>
                  <a:ahLst/>
                  <a:cxnLst/>
                  <a:rect l="l" t="t" r="r" b="b"/>
                  <a:pathLst>
                    <a:path w="3468" h="5114" extrusionOk="0">
                      <a:moveTo>
                        <a:pt x="2767" y="0"/>
                      </a:moveTo>
                      <a:cubicBezTo>
                        <a:pt x="2679" y="0"/>
                        <a:pt x="2593" y="15"/>
                        <a:pt x="2510" y="47"/>
                      </a:cubicBezTo>
                      <a:cubicBezTo>
                        <a:pt x="1649" y="338"/>
                        <a:pt x="206" y="4496"/>
                        <a:pt x="0" y="5114"/>
                      </a:cubicBezTo>
                      <a:lnTo>
                        <a:pt x="2922" y="4678"/>
                      </a:lnTo>
                      <a:lnTo>
                        <a:pt x="3467" y="896"/>
                      </a:lnTo>
                      <a:cubicBezTo>
                        <a:pt x="3455" y="762"/>
                        <a:pt x="3382" y="205"/>
                        <a:pt x="3007" y="35"/>
                      </a:cubicBezTo>
                      <a:cubicBezTo>
                        <a:pt x="2926" y="12"/>
                        <a:pt x="2846" y="0"/>
                        <a:pt x="2767" y="0"/>
                      </a:cubicBezTo>
                      <a:close/>
                    </a:path>
                  </a:pathLst>
                </a:custGeom>
                <a:solidFill>
                  <a:srgbClr val="FFC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7" name="Google Shape;2277;p52"/>
                <p:cNvSpPr/>
                <p:nvPr/>
              </p:nvSpPr>
              <p:spPr>
                <a:xfrm>
                  <a:off x="6152986" y="3576362"/>
                  <a:ext cx="30823" cy="475595"/>
                </a:xfrm>
                <a:custGeom>
                  <a:avLst/>
                  <a:gdLst/>
                  <a:ahLst/>
                  <a:cxnLst/>
                  <a:rect l="l" t="t" r="r" b="b"/>
                  <a:pathLst>
                    <a:path w="558" h="8610" extrusionOk="0">
                      <a:moveTo>
                        <a:pt x="100" y="0"/>
                      </a:moveTo>
                      <a:cubicBezTo>
                        <a:pt x="95" y="0"/>
                        <a:pt x="90" y="1"/>
                        <a:pt x="85" y="3"/>
                      </a:cubicBezTo>
                      <a:cubicBezTo>
                        <a:pt x="37" y="3"/>
                        <a:pt x="0" y="39"/>
                        <a:pt x="0" y="88"/>
                      </a:cubicBezTo>
                      <a:lnTo>
                        <a:pt x="388" y="4682"/>
                      </a:lnTo>
                      <a:lnTo>
                        <a:pt x="158" y="8524"/>
                      </a:lnTo>
                      <a:cubicBezTo>
                        <a:pt x="158" y="8573"/>
                        <a:pt x="194" y="8609"/>
                        <a:pt x="243" y="8609"/>
                      </a:cubicBezTo>
                      <a:cubicBezTo>
                        <a:pt x="291" y="8609"/>
                        <a:pt x="328" y="8573"/>
                        <a:pt x="340" y="8524"/>
                      </a:cubicBezTo>
                      <a:lnTo>
                        <a:pt x="558" y="4682"/>
                      </a:lnTo>
                      <a:lnTo>
                        <a:pt x="170" y="76"/>
                      </a:lnTo>
                      <a:cubicBezTo>
                        <a:pt x="170" y="33"/>
                        <a:pt x="133" y="0"/>
                        <a:pt x="100" y="0"/>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8" name="Google Shape;2278;p52"/>
                <p:cNvSpPr/>
                <p:nvPr/>
              </p:nvSpPr>
              <p:spPr>
                <a:xfrm>
                  <a:off x="6341787" y="3882763"/>
                  <a:ext cx="41539" cy="17842"/>
                </a:xfrm>
                <a:custGeom>
                  <a:avLst/>
                  <a:gdLst/>
                  <a:ahLst/>
                  <a:cxnLst/>
                  <a:rect l="l" t="t" r="r" b="b"/>
                  <a:pathLst>
                    <a:path w="752" h="323" extrusionOk="0">
                      <a:moveTo>
                        <a:pt x="128" y="1"/>
                      </a:moveTo>
                      <a:cubicBezTo>
                        <a:pt x="65" y="1"/>
                        <a:pt x="0" y="83"/>
                        <a:pt x="61" y="153"/>
                      </a:cubicBezTo>
                      <a:cubicBezTo>
                        <a:pt x="134" y="250"/>
                        <a:pt x="255" y="323"/>
                        <a:pt x="388" y="323"/>
                      </a:cubicBezTo>
                      <a:lnTo>
                        <a:pt x="437" y="310"/>
                      </a:lnTo>
                      <a:cubicBezTo>
                        <a:pt x="546" y="298"/>
                        <a:pt x="643" y="238"/>
                        <a:pt x="716" y="153"/>
                      </a:cubicBezTo>
                      <a:cubicBezTo>
                        <a:pt x="751" y="81"/>
                        <a:pt x="695" y="16"/>
                        <a:pt x="634" y="16"/>
                      </a:cubicBezTo>
                      <a:cubicBezTo>
                        <a:pt x="612" y="16"/>
                        <a:pt x="589" y="25"/>
                        <a:pt x="570" y="44"/>
                      </a:cubicBezTo>
                      <a:cubicBezTo>
                        <a:pt x="534" y="104"/>
                        <a:pt x="473" y="129"/>
                        <a:pt x="413" y="141"/>
                      </a:cubicBezTo>
                      <a:cubicBezTo>
                        <a:pt x="402" y="142"/>
                        <a:pt x="391" y="143"/>
                        <a:pt x="380" y="143"/>
                      </a:cubicBezTo>
                      <a:cubicBezTo>
                        <a:pt x="307" y="143"/>
                        <a:pt x="237" y="107"/>
                        <a:pt x="194" y="44"/>
                      </a:cubicBezTo>
                      <a:cubicBezTo>
                        <a:pt x="178" y="13"/>
                        <a:pt x="153" y="1"/>
                        <a:pt x="128"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9" name="Google Shape;2279;p52"/>
                <p:cNvSpPr/>
                <p:nvPr/>
              </p:nvSpPr>
              <p:spPr>
                <a:xfrm>
                  <a:off x="6103327" y="3782453"/>
                  <a:ext cx="45019" cy="15025"/>
                </a:xfrm>
                <a:custGeom>
                  <a:avLst/>
                  <a:gdLst/>
                  <a:ahLst/>
                  <a:cxnLst/>
                  <a:rect l="l" t="t" r="r" b="b"/>
                  <a:pathLst>
                    <a:path w="815" h="272" extrusionOk="0">
                      <a:moveTo>
                        <a:pt x="107" y="1"/>
                      </a:moveTo>
                      <a:cubicBezTo>
                        <a:pt x="11" y="1"/>
                        <a:pt x="1" y="164"/>
                        <a:pt x="111" y="175"/>
                      </a:cubicBezTo>
                      <a:cubicBezTo>
                        <a:pt x="111" y="175"/>
                        <a:pt x="705" y="272"/>
                        <a:pt x="717" y="272"/>
                      </a:cubicBezTo>
                      <a:cubicBezTo>
                        <a:pt x="766" y="272"/>
                        <a:pt x="802" y="248"/>
                        <a:pt x="802" y="199"/>
                      </a:cubicBezTo>
                      <a:cubicBezTo>
                        <a:pt x="814" y="151"/>
                        <a:pt x="778" y="114"/>
                        <a:pt x="730" y="102"/>
                      </a:cubicBezTo>
                      <a:lnTo>
                        <a:pt x="136" y="5"/>
                      </a:lnTo>
                      <a:cubicBezTo>
                        <a:pt x="125" y="2"/>
                        <a:pt x="116" y="1"/>
                        <a:pt x="107"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0" name="Google Shape;2280;p52"/>
                <p:cNvSpPr/>
                <p:nvPr/>
              </p:nvSpPr>
              <p:spPr>
                <a:xfrm>
                  <a:off x="6225954" y="2633075"/>
                  <a:ext cx="297343" cy="485482"/>
                </a:xfrm>
                <a:custGeom>
                  <a:avLst/>
                  <a:gdLst/>
                  <a:ahLst/>
                  <a:cxnLst/>
                  <a:rect l="l" t="t" r="r" b="b"/>
                  <a:pathLst>
                    <a:path w="5383" h="8789" extrusionOk="0">
                      <a:moveTo>
                        <a:pt x="1710" y="1"/>
                      </a:moveTo>
                      <a:cubicBezTo>
                        <a:pt x="1601" y="1"/>
                        <a:pt x="801" y="61"/>
                        <a:pt x="388" y="764"/>
                      </a:cubicBezTo>
                      <a:cubicBezTo>
                        <a:pt x="1" y="1443"/>
                        <a:pt x="146" y="2425"/>
                        <a:pt x="776" y="3177"/>
                      </a:cubicBezTo>
                      <a:cubicBezTo>
                        <a:pt x="910" y="3383"/>
                        <a:pt x="1019" y="3613"/>
                        <a:pt x="1152" y="3831"/>
                      </a:cubicBezTo>
                      <a:cubicBezTo>
                        <a:pt x="1176" y="3868"/>
                        <a:pt x="1188" y="3892"/>
                        <a:pt x="1201" y="3916"/>
                      </a:cubicBezTo>
                      <a:cubicBezTo>
                        <a:pt x="1285" y="4074"/>
                        <a:pt x="1358" y="4195"/>
                        <a:pt x="1443" y="4352"/>
                      </a:cubicBezTo>
                      <a:cubicBezTo>
                        <a:pt x="1491" y="4425"/>
                        <a:pt x="1528" y="4522"/>
                        <a:pt x="1576" y="4619"/>
                      </a:cubicBezTo>
                      <a:cubicBezTo>
                        <a:pt x="1625" y="4704"/>
                        <a:pt x="1685" y="4801"/>
                        <a:pt x="1746" y="4886"/>
                      </a:cubicBezTo>
                      <a:cubicBezTo>
                        <a:pt x="1867" y="5128"/>
                        <a:pt x="2013" y="5383"/>
                        <a:pt x="2146" y="5649"/>
                      </a:cubicBezTo>
                      <a:cubicBezTo>
                        <a:pt x="2195" y="5734"/>
                        <a:pt x="2243" y="5807"/>
                        <a:pt x="2279" y="5904"/>
                      </a:cubicBezTo>
                      <a:cubicBezTo>
                        <a:pt x="2316" y="5965"/>
                        <a:pt x="2352" y="6013"/>
                        <a:pt x="2388" y="6086"/>
                      </a:cubicBezTo>
                      <a:cubicBezTo>
                        <a:pt x="2437" y="6171"/>
                        <a:pt x="2473" y="6255"/>
                        <a:pt x="2522" y="6328"/>
                      </a:cubicBezTo>
                      <a:cubicBezTo>
                        <a:pt x="2582" y="6437"/>
                        <a:pt x="2631" y="6534"/>
                        <a:pt x="2704" y="6680"/>
                      </a:cubicBezTo>
                      <a:cubicBezTo>
                        <a:pt x="2788" y="6813"/>
                        <a:pt x="2873" y="6958"/>
                        <a:pt x="2946" y="7104"/>
                      </a:cubicBezTo>
                      <a:cubicBezTo>
                        <a:pt x="3067" y="7346"/>
                        <a:pt x="3201" y="7589"/>
                        <a:pt x="3334" y="7831"/>
                      </a:cubicBezTo>
                      <a:cubicBezTo>
                        <a:pt x="3540" y="8146"/>
                        <a:pt x="3819" y="8413"/>
                        <a:pt x="4146" y="8595"/>
                      </a:cubicBezTo>
                      <a:cubicBezTo>
                        <a:pt x="4364" y="8704"/>
                        <a:pt x="4607" y="8765"/>
                        <a:pt x="4849" y="8789"/>
                      </a:cubicBezTo>
                      <a:cubicBezTo>
                        <a:pt x="4861" y="8777"/>
                        <a:pt x="4885" y="8777"/>
                        <a:pt x="4898" y="8777"/>
                      </a:cubicBezTo>
                      <a:cubicBezTo>
                        <a:pt x="4958" y="8752"/>
                        <a:pt x="5019" y="8740"/>
                        <a:pt x="5079" y="8728"/>
                      </a:cubicBezTo>
                      <a:cubicBezTo>
                        <a:pt x="4546" y="8474"/>
                        <a:pt x="4267" y="7868"/>
                        <a:pt x="4401" y="7419"/>
                      </a:cubicBezTo>
                      <a:cubicBezTo>
                        <a:pt x="4536" y="7075"/>
                        <a:pt x="4861" y="6856"/>
                        <a:pt x="5211" y="6856"/>
                      </a:cubicBezTo>
                      <a:cubicBezTo>
                        <a:pt x="5268" y="6856"/>
                        <a:pt x="5325" y="6862"/>
                        <a:pt x="5382" y="6874"/>
                      </a:cubicBezTo>
                      <a:lnTo>
                        <a:pt x="5298" y="6655"/>
                      </a:lnTo>
                      <a:cubicBezTo>
                        <a:pt x="5189" y="6413"/>
                        <a:pt x="5079" y="6158"/>
                        <a:pt x="4970" y="5904"/>
                      </a:cubicBezTo>
                      <a:lnTo>
                        <a:pt x="4631" y="5165"/>
                      </a:lnTo>
                      <a:cubicBezTo>
                        <a:pt x="4558" y="5007"/>
                        <a:pt x="4485" y="4861"/>
                        <a:pt x="4413" y="4704"/>
                      </a:cubicBezTo>
                      <a:cubicBezTo>
                        <a:pt x="4292" y="4449"/>
                        <a:pt x="4182" y="4219"/>
                        <a:pt x="4073" y="3977"/>
                      </a:cubicBezTo>
                      <a:cubicBezTo>
                        <a:pt x="4001" y="3819"/>
                        <a:pt x="3928" y="3698"/>
                        <a:pt x="3855" y="3540"/>
                      </a:cubicBezTo>
                      <a:cubicBezTo>
                        <a:pt x="3782" y="3383"/>
                        <a:pt x="3722" y="3261"/>
                        <a:pt x="3637" y="3128"/>
                      </a:cubicBezTo>
                      <a:cubicBezTo>
                        <a:pt x="3176" y="2207"/>
                        <a:pt x="2958" y="1867"/>
                        <a:pt x="2958" y="1867"/>
                      </a:cubicBezTo>
                      <a:cubicBezTo>
                        <a:pt x="2582" y="1213"/>
                        <a:pt x="2170" y="595"/>
                        <a:pt x="171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1" name="Google Shape;2281;p52"/>
                <p:cNvSpPr/>
                <p:nvPr/>
              </p:nvSpPr>
              <p:spPr>
                <a:xfrm>
                  <a:off x="6352504" y="2852035"/>
                  <a:ext cx="99814" cy="148699"/>
                </a:xfrm>
                <a:custGeom>
                  <a:avLst/>
                  <a:gdLst/>
                  <a:ahLst/>
                  <a:cxnLst/>
                  <a:rect l="l" t="t" r="r" b="b"/>
                  <a:pathLst>
                    <a:path w="1807" h="2692" extrusionOk="0">
                      <a:moveTo>
                        <a:pt x="1807" y="0"/>
                      </a:moveTo>
                      <a:lnTo>
                        <a:pt x="1807" y="0"/>
                      </a:lnTo>
                      <a:cubicBezTo>
                        <a:pt x="1807" y="1"/>
                        <a:pt x="1794" y="13"/>
                        <a:pt x="1782" y="25"/>
                      </a:cubicBezTo>
                      <a:cubicBezTo>
                        <a:pt x="1188" y="304"/>
                        <a:pt x="594" y="582"/>
                        <a:pt x="0" y="873"/>
                      </a:cubicBezTo>
                      <a:lnTo>
                        <a:pt x="0" y="1940"/>
                      </a:lnTo>
                      <a:cubicBezTo>
                        <a:pt x="25" y="2001"/>
                        <a:pt x="61" y="2049"/>
                        <a:pt x="110" y="2122"/>
                      </a:cubicBezTo>
                      <a:cubicBezTo>
                        <a:pt x="146" y="2207"/>
                        <a:pt x="194" y="2291"/>
                        <a:pt x="231" y="2364"/>
                      </a:cubicBezTo>
                      <a:cubicBezTo>
                        <a:pt x="304" y="2473"/>
                        <a:pt x="352" y="2582"/>
                        <a:pt x="413" y="2691"/>
                      </a:cubicBezTo>
                      <a:cubicBezTo>
                        <a:pt x="873" y="1794"/>
                        <a:pt x="1334" y="922"/>
                        <a:pt x="1807"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2" name="Google Shape;2282;p52"/>
                <p:cNvSpPr/>
                <p:nvPr/>
              </p:nvSpPr>
              <p:spPr>
                <a:xfrm>
                  <a:off x="6207892" y="2635726"/>
                  <a:ext cx="249784" cy="327503"/>
                </a:xfrm>
                <a:custGeom>
                  <a:avLst/>
                  <a:gdLst/>
                  <a:ahLst/>
                  <a:cxnLst/>
                  <a:rect l="l" t="t" r="r" b="b"/>
                  <a:pathLst>
                    <a:path w="4522" h="5929" extrusionOk="0">
                      <a:moveTo>
                        <a:pt x="1539" y="0"/>
                      </a:moveTo>
                      <a:cubicBezTo>
                        <a:pt x="1434" y="0"/>
                        <a:pt x="1329" y="15"/>
                        <a:pt x="1225" y="50"/>
                      </a:cubicBezTo>
                      <a:cubicBezTo>
                        <a:pt x="509" y="292"/>
                        <a:pt x="0" y="1480"/>
                        <a:pt x="521" y="2777"/>
                      </a:cubicBezTo>
                      <a:cubicBezTo>
                        <a:pt x="1164" y="3832"/>
                        <a:pt x="1794" y="4874"/>
                        <a:pt x="2437" y="5929"/>
                      </a:cubicBezTo>
                      <a:lnTo>
                        <a:pt x="4522" y="3820"/>
                      </a:lnTo>
                      <a:lnTo>
                        <a:pt x="2667" y="474"/>
                      </a:lnTo>
                      <a:cubicBezTo>
                        <a:pt x="2606" y="413"/>
                        <a:pt x="2090" y="0"/>
                        <a:pt x="1539" y="0"/>
                      </a:cubicBezTo>
                      <a:close/>
                    </a:path>
                  </a:pathLst>
                </a:custGeom>
                <a:solidFill>
                  <a:srgbClr val="FFC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3" name="Google Shape;2283;p52"/>
                <p:cNvSpPr/>
                <p:nvPr/>
              </p:nvSpPr>
              <p:spPr>
                <a:xfrm>
                  <a:off x="6420114" y="2769676"/>
                  <a:ext cx="354238" cy="355398"/>
                </a:xfrm>
                <a:custGeom>
                  <a:avLst/>
                  <a:gdLst/>
                  <a:ahLst/>
                  <a:cxnLst/>
                  <a:rect l="l" t="t" r="r" b="b"/>
                  <a:pathLst>
                    <a:path w="6413" h="6434" extrusionOk="0">
                      <a:moveTo>
                        <a:pt x="5637" y="1"/>
                      </a:moveTo>
                      <a:lnTo>
                        <a:pt x="2170" y="2958"/>
                      </a:lnTo>
                      <a:lnTo>
                        <a:pt x="255" y="4582"/>
                      </a:lnTo>
                      <a:cubicBezTo>
                        <a:pt x="195" y="4667"/>
                        <a:pt x="158" y="4764"/>
                        <a:pt x="134" y="4861"/>
                      </a:cubicBezTo>
                      <a:cubicBezTo>
                        <a:pt x="1" y="5310"/>
                        <a:pt x="134" y="5782"/>
                        <a:pt x="473" y="6098"/>
                      </a:cubicBezTo>
                      <a:cubicBezTo>
                        <a:pt x="679" y="6312"/>
                        <a:pt x="964" y="6434"/>
                        <a:pt x="1261" y="6434"/>
                      </a:cubicBezTo>
                      <a:cubicBezTo>
                        <a:pt x="1349" y="6434"/>
                        <a:pt x="1439" y="6423"/>
                        <a:pt x="1528" y="6401"/>
                      </a:cubicBezTo>
                      <a:cubicBezTo>
                        <a:pt x="1589" y="6389"/>
                        <a:pt x="1649" y="6364"/>
                        <a:pt x="1698" y="6340"/>
                      </a:cubicBezTo>
                      <a:cubicBezTo>
                        <a:pt x="1722" y="6328"/>
                        <a:pt x="1734" y="6328"/>
                        <a:pt x="1746" y="6316"/>
                      </a:cubicBezTo>
                      <a:cubicBezTo>
                        <a:pt x="3528" y="5213"/>
                        <a:pt x="5080" y="3770"/>
                        <a:pt x="6316" y="2073"/>
                      </a:cubicBezTo>
                      <a:cubicBezTo>
                        <a:pt x="6401" y="1795"/>
                        <a:pt x="6413" y="1491"/>
                        <a:pt x="6364" y="1201"/>
                      </a:cubicBezTo>
                      <a:cubicBezTo>
                        <a:pt x="6268" y="728"/>
                        <a:pt x="6013" y="304"/>
                        <a:pt x="5637"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4" name="Google Shape;2284;p52"/>
                <p:cNvSpPr/>
                <p:nvPr/>
              </p:nvSpPr>
              <p:spPr>
                <a:xfrm>
                  <a:off x="6695970" y="2690411"/>
                  <a:ext cx="212996" cy="194491"/>
                </a:xfrm>
                <a:custGeom>
                  <a:avLst/>
                  <a:gdLst/>
                  <a:ahLst/>
                  <a:cxnLst/>
                  <a:rect l="l" t="t" r="r" b="b"/>
                  <a:pathLst>
                    <a:path w="3856" h="3521" extrusionOk="0">
                      <a:moveTo>
                        <a:pt x="954" y="0"/>
                      </a:moveTo>
                      <a:cubicBezTo>
                        <a:pt x="855" y="0"/>
                        <a:pt x="702" y="161"/>
                        <a:pt x="558" y="381"/>
                      </a:cubicBezTo>
                      <a:cubicBezTo>
                        <a:pt x="377" y="975"/>
                        <a:pt x="183" y="1581"/>
                        <a:pt x="1" y="2187"/>
                      </a:cubicBezTo>
                      <a:lnTo>
                        <a:pt x="1322" y="3520"/>
                      </a:lnTo>
                      <a:lnTo>
                        <a:pt x="3286" y="1363"/>
                      </a:lnTo>
                      <a:cubicBezTo>
                        <a:pt x="3783" y="793"/>
                        <a:pt x="3855" y="575"/>
                        <a:pt x="3795" y="502"/>
                      </a:cubicBezTo>
                      <a:cubicBezTo>
                        <a:pt x="3773" y="475"/>
                        <a:pt x="3730" y="463"/>
                        <a:pt x="3670" y="463"/>
                      </a:cubicBezTo>
                      <a:cubicBezTo>
                        <a:pt x="3234" y="463"/>
                        <a:pt x="1912" y="1094"/>
                        <a:pt x="1341" y="1094"/>
                      </a:cubicBezTo>
                      <a:cubicBezTo>
                        <a:pt x="1255" y="1094"/>
                        <a:pt x="1187" y="1080"/>
                        <a:pt x="1140" y="1048"/>
                      </a:cubicBezTo>
                      <a:cubicBezTo>
                        <a:pt x="1055" y="999"/>
                        <a:pt x="995" y="926"/>
                        <a:pt x="970" y="829"/>
                      </a:cubicBezTo>
                      <a:cubicBezTo>
                        <a:pt x="958" y="733"/>
                        <a:pt x="1019" y="672"/>
                        <a:pt x="1055" y="563"/>
                      </a:cubicBezTo>
                      <a:cubicBezTo>
                        <a:pt x="1140" y="345"/>
                        <a:pt x="1080" y="42"/>
                        <a:pt x="983" y="5"/>
                      </a:cubicBezTo>
                      <a:cubicBezTo>
                        <a:pt x="974" y="2"/>
                        <a:pt x="964" y="0"/>
                        <a:pt x="95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5" name="Google Shape;2285;p52"/>
                <p:cNvSpPr/>
                <p:nvPr/>
              </p:nvSpPr>
              <p:spPr>
                <a:xfrm>
                  <a:off x="6026437" y="2309108"/>
                  <a:ext cx="363628" cy="251054"/>
                </a:xfrm>
                <a:custGeom>
                  <a:avLst/>
                  <a:gdLst/>
                  <a:ahLst/>
                  <a:cxnLst/>
                  <a:rect l="l" t="t" r="r" b="b"/>
                  <a:pathLst>
                    <a:path w="6583" h="4545" extrusionOk="0">
                      <a:moveTo>
                        <a:pt x="5094" y="0"/>
                      </a:moveTo>
                      <a:cubicBezTo>
                        <a:pt x="4898" y="0"/>
                        <a:pt x="4716" y="50"/>
                        <a:pt x="4607" y="84"/>
                      </a:cubicBezTo>
                      <a:cubicBezTo>
                        <a:pt x="3394" y="411"/>
                        <a:pt x="3225" y="2229"/>
                        <a:pt x="2219" y="2423"/>
                      </a:cubicBezTo>
                      <a:cubicBezTo>
                        <a:pt x="2025" y="2435"/>
                        <a:pt x="1843" y="2508"/>
                        <a:pt x="1685" y="2629"/>
                      </a:cubicBezTo>
                      <a:cubicBezTo>
                        <a:pt x="1431" y="2860"/>
                        <a:pt x="1503" y="3078"/>
                        <a:pt x="1273" y="3296"/>
                      </a:cubicBezTo>
                      <a:cubicBezTo>
                        <a:pt x="982" y="3587"/>
                        <a:pt x="655" y="3381"/>
                        <a:pt x="340" y="3611"/>
                      </a:cubicBezTo>
                      <a:cubicBezTo>
                        <a:pt x="182" y="3732"/>
                        <a:pt x="12" y="3975"/>
                        <a:pt x="0" y="4545"/>
                      </a:cubicBezTo>
                      <a:lnTo>
                        <a:pt x="485" y="4545"/>
                      </a:lnTo>
                      <a:cubicBezTo>
                        <a:pt x="461" y="4472"/>
                        <a:pt x="461" y="4399"/>
                        <a:pt x="449" y="4326"/>
                      </a:cubicBezTo>
                      <a:lnTo>
                        <a:pt x="449" y="4326"/>
                      </a:lnTo>
                      <a:cubicBezTo>
                        <a:pt x="497" y="4399"/>
                        <a:pt x="546" y="4484"/>
                        <a:pt x="594" y="4545"/>
                      </a:cubicBezTo>
                      <a:lnTo>
                        <a:pt x="1164" y="4545"/>
                      </a:lnTo>
                      <a:cubicBezTo>
                        <a:pt x="1152" y="4363"/>
                        <a:pt x="1140" y="4169"/>
                        <a:pt x="1140" y="3975"/>
                      </a:cubicBezTo>
                      <a:lnTo>
                        <a:pt x="1140" y="3975"/>
                      </a:lnTo>
                      <a:lnTo>
                        <a:pt x="1334" y="4545"/>
                      </a:lnTo>
                      <a:lnTo>
                        <a:pt x="3091" y="4545"/>
                      </a:lnTo>
                      <a:cubicBezTo>
                        <a:pt x="3067" y="4448"/>
                        <a:pt x="3043" y="4326"/>
                        <a:pt x="3019" y="4217"/>
                      </a:cubicBezTo>
                      <a:lnTo>
                        <a:pt x="3019" y="4217"/>
                      </a:lnTo>
                      <a:cubicBezTo>
                        <a:pt x="3091" y="4326"/>
                        <a:pt x="3164" y="4435"/>
                        <a:pt x="3237" y="4545"/>
                      </a:cubicBezTo>
                      <a:lnTo>
                        <a:pt x="4122" y="4545"/>
                      </a:lnTo>
                      <a:cubicBezTo>
                        <a:pt x="4764" y="4193"/>
                        <a:pt x="4922" y="3866"/>
                        <a:pt x="4958" y="3611"/>
                      </a:cubicBezTo>
                      <a:cubicBezTo>
                        <a:pt x="4982" y="3308"/>
                        <a:pt x="4788" y="3151"/>
                        <a:pt x="4740" y="2726"/>
                      </a:cubicBezTo>
                      <a:cubicBezTo>
                        <a:pt x="4691" y="2338"/>
                        <a:pt x="4752" y="1951"/>
                        <a:pt x="4910" y="1599"/>
                      </a:cubicBezTo>
                      <a:cubicBezTo>
                        <a:pt x="5140" y="1563"/>
                        <a:pt x="5358" y="1514"/>
                        <a:pt x="5564" y="1441"/>
                      </a:cubicBezTo>
                      <a:cubicBezTo>
                        <a:pt x="5891" y="1332"/>
                        <a:pt x="6207" y="1163"/>
                        <a:pt x="6485" y="957"/>
                      </a:cubicBezTo>
                      <a:cubicBezTo>
                        <a:pt x="6546" y="835"/>
                        <a:pt x="6582" y="654"/>
                        <a:pt x="6510" y="581"/>
                      </a:cubicBezTo>
                      <a:cubicBezTo>
                        <a:pt x="6425" y="508"/>
                        <a:pt x="6304" y="557"/>
                        <a:pt x="6122" y="520"/>
                      </a:cubicBezTo>
                      <a:cubicBezTo>
                        <a:pt x="5843" y="472"/>
                        <a:pt x="5770" y="254"/>
                        <a:pt x="5552" y="120"/>
                      </a:cubicBezTo>
                      <a:cubicBezTo>
                        <a:pt x="5409" y="30"/>
                        <a:pt x="5247" y="0"/>
                        <a:pt x="50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6" name="Google Shape;2286;p52"/>
                <p:cNvSpPr/>
                <p:nvPr/>
              </p:nvSpPr>
              <p:spPr>
                <a:xfrm>
                  <a:off x="6010363" y="2304357"/>
                  <a:ext cx="323471" cy="256468"/>
                </a:xfrm>
                <a:custGeom>
                  <a:avLst/>
                  <a:gdLst/>
                  <a:ahLst/>
                  <a:cxnLst/>
                  <a:rect l="l" t="t" r="r" b="b"/>
                  <a:pathLst>
                    <a:path w="5856" h="4643" extrusionOk="0">
                      <a:moveTo>
                        <a:pt x="4828" y="0"/>
                      </a:moveTo>
                      <a:cubicBezTo>
                        <a:pt x="4782" y="0"/>
                        <a:pt x="4736" y="4"/>
                        <a:pt x="4691" y="12"/>
                      </a:cubicBezTo>
                      <a:cubicBezTo>
                        <a:pt x="4170" y="85"/>
                        <a:pt x="3794" y="667"/>
                        <a:pt x="3455" y="1188"/>
                      </a:cubicBezTo>
                      <a:cubicBezTo>
                        <a:pt x="3116" y="1721"/>
                        <a:pt x="2776" y="2255"/>
                        <a:pt x="2279" y="2340"/>
                      </a:cubicBezTo>
                      <a:cubicBezTo>
                        <a:pt x="2073" y="2364"/>
                        <a:pt x="1891" y="2449"/>
                        <a:pt x="1734" y="2570"/>
                      </a:cubicBezTo>
                      <a:cubicBezTo>
                        <a:pt x="1613" y="2679"/>
                        <a:pt x="1528" y="2812"/>
                        <a:pt x="1479" y="2958"/>
                      </a:cubicBezTo>
                      <a:cubicBezTo>
                        <a:pt x="1443" y="3067"/>
                        <a:pt x="1394" y="3164"/>
                        <a:pt x="1310" y="3237"/>
                      </a:cubicBezTo>
                      <a:cubicBezTo>
                        <a:pt x="1199" y="3336"/>
                        <a:pt x="1057" y="3396"/>
                        <a:pt x="913" y="3396"/>
                      </a:cubicBezTo>
                      <a:cubicBezTo>
                        <a:pt x="900" y="3396"/>
                        <a:pt x="887" y="3395"/>
                        <a:pt x="873" y="3394"/>
                      </a:cubicBezTo>
                      <a:cubicBezTo>
                        <a:pt x="704" y="3406"/>
                        <a:pt x="534" y="3455"/>
                        <a:pt x="388" y="3552"/>
                      </a:cubicBezTo>
                      <a:cubicBezTo>
                        <a:pt x="146" y="3734"/>
                        <a:pt x="25" y="4073"/>
                        <a:pt x="13" y="4558"/>
                      </a:cubicBezTo>
                      <a:cubicBezTo>
                        <a:pt x="0" y="4606"/>
                        <a:pt x="49" y="4643"/>
                        <a:pt x="97" y="4643"/>
                      </a:cubicBezTo>
                      <a:cubicBezTo>
                        <a:pt x="146" y="4643"/>
                        <a:pt x="182" y="4606"/>
                        <a:pt x="182" y="4558"/>
                      </a:cubicBezTo>
                      <a:cubicBezTo>
                        <a:pt x="194" y="4134"/>
                        <a:pt x="291" y="3831"/>
                        <a:pt x="485" y="3685"/>
                      </a:cubicBezTo>
                      <a:cubicBezTo>
                        <a:pt x="594" y="3620"/>
                        <a:pt x="722" y="3574"/>
                        <a:pt x="844" y="3574"/>
                      </a:cubicBezTo>
                      <a:cubicBezTo>
                        <a:pt x="858" y="3574"/>
                        <a:pt x="872" y="3575"/>
                        <a:pt x="885" y="3576"/>
                      </a:cubicBezTo>
                      <a:cubicBezTo>
                        <a:pt x="1091" y="3576"/>
                        <a:pt x="1285" y="3491"/>
                        <a:pt x="1431" y="3358"/>
                      </a:cubicBezTo>
                      <a:cubicBezTo>
                        <a:pt x="1528" y="3261"/>
                        <a:pt x="1600" y="3152"/>
                        <a:pt x="1637" y="3018"/>
                      </a:cubicBezTo>
                      <a:cubicBezTo>
                        <a:pt x="1673" y="2897"/>
                        <a:pt x="1746" y="2788"/>
                        <a:pt x="1843" y="2703"/>
                      </a:cubicBezTo>
                      <a:cubicBezTo>
                        <a:pt x="1976" y="2594"/>
                        <a:pt x="2146" y="2521"/>
                        <a:pt x="2328" y="2509"/>
                      </a:cubicBezTo>
                      <a:cubicBezTo>
                        <a:pt x="2873" y="2412"/>
                        <a:pt x="3261" y="1818"/>
                        <a:pt x="3601" y="1285"/>
                      </a:cubicBezTo>
                      <a:cubicBezTo>
                        <a:pt x="3940" y="752"/>
                        <a:pt x="4267" y="243"/>
                        <a:pt x="4716" y="182"/>
                      </a:cubicBezTo>
                      <a:cubicBezTo>
                        <a:pt x="4750" y="176"/>
                        <a:pt x="4785" y="173"/>
                        <a:pt x="4821" y="173"/>
                      </a:cubicBezTo>
                      <a:cubicBezTo>
                        <a:pt x="5085" y="173"/>
                        <a:pt x="5377" y="331"/>
                        <a:pt x="5698" y="631"/>
                      </a:cubicBezTo>
                      <a:cubicBezTo>
                        <a:pt x="5716" y="649"/>
                        <a:pt x="5737" y="658"/>
                        <a:pt x="5758" y="658"/>
                      </a:cubicBezTo>
                      <a:cubicBezTo>
                        <a:pt x="5779" y="658"/>
                        <a:pt x="5801" y="649"/>
                        <a:pt x="5819" y="631"/>
                      </a:cubicBezTo>
                      <a:cubicBezTo>
                        <a:pt x="5855" y="594"/>
                        <a:pt x="5855" y="546"/>
                        <a:pt x="5819" y="509"/>
                      </a:cubicBezTo>
                      <a:cubicBezTo>
                        <a:pt x="5472" y="173"/>
                        <a:pt x="5133" y="0"/>
                        <a:pt x="48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7" name="Google Shape;2287;p52"/>
                <p:cNvSpPr/>
                <p:nvPr/>
              </p:nvSpPr>
              <p:spPr>
                <a:xfrm>
                  <a:off x="6273459" y="2831211"/>
                  <a:ext cx="77112" cy="136713"/>
                </a:xfrm>
                <a:custGeom>
                  <a:avLst/>
                  <a:gdLst/>
                  <a:ahLst/>
                  <a:cxnLst/>
                  <a:rect l="l" t="t" r="r" b="b"/>
                  <a:pathLst>
                    <a:path w="1396" h="2475" extrusionOk="0">
                      <a:moveTo>
                        <a:pt x="113" y="1"/>
                      </a:moveTo>
                      <a:cubicBezTo>
                        <a:pt x="56" y="1"/>
                        <a:pt x="0" y="56"/>
                        <a:pt x="25" y="123"/>
                      </a:cubicBezTo>
                      <a:lnTo>
                        <a:pt x="1225" y="2426"/>
                      </a:lnTo>
                      <a:cubicBezTo>
                        <a:pt x="1238" y="2462"/>
                        <a:pt x="1274" y="2474"/>
                        <a:pt x="1310" y="2474"/>
                      </a:cubicBezTo>
                      <a:cubicBezTo>
                        <a:pt x="1322" y="2474"/>
                        <a:pt x="1335" y="2474"/>
                        <a:pt x="1347" y="2462"/>
                      </a:cubicBezTo>
                      <a:cubicBezTo>
                        <a:pt x="1383" y="2450"/>
                        <a:pt x="1395" y="2390"/>
                        <a:pt x="1383" y="2353"/>
                      </a:cubicBezTo>
                      <a:lnTo>
                        <a:pt x="183" y="38"/>
                      </a:lnTo>
                      <a:cubicBezTo>
                        <a:pt x="164" y="12"/>
                        <a:pt x="138" y="1"/>
                        <a:pt x="113"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8" name="Google Shape;2288;p52"/>
                <p:cNvSpPr/>
                <p:nvPr/>
              </p:nvSpPr>
              <p:spPr>
                <a:xfrm>
                  <a:off x="6179776" y="2650474"/>
                  <a:ext cx="67666" cy="263870"/>
                </a:xfrm>
                <a:custGeom>
                  <a:avLst/>
                  <a:gdLst/>
                  <a:ahLst/>
                  <a:cxnLst/>
                  <a:rect l="l" t="t" r="r" b="b"/>
                  <a:pathLst>
                    <a:path w="1225" h="4777" extrusionOk="0">
                      <a:moveTo>
                        <a:pt x="1152" y="1"/>
                      </a:moveTo>
                      <a:cubicBezTo>
                        <a:pt x="1103" y="1"/>
                        <a:pt x="1055" y="25"/>
                        <a:pt x="1043" y="74"/>
                      </a:cubicBezTo>
                      <a:lnTo>
                        <a:pt x="12" y="4668"/>
                      </a:lnTo>
                      <a:cubicBezTo>
                        <a:pt x="0" y="4716"/>
                        <a:pt x="24" y="4753"/>
                        <a:pt x="97" y="4777"/>
                      </a:cubicBezTo>
                      <a:cubicBezTo>
                        <a:pt x="134" y="4765"/>
                        <a:pt x="170" y="4740"/>
                        <a:pt x="182" y="4704"/>
                      </a:cubicBezTo>
                      <a:lnTo>
                        <a:pt x="1212" y="110"/>
                      </a:lnTo>
                      <a:cubicBezTo>
                        <a:pt x="1224" y="62"/>
                        <a:pt x="1188" y="13"/>
                        <a:pt x="1152"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9" name="Google Shape;2289;p52"/>
                <p:cNvSpPr/>
                <p:nvPr/>
              </p:nvSpPr>
              <p:spPr>
                <a:xfrm>
                  <a:off x="6260312" y="2416102"/>
                  <a:ext cx="46731" cy="40434"/>
                </a:xfrm>
                <a:custGeom>
                  <a:avLst/>
                  <a:gdLst/>
                  <a:ahLst/>
                  <a:cxnLst/>
                  <a:rect l="l" t="t" r="r" b="b"/>
                  <a:pathLst>
                    <a:path w="846" h="732" extrusionOk="0">
                      <a:moveTo>
                        <a:pt x="399" y="1"/>
                      </a:moveTo>
                      <a:cubicBezTo>
                        <a:pt x="201" y="1"/>
                        <a:pt x="21" y="154"/>
                        <a:pt x="9" y="353"/>
                      </a:cubicBezTo>
                      <a:cubicBezTo>
                        <a:pt x="0" y="575"/>
                        <a:pt x="179" y="732"/>
                        <a:pt x="370" y="732"/>
                      </a:cubicBezTo>
                      <a:cubicBezTo>
                        <a:pt x="450" y="732"/>
                        <a:pt x="532" y="704"/>
                        <a:pt x="603" y="644"/>
                      </a:cubicBezTo>
                      <a:cubicBezTo>
                        <a:pt x="845" y="438"/>
                        <a:pt x="736" y="50"/>
                        <a:pt x="421" y="1"/>
                      </a:cubicBezTo>
                      <a:cubicBezTo>
                        <a:pt x="414" y="1"/>
                        <a:pt x="406" y="1"/>
                        <a:pt x="399"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0" name="Google Shape;2290;p52"/>
                <p:cNvSpPr/>
                <p:nvPr/>
              </p:nvSpPr>
              <p:spPr>
                <a:xfrm>
                  <a:off x="6460990" y="4431988"/>
                  <a:ext cx="28834" cy="78603"/>
                </a:xfrm>
                <a:custGeom>
                  <a:avLst/>
                  <a:gdLst/>
                  <a:ahLst/>
                  <a:cxnLst/>
                  <a:rect l="l" t="t" r="r" b="b"/>
                  <a:pathLst>
                    <a:path w="522" h="1423" extrusionOk="0">
                      <a:moveTo>
                        <a:pt x="261" y="1"/>
                      </a:moveTo>
                      <a:cubicBezTo>
                        <a:pt x="137" y="1"/>
                        <a:pt x="12" y="83"/>
                        <a:pt x="0" y="246"/>
                      </a:cubicBezTo>
                      <a:lnTo>
                        <a:pt x="0" y="1156"/>
                      </a:lnTo>
                      <a:cubicBezTo>
                        <a:pt x="0" y="1301"/>
                        <a:pt x="109" y="1422"/>
                        <a:pt x="255" y="1422"/>
                      </a:cubicBezTo>
                      <a:cubicBezTo>
                        <a:pt x="400" y="1422"/>
                        <a:pt x="521" y="1301"/>
                        <a:pt x="521" y="1156"/>
                      </a:cubicBezTo>
                      <a:lnTo>
                        <a:pt x="521" y="246"/>
                      </a:lnTo>
                      <a:cubicBezTo>
                        <a:pt x="509" y="83"/>
                        <a:pt x="385" y="1"/>
                        <a:pt x="261" y="1"/>
                      </a:cubicBezTo>
                      <a:close/>
                    </a:path>
                  </a:pathLst>
                </a:custGeom>
                <a:solidFill>
                  <a:srgbClr val="FFC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1" name="Google Shape;2291;p52"/>
                <p:cNvSpPr/>
                <p:nvPr/>
              </p:nvSpPr>
              <p:spPr>
                <a:xfrm>
                  <a:off x="5910604" y="4335157"/>
                  <a:ext cx="83685" cy="47118"/>
                </a:xfrm>
                <a:custGeom>
                  <a:avLst/>
                  <a:gdLst/>
                  <a:ahLst/>
                  <a:cxnLst/>
                  <a:rect l="l" t="t" r="r" b="b"/>
                  <a:pathLst>
                    <a:path w="1515" h="853" extrusionOk="0">
                      <a:moveTo>
                        <a:pt x="1134" y="1"/>
                      </a:moveTo>
                      <a:cubicBezTo>
                        <a:pt x="1109" y="1"/>
                        <a:pt x="1082" y="4"/>
                        <a:pt x="1055" y="12"/>
                      </a:cubicBezTo>
                      <a:lnTo>
                        <a:pt x="194" y="351"/>
                      </a:lnTo>
                      <a:cubicBezTo>
                        <a:pt x="61" y="399"/>
                        <a:pt x="0" y="545"/>
                        <a:pt x="49" y="690"/>
                      </a:cubicBezTo>
                      <a:cubicBezTo>
                        <a:pt x="86" y="793"/>
                        <a:pt x="188" y="852"/>
                        <a:pt x="294" y="852"/>
                      </a:cubicBezTo>
                      <a:cubicBezTo>
                        <a:pt x="325" y="852"/>
                        <a:pt x="357" y="847"/>
                        <a:pt x="388" y="836"/>
                      </a:cubicBezTo>
                      <a:lnTo>
                        <a:pt x="1249" y="508"/>
                      </a:lnTo>
                      <a:cubicBezTo>
                        <a:pt x="1514" y="376"/>
                        <a:pt x="1396" y="1"/>
                        <a:pt x="1134" y="1"/>
                      </a:cubicBezTo>
                      <a:close/>
                    </a:path>
                  </a:pathLst>
                </a:custGeom>
                <a:solidFill>
                  <a:srgbClr val="FFC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2" name="Google Shape;2292;p52"/>
                <p:cNvSpPr/>
                <p:nvPr/>
              </p:nvSpPr>
              <p:spPr>
                <a:xfrm>
                  <a:off x="6989226" y="2453608"/>
                  <a:ext cx="214984" cy="315461"/>
                </a:xfrm>
                <a:custGeom>
                  <a:avLst/>
                  <a:gdLst/>
                  <a:ahLst/>
                  <a:cxnLst/>
                  <a:rect l="l" t="t" r="r" b="b"/>
                  <a:pathLst>
                    <a:path w="3892" h="5711" extrusionOk="0">
                      <a:moveTo>
                        <a:pt x="2042" y="1"/>
                      </a:moveTo>
                      <a:cubicBezTo>
                        <a:pt x="1911" y="1"/>
                        <a:pt x="1770" y="306"/>
                        <a:pt x="1734" y="389"/>
                      </a:cubicBezTo>
                      <a:cubicBezTo>
                        <a:pt x="1601" y="704"/>
                        <a:pt x="1577" y="1044"/>
                        <a:pt x="1649" y="1383"/>
                      </a:cubicBezTo>
                      <a:cubicBezTo>
                        <a:pt x="995" y="1480"/>
                        <a:pt x="425" y="1904"/>
                        <a:pt x="122" y="2498"/>
                      </a:cubicBezTo>
                      <a:lnTo>
                        <a:pt x="134" y="2498"/>
                      </a:lnTo>
                      <a:cubicBezTo>
                        <a:pt x="1" y="3226"/>
                        <a:pt x="13" y="3965"/>
                        <a:pt x="159" y="4692"/>
                      </a:cubicBezTo>
                      <a:cubicBezTo>
                        <a:pt x="219" y="5032"/>
                        <a:pt x="316" y="5383"/>
                        <a:pt x="462" y="5710"/>
                      </a:cubicBezTo>
                      <a:lnTo>
                        <a:pt x="2425" y="4438"/>
                      </a:lnTo>
                      <a:cubicBezTo>
                        <a:pt x="3443" y="3504"/>
                        <a:pt x="3892" y="2935"/>
                        <a:pt x="3771" y="2741"/>
                      </a:cubicBezTo>
                      <a:cubicBezTo>
                        <a:pt x="3738" y="2692"/>
                        <a:pt x="3670" y="2668"/>
                        <a:pt x="3564" y="2668"/>
                      </a:cubicBezTo>
                      <a:cubicBezTo>
                        <a:pt x="3353" y="2668"/>
                        <a:pt x="2995" y="2765"/>
                        <a:pt x="2486" y="2959"/>
                      </a:cubicBezTo>
                      <a:lnTo>
                        <a:pt x="2340" y="971"/>
                      </a:lnTo>
                      <a:cubicBezTo>
                        <a:pt x="2256" y="195"/>
                        <a:pt x="2146" y="13"/>
                        <a:pt x="2049" y="1"/>
                      </a:cubicBezTo>
                      <a:cubicBezTo>
                        <a:pt x="2047" y="1"/>
                        <a:pt x="2044" y="1"/>
                        <a:pt x="204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3" name="Google Shape;2293;p52"/>
                <p:cNvSpPr/>
                <p:nvPr/>
              </p:nvSpPr>
              <p:spPr>
                <a:xfrm>
                  <a:off x="7076280" y="2527129"/>
                  <a:ext cx="19499" cy="81254"/>
                </a:xfrm>
                <a:custGeom>
                  <a:avLst/>
                  <a:gdLst/>
                  <a:ahLst/>
                  <a:cxnLst/>
                  <a:rect l="l" t="t" r="r" b="b"/>
                  <a:pathLst>
                    <a:path w="353" h="1471" extrusionOk="0">
                      <a:moveTo>
                        <a:pt x="98" y="1"/>
                      </a:moveTo>
                      <a:cubicBezTo>
                        <a:pt x="90" y="1"/>
                        <a:pt x="82" y="2"/>
                        <a:pt x="73" y="4"/>
                      </a:cubicBezTo>
                      <a:cubicBezTo>
                        <a:pt x="25" y="16"/>
                        <a:pt x="1" y="64"/>
                        <a:pt x="13" y="113"/>
                      </a:cubicBezTo>
                      <a:cubicBezTo>
                        <a:pt x="86" y="392"/>
                        <a:pt x="134" y="682"/>
                        <a:pt x="158" y="961"/>
                      </a:cubicBezTo>
                      <a:cubicBezTo>
                        <a:pt x="170" y="1107"/>
                        <a:pt x="183" y="1240"/>
                        <a:pt x="183" y="1385"/>
                      </a:cubicBezTo>
                      <a:cubicBezTo>
                        <a:pt x="183" y="1434"/>
                        <a:pt x="219" y="1470"/>
                        <a:pt x="267" y="1470"/>
                      </a:cubicBezTo>
                      <a:cubicBezTo>
                        <a:pt x="316" y="1470"/>
                        <a:pt x="352" y="1422"/>
                        <a:pt x="352" y="1373"/>
                      </a:cubicBezTo>
                      <a:cubicBezTo>
                        <a:pt x="352" y="1228"/>
                        <a:pt x="340" y="1095"/>
                        <a:pt x="328" y="949"/>
                      </a:cubicBezTo>
                      <a:cubicBezTo>
                        <a:pt x="304" y="658"/>
                        <a:pt x="255" y="355"/>
                        <a:pt x="183" y="64"/>
                      </a:cubicBezTo>
                      <a:cubicBezTo>
                        <a:pt x="173" y="24"/>
                        <a:pt x="138" y="1"/>
                        <a:pt x="98"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4" name="Google Shape;2294;p52"/>
                <p:cNvSpPr/>
                <p:nvPr/>
              </p:nvSpPr>
              <p:spPr>
                <a:xfrm>
                  <a:off x="6999279" y="2606505"/>
                  <a:ext cx="92799" cy="41373"/>
                </a:xfrm>
                <a:custGeom>
                  <a:avLst/>
                  <a:gdLst/>
                  <a:ahLst/>
                  <a:cxnLst/>
                  <a:rect l="l" t="t" r="r" b="b"/>
                  <a:pathLst>
                    <a:path w="1680" h="749" extrusionOk="0">
                      <a:moveTo>
                        <a:pt x="1564" y="0"/>
                      </a:moveTo>
                      <a:cubicBezTo>
                        <a:pt x="1531" y="0"/>
                        <a:pt x="1501" y="17"/>
                        <a:pt x="1492" y="58"/>
                      </a:cubicBezTo>
                      <a:cubicBezTo>
                        <a:pt x="1467" y="118"/>
                        <a:pt x="1419" y="155"/>
                        <a:pt x="1358" y="167"/>
                      </a:cubicBezTo>
                      <a:cubicBezTo>
                        <a:pt x="1348" y="169"/>
                        <a:pt x="1338" y="170"/>
                        <a:pt x="1327" y="170"/>
                      </a:cubicBezTo>
                      <a:cubicBezTo>
                        <a:pt x="1278" y="170"/>
                        <a:pt x="1231" y="146"/>
                        <a:pt x="1201" y="106"/>
                      </a:cubicBezTo>
                      <a:cubicBezTo>
                        <a:pt x="1185" y="83"/>
                        <a:pt x="1160" y="75"/>
                        <a:pt x="1135" y="75"/>
                      </a:cubicBezTo>
                      <a:cubicBezTo>
                        <a:pt x="1120" y="75"/>
                        <a:pt x="1105" y="77"/>
                        <a:pt x="1092" y="82"/>
                      </a:cubicBezTo>
                      <a:cubicBezTo>
                        <a:pt x="1055" y="94"/>
                        <a:pt x="1043" y="142"/>
                        <a:pt x="1043" y="179"/>
                      </a:cubicBezTo>
                      <a:cubicBezTo>
                        <a:pt x="1055" y="239"/>
                        <a:pt x="1043" y="300"/>
                        <a:pt x="1007" y="348"/>
                      </a:cubicBezTo>
                      <a:cubicBezTo>
                        <a:pt x="977" y="389"/>
                        <a:pt x="922" y="412"/>
                        <a:pt x="862" y="412"/>
                      </a:cubicBezTo>
                      <a:cubicBezTo>
                        <a:pt x="850" y="412"/>
                        <a:pt x="838" y="411"/>
                        <a:pt x="825" y="409"/>
                      </a:cubicBezTo>
                      <a:cubicBezTo>
                        <a:pt x="777" y="397"/>
                        <a:pt x="728" y="361"/>
                        <a:pt x="692" y="300"/>
                      </a:cubicBezTo>
                      <a:cubicBezTo>
                        <a:pt x="680" y="264"/>
                        <a:pt x="643" y="251"/>
                        <a:pt x="607" y="251"/>
                      </a:cubicBezTo>
                      <a:cubicBezTo>
                        <a:pt x="558" y="264"/>
                        <a:pt x="534" y="300"/>
                        <a:pt x="534" y="336"/>
                      </a:cubicBezTo>
                      <a:cubicBezTo>
                        <a:pt x="534" y="385"/>
                        <a:pt x="522" y="433"/>
                        <a:pt x="486" y="482"/>
                      </a:cubicBezTo>
                      <a:cubicBezTo>
                        <a:pt x="486" y="482"/>
                        <a:pt x="409" y="592"/>
                        <a:pt x="328" y="592"/>
                      </a:cubicBezTo>
                      <a:cubicBezTo>
                        <a:pt x="324" y="592"/>
                        <a:pt x="320" y="591"/>
                        <a:pt x="316" y="591"/>
                      </a:cubicBezTo>
                      <a:cubicBezTo>
                        <a:pt x="231" y="555"/>
                        <a:pt x="170" y="482"/>
                        <a:pt x="183" y="397"/>
                      </a:cubicBezTo>
                      <a:cubicBezTo>
                        <a:pt x="183" y="336"/>
                        <a:pt x="137" y="306"/>
                        <a:pt x="92" y="306"/>
                      </a:cubicBezTo>
                      <a:cubicBezTo>
                        <a:pt x="46" y="306"/>
                        <a:pt x="1" y="336"/>
                        <a:pt x="1" y="397"/>
                      </a:cubicBezTo>
                      <a:cubicBezTo>
                        <a:pt x="1" y="567"/>
                        <a:pt x="122" y="712"/>
                        <a:pt x="280" y="748"/>
                      </a:cubicBezTo>
                      <a:lnTo>
                        <a:pt x="328" y="748"/>
                      </a:lnTo>
                      <a:cubicBezTo>
                        <a:pt x="449" y="736"/>
                        <a:pt x="558" y="676"/>
                        <a:pt x="631" y="579"/>
                      </a:cubicBezTo>
                      <a:cubicBezTo>
                        <a:pt x="643" y="555"/>
                        <a:pt x="643" y="542"/>
                        <a:pt x="655" y="518"/>
                      </a:cubicBezTo>
                      <a:cubicBezTo>
                        <a:pt x="704" y="555"/>
                        <a:pt x="740" y="567"/>
                        <a:pt x="789" y="579"/>
                      </a:cubicBezTo>
                      <a:cubicBezTo>
                        <a:pt x="812" y="583"/>
                        <a:pt x="834" y="585"/>
                        <a:pt x="857" y="585"/>
                      </a:cubicBezTo>
                      <a:cubicBezTo>
                        <a:pt x="966" y="585"/>
                        <a:pt x="1070" y="538"/>
                        <a:pt x="1140" y="458"/>
                      </a:cubicBezTo>
                      <a:cubicBezTo>
                        <a:pt x="1177" y="409"/>
                        <a:pt x="1201" y="373"/>
                        <a:pt x="1213" y="324"/>
                      </a:cubicBezTo>
                      <a:cubicBezTo>
                        <a:pt x="1250" y="337"/>
                        <a:pt x="1288" y="344"/>
                        <a:pt x="1326" y="344"/>
                      </a:cubicBezTo>
                      <a:cubicBezTo>
                        <a:pt x="1465" y="344"/>
                        <a:pt x="1602" y="261"/>
                        <a:pt x="1649" y="118"/>
                      </a:cubicBezTo>
                      <a:cubicBezTo>
                        <a:pt x="1680" y="49"/>
                        <a:pt x="1619" y="0"/>
                        <a:pt x="1564"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5" name="Google Shape;2295;p52"/>
                <p:cNvSpPr/>
                <p:nvPr/>
              </p:nvSpPr>
              <p:spPr>
                <a:xfrm>
                  <a:off x="7040928" y="2543977"/>
                  <a:ext cx="25354" cy="63081"/>
                </a:xfrm>
                <a:custGeom>
                  <a:avLst/>
                  <a:gdLst/>
                  <a:ahLst/>
                  <a:cxnLst/>
                  <a:rect l="l" t="t" r="r" b="b"/>
                  <a:pathLst>
                    <a:path w="459" h="1142" extrusionOk="0">
                      <a:moveTo>
                        <a:pt x="108" y="1"/>
                      </a:moveTo>
                      <a:cubicBezTo>
                        <a:pt x="54" y="1"/>
                        <a:pt x="1" y="45"/>
                        <a:pt x="23" y="111"/>
                      </a:cubicBezTo>
                      <a:lnTo>
                        <a:pt x="277" y="1080"/>
                      </a:lnTo>
                      <a:cubicBezTo>
                        <a:pt x="289" y="1117"/>
                        <a:pt x="326" y="1141"/>
                        <a:pt x="362" y="1141"/>
                      </a:cubicBezTo>
                      <a:lnTo>
                        <a:pt x="386" y="1141"/>
                      </a:lnTo>
                      <a:cubicBezTo>
                        <a:pt x="435" y="1129"/>
                        <a:pt x="459" y="1080"/>
                        <a:pt x="447" y="1032"/>
                      </a:cubicBezTo>
                      <a:lnTo>
                        <a:pt x="192" y="62"/>
                      </a:lnTo>
                      <a:cubicBezTo>
                        <a:pt x="178" y="19"/>
                        <a:pt x="143" y="1"/>
                        <a:pt x="108" y="1"/>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6" name="Google Shape;2296;p52"/>
                <p:cNvSpPr/>
                <p:nvPr/>
              </p:nvSpPr>
              <p:spPr>
                <a:xfrm>
                  <a:off x="7014138" y="2568115"/>
                  <a:ext cx="24691" cy="52973"/>
                </a:xfrm>
                <a:custGeom>
                  <a:avLst/>
                  <a:gdLst/>
                  <a:ahLst/>
                  <a:cxnLst/>
                  <a:rect l="l" t="t" r="r" b="b"/>
                  <a:pathLst>
                    <a:path w="447" h="959" extrusionOk="0">
                      <a:moveTo>
                        <a:pt x="100" y="0"/>
                      </a:moveTo>
                      <a:cubicBezTo>
                        <a:pt x="50" y="0"/>
                        <a:pt x="1" y="44"/>
                        <a:pt x="23" y="110"/>
                      </a:cubicBezTo>
                      <a:lnTo>
                        <a:pt x="265" y="898"/>
                      </a:lnTo>
                      <a:cubicBezTo>
                        <a:pt x="277" y="934"/>
                        <a:pt x="314" y="959"/>
                        <a:pt x="350" y="959"/>
                      </a:cubicBezTo>
                      <a:lnTo>
                        <a:pt x="374" y="959"/>
                      </a:lnTo>
                      <a:cubicBezTo>
                        <a:pt x="423" y="934"/>
                        <a:pt x="447" y="886"/>
                        <a:pt x="435" y="850"/>
                      </a:cubicBezTo>
                      <a:lnTo>
                        <a:pt x="180" y="62"/>
                      </a:lnTo>
                      <a:cubicBezTo>
                        <a:pt x="166" y="19"/>
                        <a:pt x="133" y="0"/>
                        <a:pt x="100" y="0"/>
                      </a:cubicBezTo>
                      <a:close/>
                    </a:path>
                  </a:pathLst>
                </a:custGeom>
                <a:solidFill>
                  <a:srgbClr val="F2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7" name="Google Shape;2297;p52"/>
                <p:cNvSpPr/>
                <p:nvPr/>
              </p:nvSpPr>
              <p:spPr>
                <a:xfrm>
                  <a:off x="7524201" y="3692305"/>
                  <a:ext cx="577895" cy="664286"/>
                </a:xfrm>
                <a:custGeom>
                  <a:avLst/>
                  <a:gdLst/>
                  <a:ahLst/>
                  <a:cxnLst/>
                  <a:rect l="l" t="t" r="r" b="b"/>
                  <a:pathLst>
                    <a:path w="10462" h="12026" extrusionOk="0">
                      <a:moveTo>
                        <a:pt x="3359" y="1"/>
                      </a:moveTo>
                      <a:cubicBezTo>
                        <a:pt x="2243" y="886"/>
                        <a:pt x="1116" y="1771"/>
                        <a:pt x="1" y="2643"/>
                      </a:cubicBezTo>
                      <a:cubicBezTo>
                        <a:pt x="280" y="2983"/>
                        <a:pt x="546" y="3310"/>
                        <a:pt x="825" y="3637"/>
                      </a:cubicBezTo>
                      <a:lnTo>
                        <a:pt x="1892" y="4849"/>
                      </a:lnTo>
                      <a:lnTo>
                        <a:pt x="1940" y="4910"/>
                      </a:lnTo>
                      <a:lnTo>
                        <a:pt x="2425" y="5468"/>
                      </a:lnTo>
                      <a:cubicBezTo>
                        <a:pt x="2462" y="5480"/>
                        <a:pt x="2486" y="5516"/>
                        <a:pt x="2498" y="5552"/>
                      </a:cubicBezTo>
                      <a:lnTo>
                        <a:pt x="2922" y="6049"/>
                      </a:lnTo>
                      <a:lnTo>
                        <a:pt x="3043" y="6183"/>
                      </a:lnTo>
                      <a:lnTo>
                        <a:pt x="3456" y="6643"/>
                      </a:lnTo>
                      <a:lnTo>
                        <a:pt x="3577" y="6789"/>
                      </a:lnTo>
                      <a:lnTo>
                        <a:pt x="3989" y="7249"/>
                      </a:lnTo>
                      <a:lnTo>
                        <a:pt x="4110" y="7395"/>
                      </a:lnTo>
                      <a:lnTo>
                        <a:pt x="4534" y="7880"/>
                      </a:lnTo>
                      <a:lnTo>
                        <a:pt x="4668" y="8037"/>
                      </a:lnTo>
                      <a:lnTo>
                        <a:pt x="5068" y="8498"/>
                      </a:lnTo>
                      <a:lnTo>
                        <a:pt x="5177" y="8619"/>
                      </a:lnTo>
                      <a:lnTo>
                        <a:pt x="5601" y="9104"/>
                      </a:lnTo>
                      <a:cubicBezTo>
                        <a:pt x="5662" y="9177"/>
                        <a:pt x="5722" y="9249"/>
                        <a:pt x="5795" y="9322"/>
                      </a:cubicBezTo>
                      <a:cubicBezTo>
                        <a:pt x="6268" y="9868"/>
                        <a:pt x="6740" y="10413"/>
                        <a:pt x="7213" y="10959"/>
                      </a:cubicBezTo>
                      <a:cubicBezTo>
                        <a:pt x="7650" y="11880"/>
                        <a:pt x="8037" y="12013"/>
                        <a:pt x="8256" y="12025"/>
                      </a:cubicBezTo>
                      <a:cubicBezTo>
                        <a:pt x="8264" y="12026"/>
                        <a:pt x="8272" y="12026"/>
                        <a:pt x="8280" y="12026"/>
                      </a:cubicBezTo>
                      <a:cubicBezTo>
                        <a:pt x="9420" y="12026"/>
                        <a:pt x="10317" y="8652"/>
                        <a:pt x="10462" y="8122"/>
                      </a:cubicBezTo>
                      <a:lnTo>
                        <a:pt x="3916" y="643"/>
                      </a:lnTo>
                      <a:lnTo>
                        <a:pt x="3456" y="122"/>
                      </a:lnTo>
                      <a:lnTo>
                        <a:pt x="3359"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8" name="Google Shape;2298;p52"/>
                <p:cNvSpPr/>
                <p:nvPr/>
              </p:nvSpPr>
              <p:spPr>
                <a:xfrm>
                  <a:off x="7472664" y="3617901"/>
                  <a:ext cx="265195" cy="240173"/>
                </a:xfrm>
                <a:custGeom>
                  <a:avLst/>
                  <a:gdLst/>
                  <a:ahLst/>
                  <a:cxnLst/>
                  <a:rect l="l" t="t" r="r" b="b"/>
                  <a:pathLst>
                    <a:path w="4801" h="4348" extrusionOk="0">
                      <a:moveTo>
                        <a:pt x="2355" y="1"/>
                      </a:moveTo>
                      <a:cubicBezTo>
                        <a:pt x="1334" y="1"/>
                        <a:pt x="428" y="659"/>
                        <a:pt x="110" y="1639"/>
                      </a:cubicBezTo>
                      <a:cubicBezTo>
                        <a:pt x="85" y="1687"/>
                        <a:pt x="73" y="1748"/>
                        <a:pt x="61" y="1808"/>
                      </a:cubicBezTo>
                      <a:cubicBezTo>
                        <a:pt x="13" y="2063"/>
                        <a:pt x="1" y="2318"/>
                        <a:pt x="49" y="2572"/>
                      </a:cubicBezTo>
                      <a:cubicBezTo>
                        <a:pt x="61" y="2669"/>
                        <a:pt x="85" y="2766"/>
                        <a:pt x="110" y="2863"/>
                      </a:cubicBezTo>
                      <a:cubicBezTo>
                        <a:pt x="182" y="3069"/>
                        <a:pt x="279" y="3275"/>
                        <a:pt x="413" y="3445"/>
                      </a:cubicBezTo>
                      <a:cubicBezTo>
                        <a:pt x="413" y="3457"/>
                        <a:pt x="425" y="3469"/>
                        <a:pt x="437" y="3481"/>
                      </a:cubicBezTo>
                      <a:lnTo>
                        <a:pt x="619" y="3687"/>
                      </a:lnTo>
                      <a:cubicBezTo>
                        <a:pt x="1059" y="4119"/>
                        <a:pt x="1640" y="4347"/>
                        <a:pt x="2231" y="4347"/>
                      </a:cubicBezTo>
                      <a:cubicBezTo>
                        <a:pt x="2471" y="4347"/>
                        <a:pt x="2712" y="4310"/>
                        <a:pt x="2946" y="4233"/>
                      </a:cubicBezTo>
                      <a:cubicBezTo>
                        <a:pt x="4122" y="3869"/>
                        <a:pt x="4801" y="2693"/>
                        <a:pt x="4498" y="1578"/>
                      </a:cubicBezTo>
                      <a:cubicBezTo>
                        <a:pt x="4486" y="1554"/>
                        <a:pt x="4486" y="1518"/>
                        <a:pt x="4473" y="1493"/>
                      </a:cubicBezTo>
                      <a:cubicBezTo>
                        <a:pt x="4413" y="1324"/>
                        <a:pt x="4340" y="1154"/>
                        <a:pt x="4243" y="1008"/>
                      </a:cubicBezTo>
                      <a:cubicBezTo>
                        <a:pt x="4146" y="851"/>
                        <a:pt x="4037" y="705"/>
                        <a:pt x="3904" y="584"/>
                      </a:cubicBezTo>
                      <a:cubicBezTo>
                        <a:pt x="3504" y="221"/>
                        <a:pt x="2982" y="14"/>
                        <a:pt x="2437" y="2"/>
                      </a:cubicBezTo>
                      <a:cubicBezTo>
                        <a:pt x="2410" y="1"/>
                        <a:pt x="2382" y="1"/>
                        <a:pt x="2355"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9" name="Google Shape;2299;p52"/>
                <p:cNvSpPr/>
                <p:nvPr/>
              </p:nvSpPr>
              <p:spPr>
                <a:xfrm>
                  <a:off x="7748520" y="4106088"/>
                  <a:ext cx="475429" cy="501557"/>
                </a:xfrm>
                <a:custGeom>
                  <a:avLst/>
                  <a:gdLst/>
                  <a:ahLst/>
                  <a:cxnLst/>
                  <a:rect l="l" t="t" r="r" b="b"/>
                  <a:pathLst>
                    <a:path w="8607" h="9080" extrusionOk="0">
                      <a:moveTo>
                        <a:pt x="5783" y="1"/>
                      </a:moveTo>
                      <a:lnTo>
                        <a:pt x="5492" y="280"/>
                      </a:lnTo>
                      <a:cubicBezTo>
                        <a:pt x="4801" y="946"/>
                        <a:pt x="4110" y="1625"/>
                        <a:pt x="3431" y="2280"/>
                      </a:cubicBezTo>
                      <a:cubicBezTo>
                        <a:pt x="3370" y="2328"/>
                        <a:pt x="3322" y="2389"/>
                        <a:pt x="3261" y="2449"/>
                      </a:cubicBezTo>
                      <a:lnTo>
                        <a:pt x="2716" y="2958"/>
                      </a:lnTo>
                      <a:cubicBezTo>
                        <a:pt x="2692" y="3007"/>
                        <a:pt x="2655" y="3031"/>
                        <a:pt x="2619" y="3068"/>
                      </a:cubicBezTo>
                      <a:lnTo>
                        <a:pt x="2158" y="3528"/>
                      </a:lnTo>
                      <a:cubicBezTo>
                        <a:pt x="570" y="5213"/>
                        <a:pt x="1" y="7080"/>
                        <a:pt x="655" y="8219"/>
                      </a:cubicBezTo>
                      <a:cubicBezTo>
                        <a:pt x="776" y="8437"/>
                        <a:pt x="934" y="8619"/>
                        <a:pt x="1128" y="8765"/>
                      </a:cubicBezTo>
                      <a:cubicBezTo>
                        <a:pt x="1298" y="8886"/>
                        <a:pt x="1467" y="8995"/>
                        <a:pt x="1649" y="9080"/>
                      </a:cubicBezTo>
                      <a:cubicBezTo>
                        <a:pt x="1989" y="8716"/>
                        <a:pt x="2340" y="8353"/>
                        <a:pt x="2679" y="7977"/>
                      </a:cubicBezTo>
                      <a:cubicBezTo>
                        <a:pt x="4643" y="5856"/>
                        <a:pt x="6619" y="3722"/>
                        <a:pt x="8583" y="1601"/>
                      </a:cubicBezTo>
                      <a:cubicBezTo>
                        <a:pt x="8607" y="1431"/>
                        <a:pt x="8558" y="1261"/>
                        <a:pt x="8461" y="1140"/>
                      </a:cubicBezTo>
                      <a:cubicBezTo>
                        <a:pt x="8425" y="1104"/>
                        <a:pt x="8389" y="1068"/>
                        <a:pt x="8340" y="1043"/>
                      </a:cubicBezTo>
                      <a:cubicBezTo>
                        <a:pt x="8206" y="986"/>
                        <a:pt x="8064" y="951"/>
                        <a:pt x="7921" y="951"/>
                      </a:cubicBezTo>
                      <a:cubicBezTo>
                        <a:pt x="7883" y="951"/>
                        <a:pt x="7845" y="953"/>
                        <a:pt x="7807" y="958"/>
                      </a:cubicBezTo>
                      <a:lnTo>
                        <a:pt x="7564" y="958"/>
                      </a:lnTo>
                      <a:lnTo>
                        <a:pt x="7443" y="934"/>
                      </a:lnTo>
                      <a:cubicBezTo>
                        <a:pt x="7407" y="922"/>
                        <a:pt x="7370" y="910"/>
                        <a:pt x="7346" y="910"/>
                      </a:cubicBezTo>
                      <a:cubicBezTo>
                        <a:pt x="7152" y="849"/>
                        <a:pt x="6983" y="777"/>
                        <a:pt x="6813" y="692"/>
                      </a:cubicBezTo>
                      <a:cubicBezTo>
                        <a:pt x="6510" y="534"/>
                        <a:pt x="6231" y="340"/>
                        <a:pt x="5964" y="134"/>
                      </a:cubicBezTo>
                      <a:cubicBezTo>
                        <a:pt x="5892" y="98"/>
                        <a:pt x="5831" y="49"/>
                        <a:pt x="578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0" name="Google Shape;2300;p52"/>
                <p:cNvSpPr/>
                <p:nvPr/>
              </p:nvSpPr>
              <p:spPr>
                <a:xfrm>
                  <a:off x="7748520" y="4144257"/>
                  <a:ext cx="475429" cy="463387"/>
                </a:xfrm>
                <a:custGeom>
                  <a:avLst/>
                  <a:gdLst/>
                  <a:ahLst/>
                  <a:cxnLst/>
                  <a:rect l="l" t="t" r="r" b="b"/>
                  <a:pathLst>
                    <a:path w="8607" h="8389" extrusionOk="0">
                      <a:moveTo>
                        <a:pt x="6813" y="1"/>
                      </a:moveTo>
                      <a:cubicBezTo>
                        <a:pt x="6158" y="595"/>
                        <a:pt x="5661" y="1867"/>
                        <a:pt x="4413" y="2267"/>
                      </a:cubicBezTo>
                      <a:cubicBezTo>
                        <a:pt x="4140" y="2352"/>
                        <a:pt x="3855" y="2395"/>
                        <a:pt x="3569" y="2395"/>
                      </a:cubicBezTo>
                      <a:cubicBezTo>
                        <a:pt x="3282" y="2395"/>
                        <a:pt x="2995" y="2352"/>
                        <a:pt x="2716" y="2267"/>
                      </a:cubicBezTo>
                      <a:cubicBezTo>
                        <a:pt x="2692" y="2316"/>
                        <a:pt x="2655" y="2340"/>
                        <a:pt x="2619" y="2377"/>
                      </a:cubicBezTo>
                      <a:lnTo>
                        <a:pt x="2158" y="2837"/>
                      </a:lnTo>
                      <a:cubicBezTo>
                        <a:pt x="570" y="4522"/>
                        <a:pt x="1" y="6389"/>
                        <a:pt x="655" y="7528"/>
                      </a:cubicBezTo>
                      <a:cubicBezTo>
                        <a:pt x="776" y="7746"/>
                        <a:pt x="934" y="7928"/>
                        <a:pt x="1128" y="8074"/>
                      </a:cubicBezTo>
                      <a:cubicBezTo>
                        <a:pt x="1298" y="8195"/>
                        <a:pt x="1467" y="8304"/>
                        <a:pt x="1649" y="8389"/>
                      </a:cubicBezTo>
                      <a:cubicBezTo>
                        <a:pt x="1989" y="8025"/>
                        <a:pt x="2340" y="7662"/>
                        <a:pt x="2679" y="7286"/>
                      </a:cubicBezTo>
                      <a:cubicBezTo>
                        <a:pt x="4643" y="5165"/>
                        <a:pt x="6619" y="3031"/>
                        <a:pt x="8583" y="910"/>
                      </a:cubicBezTo>
                      <a:cubicBezTo>
                        <a:pt x="8607" y="740"/>
                        <a:pt x="8558" y="570"/>
                        <a:pt x="8461" y="449"/>
                      </a:cubicBezTo>
                      <a:cubicBezTo>
                        <a:pt x="8425" y="413"/>
                        <a:pt x="8389" y="377"/>
                        <a:pt x="8340" y="352"/>
                      </a:cubicBezTo>
                      <a:cubicBezTo>
                        <a:pt x="8206" y="295"/>
                        <a:pt x="8064" y="260"/>
                        <a:pt x="7921" y="260"/>
                      </a:cubicBezTo>
                      <a:cubicBezTo>
                        <a:pt x="7883" y="260"/>
                        <a:pt x="7845" y="262"/>
                        <a:pt x="7807" y="267"/>
                      </a:cubicBezTo>
                      <a:cubicBezTo>
                        <a:pt x="7770" y="274"/>
                        <a:pt x="7731" y="277"/>
                        <a:pt x="7690" y="277"/>
                      </a:cubicBezTo>
                      <a:cubicBezTo>
                        <a:pt x="7649" y="277"/>
                        <a:pt x="7607" y="274"/>
                        <a:pt x="7564" y="267"/>
                      </a:cubicBezTo>
                      <a:lnTo>
                        <a:pt x="7443" y="243"/>
                      </a:lnTo>
                      <a:cubicBezTo>
                        <a:pt x="7407" y="231"/>
                        <a:pt x="7370" y="231"/>
                        <a:pt x="7346" y="219"/>
                      </a:cubicBezTo>
                      <a:cubicBezTo>
                        <a:pt x="7152" y="158"/>
                        <a:pt x="6983" y="86"/>
                        <a:pt x="6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1" name="Google Shape;2301;p52"/>
                <p:cNvSpPr/>
                <p:nvPr/>
              </p:nvSpPr>
              <p:spPr>
                <a:xfrm>
                  <a:off x="7777962" y="4220595"/>
                  <a:ext cx="150743" cy="114563"/>
                </a:xfrm>
                <a:custGeom>
                  <a:avLst/>
                  <a:gdLst/>
                  <a:ahLst/>
                  <a:cxnLst/>
                  <a:rect l="l" t="t" r="r" b="b"/>
                  <a:pathLst>
                    <a:path w="2729" h="2074" extrusionOk="0">
                      <a:moveTo>
                        <a:pt x="1310" y="1"/>
                      </a:moveTo>
                      <a:cubicBezTo>
                        <a:pt x="959" y="37"/>
                        <a:pt x="631" y="207"/>
                        <a:pt x="401" y="473"/>
                      </a:cubicBezTo>
                      <a:cubicBezTo>
                        <a:pt x="122" y="813"/>
                        <a:pt x="1" y="1261"/>
                        <a:pt x="98" y="1698"/>
                      </a:cubicBezTo>
                      <a:lnTo>
                        <a:pt x="1674" y="2073"/>
                      </a:lnTo>
                      <a:lnTo>
                        <a:pt x="2728" y="1164"/>
                      </a:lnTo>
                      <a:lnTo>
                        <a:pt x="13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2" name="Google Shape;2302;p52"/>
                <p:cNvSpPr/>
                <p:nvPr/>
              </p:nvSpPr>
              <p:spPr>
                <a:xfrm>
                  <a:off x="7808122" y="4170384"/>
                  <a:ext cx="435271" cy="438641"/>
                </a:xfrm>
                <a:custGeom>
                  <a:avLst/>
                  <a:gdLst/>
                  <a:ahLst/>
                  <a:cxnLst/>
                  <a:rect l="l" t="t" r="r" b="b"/>
                  <a:pathLst>
                    <a:path w="7880" h="7941" extrusionOk="0">
                      <a:moveTo>
                        <a:pt x="7407" y="1"/>
                      </a:moveTo>
                      <a:lnTo>
                        <a:pt x="170" y="7685"/>
                      </a:lnTo>
                      <a:lnTo>
                        <a:pt x="0" y="7867"/>
                      </a:lnTo>
                      <a:lnTo>
                        <a:pt x="85" y="7940"/>
                      </a:lnTo>
                      <a:lnTo>
                        <a:pt x="825" y="7940"/>
                      </a:lnTo>
                      <a:lnTo>
                        <a:pt x="7879" y="437"/>
                      </a:lnTo>
                      <a:lnTo>
                        <a:pt x="74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3" name="Google Shape;2303;p52"/>
                <p:cNvSpPr/>
                <p:nvPr/>
              </p:nvSpPr>
              <p:spPr>
                <a:xfrm>
                  <a:off x="7781994" y="4019089"/>
                  <a:ext cx="204931" cy="188194"/>
                </a:xfrm>
                <a:custGeom>
                  <a:avLst/>
                  <a:gdLst/>
                  <a:ahLst/>
                  <a:cxnLst/>
                  <a:rect l="l" t="t" r="r" b="b"/>
                  <a:pathLst>
                    <a:path w="3710" h="3407" extrusionOk="0">
                      <a:moveTo>
                        <a:pt x="3710" y="0"/>
                      </a:moveTo>
                      <a:lnTo>
                        <a:pt x="1" y="2121"/>
                      </a:lnTo>
                      <a:lnTo>
                        <a:pt x="401" y="2582"/>
                      </a:lnTo>
                      <a:lnTo>
                        <a:pt x="510" y="2703"/>
                      </a:lnTo>
                      <a:lnTo>
                        <a:pt x="934" y="3188"/>
                      </a:lnTo>
                      <a:cubicBezTo>
                        <a:pt x="995" y="3261"/>
                        <a:pt x="1067" y="3333"/>
                        <a:pt x="1128" y="3406"/>
                      </a:cubicBezTo>
                      <a:cubicBezTo>
                        <a:pt x="1989" y="2279"/>
                        <a:pt x="2849" y="1140"/>
                        <a:pt x="3710"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4" name="Google Shape;2304;p52"/>
                <p:cNvSpPr/>
                <p:nvPr/>
              </p:nvSpPr>
              <p:spPr>
                <a:xfrm>
                  <a:off x="7119145" y="3842330"/>
                  <a:ext cx="314743" cy="699804"/>
                </a:xfrm>
                <a:custGeom>
                  <a:avLst/>
                  <a:gdLst/>
                  <a:ahLst/>
                  <a:cxnLst/>
                  <a:rect l="l" t="t" r="r" b="b"/>
                  <a:pathLst>
                    <a:path w="5698" h="12669" extrusionOk="0">
                      <a:moveTo>
                        <a:pt x="1467" y="0"/>
                      </a:moveTo>
                      <a:cubicBezTo>
                        <a:pt x="1419" y="424"/>
                        <a:pt x="1370" y="849"/>
                        <a:pt x="1310" y="1273"/>
                      </a:cubicBezTo>
                      <a:lnTo>
                        <a:pt x="1164" y="2873"/>
                      </a:lnTo>
                      <a:lnTo>
                        <a:pt x="1152" y="2958"/>
                      </a:lnTo>
                      <a:lnTo>
                        <a:pt x="1079" y="3685"/>
                      </a:lnTo>
                      <a:cubicBezTo>
                        <a:pt x="1091" y="3733"/>
                        <a:pt x="1091" y="3770"/>
                        <a:pt x="1067" y="3806"/>
                      </a:cubicBezTo>
                      <a:lnTo>
                        <a:pt x="1007" y="4449"/>
                      </a:lnTo>
                      <a:lnTo>
                        <a:pt x="982" y="4643"/>
                      </a:lnTo>
                      <a:lnTo>
                        <a:pt x="922" y="5249"/>
                      </a:lnTo>
                      <a:lnTo>
                        <a:pt x="910" y="5430"/>
                      </a:lnTo>
                      <a:lnTo>
                        <a:pt x="849" y="6049"/>
                      </a:lnTo>
                      <a:lnTo>
                        <a:pt x="825" y="6230"/>
                      </a:lnTo>
                      <a:lnTo>
                        <a:pt x="764" y="6873"/>
                      </a:lnTo>
                      <a:lnTo>
                        <a:pt x="752" y="7067"/>
                      </a:lnTo>
                      <a:lnTo>
                        <a:pt x="728" y="7237"/>
                      </a:lnTo>
                      <a:lnTo>
                        <a:pt x="691" y="7697"/>
                      </a:lnTo>
                      <a:lnTo>
                        <a:pt x="667" y="7843"/>
                      </a:lnTo>
                      <a:lnTo>
                        <a:pt x="607" y="8497"/>
                      </a:lnTo>
                      <a:cubicBezTo>
                        <a:pt x="522" y="9309"/>
                        <a:pt x="449" y="10121"/>
                        <a:pt x="364" y="10934"/>
                      </a:cubicBezTo>
                      <a:cubicBezTo>
                        <a:pt x="1" y="11879"/>
                        <a:pt x="146" y="12255"/>
                        <a:pt x="304" y="12424"/>
                      </a:cubicBezTo>
                      <a:cubicBezTo>
                        <a:pt x="455" y="12598"/>
                        <a:pt x="702" y="12668"/>
                        <a:pt x="1005" y="12668"/>
                      </a:cubicBezTo>
                      <a:cubicBezTo>
                        <a:pt x="2203" y="12668"/>
                        <a:pt x="4266" y="11561"/>
                        <a:pt x="4643" y="11358"/>
                      </a:cubicBezTo>
                      <a:lnTo>
                        <a:pt x="4922" y="8558"/>
                      </a:lnTo>
                      <a:lnTo>
                        <a:pt x="5067" y="7091"/>
                      </a:lnTo>
                      <a:lnTo>
                        <a:pt x="5613" y="1467"/>
                      </a:lnTo>
                      <a:lnTo>
                        <a:pt x="5685" y="776"/>
                      </a:lnTo>
                      <a:lnTo>
                        <a:pt x="5698" y="618"/>
                      </a:lnTo>
                      <a:cubicBezTo>
                        <a:pt x="4291" y="412"/>
                        <a:pt x="2885" y="206"/>
                        <a:pt x="146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5" name="Google Shape;2305;p52"/>
                <p:cNvSpPr/>
                <p:nvPr/>
              </p:nvSpPr>
              <p:spPr>
                <a:xfrm>
                  <a:off x="7159302" y="4225290"/>
                  <a:ext cx="239786" cy="89761"/>
                </a:xfrm>
                <a:custGeom>
                  <a:avLst/>
                  <a:gdLst/>
                  <a:ahLst/>
                  <a:cxnLst/>
                  <a:rect l="l" t="t" r="r" b="b"/>
                  <a:pathLst>
                    <a:path w="4341" h="1625" extrusionOk="0">
                      <a:moveTo>
                        <a:pt x="3007" y="0"/>
                      </a:moveTo>
                      <a:cubicBezTo>
                        <a:pt x="2013" y="97"/>
                        <a:pt x="1007" y="207"/>
                        <a:pt x="1" y="304"/>
                      </a:cubicBezTo>
                      <a:cubicBezTo>
                        <a:pt x="1395" y="740"/>
                        <a:pt x="2801" y="1188"/>
                        <a:pt x="4195" y="1625"/>
                      </a:cubicBezTo>
                      <a:lnTo>
                        <a:pt x="4340" y="158"/>
                      </a:lnTo>
                      <a:lnTo>
                        <a:pt x="3007" y="0"/>
                      </a:ln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6" name="Google Shape;2306;p52"/>
                <p:cNvSpPr/>
                <p:nvPr/>
              </p:nvSpPr>
              <p:spPr>
                <a:xfrm>
                  <a:off x="7263756" y="2598275"/>
                  <a:ext cx="291985" cy="660917"/>
                </a:xfrm>
                <a:custGeom>
                  <a:avLst/>
                  <a:gdLst/>
                  <a:ahLst/>
                  <a:cxnLst/>
                  <a:rect l="l" t="t" r="r" b="b"/>
                  <a:pathLst>
                    <a:path w="5286" h="11965" extrusionOk="0">
                      <a:moveTo>
                        <a:pt x="3564" y="0"/>
                      </a:moveTo>
                      <a:lnTo>
                        <a:pt x="1322" y="134"/>
                      </a:lnTo>
                      <a:cubicBezTo>
                        <a:pt x="886" y="3831"/>
                        <a:pt x="437" y="7528"/>
                        <a:pt x="1" y="11237"/>
                      </a:cubicBezTo>
                      <a:cubicBezTo>
                        <a:pt x="316" y="11479"/>
                        <a:pt x="667" y="11673"/>
                        <a:pt x="1043" y="11795"/>
                      </a:cubicBezTo>
                      <a:cubicBezTo>
                        <a:pt x="1408" y="11915"/>
                        <a:pt x="1771" y="11965"/>
                        <a:pt x="2122" y="11965"/>
                      </a:cubicBezTo>
                      <a:cubicBezTo>
                        <a:pt x="3717" y="11965"/>
                        <a:pt x="5067" y="10931"/>
                        <a:pt x="5286" y="10752"/>
                      </a:cubicBezTo>
                      <a:cubicBezTo>
                        <a:pt x="5237" y="7976"/>
                        <a:pt x="4886" y="5225"/>
                        <a:pt x="4255" y="2522"/>
                      </a:cubicBezTo>
                      <a:cubicBezTo>
                        <a:pt x="4037" y="1649"/>
                        <a:pt x="3807" y="800"/>
                        <a:pt x="3564"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7" name="Google Shape;2307;p52"/>
                <p:cNvSpPr/>
                <p:nvPr/>
              </p:nvSpPr>
              <p:spPr>
                <a:xfrm>
                  <a:off x="7336062" y="2433557"/>
                  <a:ext cx="124616" cy="174827"/>
                </a:xfrm>
                <a:custGeom>
                  <a:avLst/>
                  <a:gdLst/>
                  <a:ahLst/>
                  <a:cxnLst/>
                  <a:rect l="l" t="t" r="r" b="b"/>
                  <a:pathLst>
                    <a:path w="2256" h="3165" extrusionOk="0">
                      <a:moveTo>
                        <a:pt x="1371" y="1"/>
                      </a:moveTo>
                      <a:cubicBezTo>
                        <a:pt x="1164" y="73"/>
                        <a:pt x="958" y="146"/>
                        <a:pt x="764" y="207"/>
                      </a:cubicBezTo>
                      <a:cubicBezTo>
                        <a:pt x="558" y="267"/>
                        <a:pt x="364" y="340"/>
                        <a:pt x="171" y="413"/>
                      </a:cubicBezTo>
                      <a:cubicBezTo>
                        <a:pt x="158" y="595"/>
                        <a:pt x="146" y="764"/>
                        <a:pt x="122" y="946"/>
                      </a:cubicBezTo>
                      <a:cubicBezTo>
                        <a:pt x="122" y="1055"/>
                        <a:pt x="122" y="1164"/>
                        <a:pt x="110" y="1273"/>
                      </a:cubicBezTo>
                      <a:cubicBezTo>
                        <a:pt x="98" y="1431"/>
                        <a:pt x="86" y="1601"/>
                        <a:pt x="86" y="1758"/>
                      </a:cubicBezTo>
                      <a:cubicBezTo>
                        <a:pt x="74" y="1795"/>
                        <a:pt x="74" y="1831"/>
                        <a:pt x="86" y="1855"/>
                      </a:cubicBezTo>
                      <a:cubicBezTo>
                        <a:pt x="61" y="2110"/>
                        <a:pt x="49" y="2364"/>
                        <a:pt x="25" y="2619"/>
                      </a:cubicBezTo>
                      <a:cubicBezTo>
                        <a:pt x="25" y="2789"/>
                        <a:pt x="13" y="2946"/>
                        <a:pt x="1" y="3128"/>
                      </a:cubicBezTo>
                      <a:cubicBezTo>
                        <a:pt x="1" y="3140"/>
                        <a:pt x="1" y="3152"/>
                        <a:pt x="1" y="3164"/>
                      </a:cubicBezTo>
                      <a:lnTo>
                        <a:pt x="37" y="3164"/>
                      </a:lnTo>
                      <a:cubicBezTo>
                        <a:pt x="280" y="3152"/>
                        <a:pt x="510" y="3140"/>
                        <a:pt x="740" y="3116"/>
                      </a:cubicBezTo>
                      <a:cubicBezTo>
                        <a:pt x="886" y="3116"/>
                        <a:pt x="1019" y="3092"/>
                        <a:pt x="1164" y="3092"/>
                      </a:cubicBezTo>
                      <a:cubicBezTo>
                        <a:pt x="1528" y="3067"/>
                        <a:pt x="1892" y="3043"/>
                        <a:pt x="2255" y="3031"/>
                      </a:cubicBezTo>
                      <a:cubicBezTo>
                        <a:pt x="2207" y="2837"/>
                        <a:pt x="2158" y="2655"/>
                        <a:pt x="2086" y="2486"/>
                      </a:cubicBezTo>
                      <a:cubicBezTo>
                        <a:pt x="2025" y="2255"/>
                        <a:pt x="1965" y="2037"/>
                        <a:pt x="1916" y="1819"/>
                      </a:cubicBezTo>
                      <a:cubicBezTo>
                        <a:pt x="1904" y="1795"/>
                        <a:pt x="1892" y="1770"/>
                        <a:pt x="1892" y="1746"/>
                      </a:cubicBezTo>
                      <a:cubicBezTo>
                        <a:pt x="1892" y="1746"/>
                        <a:pt x="1807" y="1419"/>
                        <a:pt x="1722" y="1128"/>
                      </a:cubicBezTo>
                      <a:cubicBezTo>
                        <a:pt x="1577" y="643"/>
                        <a:pt x="1383" y="49"/>
                        <a:pt x="1371"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8" name="Google Shape;2308;p52"/>
                <p:cNvSpPr/>
                <p:nvPr/>
              </p:nvSpPr>
              <p:spPr>
                <a:xfrm>
                  <a:off x="7393620" y="2392185"/>
                  <a:ext cx="48996" cy="41262"/>
                </a:xfrm>
                <a:custGeom>
                  <a:avLst/>
                  <a:gdLst/>
                  <a:ahLst/>
                  <a:cxnLst/>
                  <a:rect l="l" t="t" r="r" b="b"/>
                  <a:pathLst>
                    <a:path w="887" h="747" extrusionOk="0">
                      <a:moveTo>
                        <a:pt x="421" y="0"/>
                      </a:moveTo>
                      <a:cubicBezTo>
                        <a:pt x="238" y="0"/>
                        <a:pt x="79" y="125"/>
                        <a:pt x="38" y="313"/>
                      </a:cubicBezTo>
                      <a:cubicBezTo>
                        <a:pt x="0" y="555"/>
                        <a:pt x="198" y="746"/>
                        <a:pt x="418" y="746"/>
                      </a:cubicBezTo>
                      <a:cubicBezTo>
                        <a:pt x="485" y="746"/>
                        <a:pt x="554" y="729"/>
                        <a:pt x="619" y="689"/>
                      </a:cubicBezTo>
                      <a:cubicBezTo>
                        <a:pt x="886" y="507"/>
                        <a:pt x="826" y="83"/>
                        <a:pt x="510" y="10"/>
                      </a:cubicBezTo>
                      <a:cubicBezTo>
                        <a:pt x="480" y="4"/>
                        <a:pt x="450" y="0"/>
                        <a:pt x="42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9" name="Google Shape;2309;p52"/>
                <p:cNvSpPr/>
                <p:nvPr/>
              </p:nvSpPr>
              <p:spPr>
                <a:xfrm>
                  <a:off x="7243705" y="2588222"/>
                  <a:ext cx="185488" cy="434609"/>
                </a:xfrm>
                <a:custGeom>
                  <a:avLst/>
                  <a:gdLst/>
                  <a:ahLst/>
                  <a:cxnLst/>
                  <a:rect l="l" t="t" r="r" b="b"/>
                  <a:pathLst>
                    <a:path w="3358" h="7868" extrusionOk="0">
                      <a:moveTo>
                        <a:pt x="2133" y="1"/>
                      </a:moveTo>
                      <a:cubicBezTo>
                        <a:pt x="1552" y="522"/>
                        <a:pt x="1139" y="1225"/>
                        <a:pt x="994" y="2001"/>
                      </a:cubicBezTo>
                      <a:cubicBezTo>
                        <a:pt x="994" y="2001"/>
                        <a:pt x="836" y="2461"/>
                        <a:pt x="558" y="3770"/>
                      </a:cubicBezTo>
                      <a:cubicBezTo>
                        <a:pt x="497" y="4110"/>
                        <a:pt x="424" y="4510"/>
                        <a:pt x="327" y="4983"/>
                      </a:cubicBezTo>
                      <a:cubicBezTo>
                        <a:pt x="303" y="5140"/>
                        <a:pt x="279" y="5298"/>
                        <a:pt x="243" y="5455"/>
                      </a:cubicBezTo>
                      <a:lnTo>
                        <a:pt x="121" y="6219"/>
                      </a:lnTo>
                      <a:cubicBezTo>
                        <a:pt x="109" y="6243"/>
                        <a:pt x="109" y="6255"/>
                        <a:pt x="109" y="6267"/>
                      </a:cubicBezTo>
                      <a:cubicBezTo>
                        <a:pt x="85" y="6413"/>
                        <a:pt x="49" y="6570"/>
                        <a:pt x="36" y="6716"/>
                      </a:cubicBezTo>
                      <a:cubicBezTo>
                        <a:pt x="12" y="6946"/>
                        <a:pt x="0" y="7177"/>
                        <a:pt x="0" y="7395"/>
                      </a:cubicBezTo>
                      <a:lnTo>
                        <a:pt x="0" y="7504"/>
                      </a:lnTo>
                      <a:lnTo>
                        <a:pt x="2315" y="7867"/>
                      </a:lnTo>
                      <a:cubicBezTo>
                        <a:pt x="2327" y="7807"/>
                        <a:pt x="2340" y="7758"/>
                        <a:pt x="2352" y="7722"/>
                      </a:cubicBezTo>
                      <a:cubicBezTo>
                        <a:pt x="2376" y="7625"/>
                        <a:pt x="2388" y="7540"/>
                        <a:pt x="2412" y="7443"/>
                      </a:cubicBezTo>
                      <a:cubicBezTo>
                        <a:pt x="2424" y="7407"/>
                        <a:pt x="2436" y="7370"/>
                        <a:pt x="2449" y="7334"/>
                      </a:cubicBezTo>
                      <a:cubicBezTo>
                        <a:pt x="2485" y="7213"/>
                        <a:pt x="2509" y="7080"/>
                        <a:pt x="2546" y="6958"/>
                      </a:cubicBezTo>
                      <a:cubicBezTo>
                        <a:pt x="2570" y="6873"/>
                        <a:pt x="2594" y="6777"/>
                        <a:pt x="2618" y="6692"/>
                      </a:cubicBezTo>
                      <a:cubicBezTo>
                        <a:pt x="2630" y="6643"/>
                        <a:pt x="2643" y="6607"/>
                        <a:pt x="2655" y="6558"/>
                      </a:cubicBezTo>
                      <a:cubicBezTo>
                        <a:pt x="2655" y="6534"/>
                        <a:pt x="2667" y="6510"/>
                        <a:pt x="2667" y="6486"/>
                      </a:cubicBezTo>
                      <a:cubicBezTo>
                        <a:pt x="2715" y="6280"/>
                        <a:pt x="2776" y="6098"/>
                        <a:pt x="2812" y="5880"/>
                      </a:cubicBezTo>
                      <a:cubicBezTo>
                        <a:pt x="2861" y="5722"/>
                        <a:pt x="2897" y="5577"/>
                        <a:pt x="2933" y="5419"/>
                      </a:cubicBezTo>
                      <a:cubicBezTo>
                        <a:pt x="3006" y="5152"/>
                        <a:pt x="3079" y="4873"/>
                        <a:pt x="3140" y="4607"/>
                      </a:cubicBezTo>
                      <a:cubicBezTo>
                        <a:pt x="3176" y="4522"/>
                        <a:pt x="3188" y="4437"/>
                        <a:pt x="3212" y="4328"/>
                      </a:cubicBezTo>
                      <a:cubicBezTo>
                        <a:pt x="3261" y="4158"/>
                        <a:pt x="3309" y="3976"/>
                        <a:pt x="3358" y="3807"/>
                      </a:cubicBezTo>
                      <a:lnTo>
                        <a:pt x="3346" y="1952"/>
                      </a:lnTo>
                      <a:cubicBezTo>
                        <a:pt x="3333" y="1916"/>
                        <a:pt x="3333" y="1879"/>
                        <a:pt x="3321" y="1843"/>
                      </a:cubicBezTo>
                      <a:cubicBezTo>
                        <a:pt x="2921" y="1225"/>
                        <a:pt x="2533" y="619"/>
                        <a:pt x="2133"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0" name="Google Shape;2310;p52"/>
                <p:cNvSpPr/>
                <p:nvPr/>
              </p:nvSpPr>
              <p:spPr>
                <a:xfrm>
                  <a:off x="7014028" y="2686655"/>
                  <a:ext cx="368324" cy="428367"/>
                </a:xfrm>
                <a:custGeom>
                  <a:avLst/>
                  <a:gdLst/>
                  <a:ahLst/>
                  <a:cxnLst/>
                  <a:rect l="l" t="t" r="r" b="b"/>
                  <a:pathLst>
                    <a:path w="6668" h="7755" extrusionOk="0">
                      <a:moveTo>
                        <a:pt x="1928" y="1"/>
                      </a:moveTo>
                      <a:lnTo>
                        <a:pt x="0" y="1431"/>
                      </a:lnTo>
                      <a:cubicBezTo>
                        <a:pt x="703" y="3940"/>
                        <a:pt x="2316" y="6110"/>
                        <a:pt x="4510" y="7516"/>
                      </a:cubicBezTo>
                      <a:cubicBezTo>
                        <a:pt x="4695" y="7675"/>
                        <a:pt x="4937" y="7754"/>
                        <a:pt x="5189" y="7754"/>
                      </a:cubicBezTo>
                      <a:cubicBezTo>
                        <a:pt x="5415" y="7754"/>
                        <a:pt x="5649" y="7691"/>
                        <a:pt x="5855" y="7564"/>
                      </a:cubicBezTo>
                      <a:cubicBezTo>
                        <a:pt x="6388" y="7237"/>
                        <a:pt x="6667" y="6558"/>
                        <a:pt x="6425" y="6049"/>
                      </a:cubicBezTo>
                      <a:lnTo>
                        <a:pt x="1928"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1" name="Google Shape;2311;p52"/>
                <p:cNvSpPr/>
                <p:nvPr/>
              </p:nvSpPr>
              <p:spPr>
                <a:xfrm>
                  <a:off x="7209513" y="3199533"/>
                  <a:ext cx="284639" cy="611424"/>
                </a:xfrm>
                <a:custGeom>
                  <a:avLst/>
                  <a:gdLst/>
                  <a:ahLst/>
                  <a:cxnLst/>
                  <a:rect l="l" t="t" r="r" b="b"/>
                  <a:pathLst>
                    <a:path w="5153" h="11069" extrusionOk="0">
                      <a:moveTo>
                        <a:pt x="1104" y="1"/>
                      </a:moveTo>
                      <a:cubicBezTo>
                        <a:pt x="971" y="691"/>
                        <a:pt x="837" y="1382"/>
                        <a:pt x="704" y="2073"/>
                      </a:cubicBezTo>
                      <a:lnTo>
                        <a:pt x="474" y="4873"/>
                      </a:lnTo>
                      <a:lnTo>
                        <a:pt x="340" y="6461"/>
                      </a:lnTo>
                      <a:lnTo>
                        <a:pt x="62" y="9976"/>
                      </a:lnTo>
                      <a:lnTo>
                        <a:pt x="1" y="10728"/>
                      </a:lnTo>
                      <a:lnTo>
                        <a:pt x="2462" y="10934"/>
                      </a:lnTo>
                      <a:cubicBezTo>
                        <a:pt x="2462" y="10934"/>
                        <a:pt x="4137" y="11068"/>
                        <a:pt x="4271" y="11068"/>
                      </a:cubicBezTo>
                      <a:cubicBezTo>
                        <a:pt x="4277" y="11068"/>
                        <a:pt x="4280" y="11068"/>
                        <a:pt x="4280" y="11067"/>
                      </a:cubicBezTo>
                      <a:lnTo>
                        <a:pt x="4292" y="10995"/>
                      </a:lnTo>
                      <a:lnTo>
                        <a:pt x="4328" y="10498"/>
                      </a:lnTo>
                      <a:lnTo>
                        <a:pt x="4437" y="9152"/>
                      </a:lnTo>
                      <a:lnTo>
                        <a:pt x="4522" y="8013"/>
                      </a:lnTo>
                      <a:lnTo>
                        <a:pt x="4692" y="5988"/>
                      </a:lnTo>
                      <a:lnTo>
                        <a:pt x="5152" y="328"/>
                      </a:lnTo>
                      <a:lnTo>
                        <a:pt x="4280" y="255"/>
                      </a:lnTo>
                      <a:lnTo>
                        <a:pt x="1104" y="1"/>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2" name="Google Shape;2312;p52"/>
                <p:cNvSpPr/>
                <p:nvPr/>
              </p:nvSpPr>
              <p:spPr>
                <a:xfrm>
                  <a:off x="7330041" y="3153355"/>
                  <a:ext cx="393788" cy="640147"/>
                </a:xfrm>
                <a:custGeom>
                  <a:avLst/>
                  <a:gdLst/>
                  <a:ahLst/>
                  <a:cxnLst/>
                  <a:rect l="l" t="t" r="r" b="b"/>
                  <a:pathLst>
                    <a:path w="7129" h="11589" extrusionOk="0">
                      <a:moveTo>
                        <a:pt x="3880" y="0"/>
                      </a:moveTo>
                      <a:lnTo>
                        <a:pt x="3031" y="267"/>
                      </a:lnTo>
                      <a:lnTo>
                        <a:pt x="1" y="1224"/>
                      </a:lnTo>
                      <a:cubicBezTo>
                        <a:pt x="146" y="1927"/>
                        <a:pt x="280" y="2606"/>
                        <a:pt x="413" y="3297"/>
                      </a:cubicBezTo>
                      <a:lnTo>
                        <a:pt x="1261" y="5976"/>
                      </a:lnTo>
                      <a:lnTo>
                        <a:pt x="1734" y="7491"/>
                      </a:lnTo>
                      <a:lnTo>
                        <a:pt x="2789" y="10861"/>
                      </a:lnTo>
                      <a:cubicBezTo>
                        <a:pt x="2789" y="10861"/>
                        <a:pt x="3019" y="11588"/>
                        <a:pt x="3031" y="11588"/>
                      </a:cubicBezTo>
                      <a:lnTo>
                        <a:pt x="5383" y="10837"/>
                      </a:lnTo>
                      <a:cubicBezTo>
                        <a:pt x="5383" y="10837"/>
                        <a:pt x="7128" y="10291"/>
                        <a:pt x="7128" y="10279"/>
                      </a:cubicBezTo>
                      <a:lnTo>
                        <a:pt x="7104" y="10194"/>
                      </a:lnTo>
                      <a:lnTo>
                        <a:pt x="6946" y="9734"/>
                      </a:lnTo>
                      <a:lnTo>
                        <a:pt x="6534" y="8437"/>
                      </a:lnTo>
                      <a:lnTo>
                        <a:pt x="6195" y="7346"/>
                      </a:lnTo>
                      <a:lnTo>
                        <a:pt x="5589" y="5418"/>
                      </a:lnTo>
                      <a:lnTo>
                        <a:pt x="3880" y="0"/>
                      </a:ln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3" name="Google Shape;2313;p52"/>
                <p:cNvSpPr/>
                <p:nvPr/>
              </p:nvSpPr>
              <p:spPr>
                <a:xfrm>
                  <a:off x="7199515" y="3706612"/>
                  <a:ext cx="250447" cy="242051"/>
                </a:xfrm>
                <a:custGeom>
                  <a:avLst/>
                  <a:gdLst/>
                  <a:ahLst/>
                  <a:cxnLst/>
                  <a:rect l="l" t="t" r="r" b="b"/>
                  <a:pathLst>
                    <a:path w="4534" h="4382" extrusionOk="0">
                      <a:moveTo>
                        <a:pt x="2181" y="0"/>
                      </a:moveTo>
                      <a:cubicBezTo>
                        <a:pt x="1840" y="0"/>
                        <a:pt x="1497" y="74"/>
                        <a:pt x="1176" y="227"/>
                      </a:cubicBezTo>
                      <a:cubicBezTo>
                        <a:pt x="1115" y="251"/>
                        <a:pt x="1067" y="275"/>
                        <a:pt x="1006" y="312"/>
                      </a:cubicBezTo>
                      <a:cubicBezTo>
                        <a:pt x="788" y="445"/>
                        <a:pt x="594" y="615"/>
                        <a:pt x="449" y="821"/>
                      </a:cubicBezTo>
                      <a:cubicBezTo>
                        <a:pt x="376" y="906"/>
                        <a:pt x="327" y="978"/>
                        <a:pt x="279" y="1075"/>
                      </a:cubicBezTo>
                      <a:cubicBezTo>
                        <a:pt x="170" y="1269"/>
                        <a:pt x="97" y="1475"/>
                        <a:pt x="61" y="1693"/>
                      </a:cubicBezTo>
                      <a:cubicBezTo>
                        <a:pt x="49" y="1706"/>
                        <a:pt x="49" y="1718"/>
                        <a:pt x="61" y="1730"/>
                      </a:cubicBezTo>
                      <a:lnTo>
                        <a:pt x="24" y="2009"/>
                      </a:lnTo>
                      <a:cubicBezTo>
                        <a:pt x="0" y="2869"/>
                        <a:pt x="461" y="3669"/>
                        <a:pt x="1224" y="4069"/>
                      </a:cubicBezTo>
                      <a:cubicBezTo>
                        <a:pt x="1596" y="4281"/>
                        <a:pt x="1999" y="4381"/>
                        <a:pt x="2392" y="4381"/>
                      </a:cubicBezTo>
                      <a:cubicBezTo>
                        <a:pt x="3126" y="4381"/>
                        <a:pt x="3824" y="4030"/>
                        <a:pt x="4218" y="3390"/>
                      </a:cubicBezTo>
                      <a:cubicBezTo>
                        <a:pt x="4230" y="3366"/>
                        <a:pt x="4255" y="3330"/>
                        <a:pt x="4267" y="3306"/>
                      </a:cubicBezTo>
                      <a:cubicBezTo>
                        <a:pt x="4449" y="2990"/>
                        <a:pt x="4533" y="2639"/>
                        <a:pt x="4533" y="2275"/>
                      </a:cubicBezTo>
                      <a:cubicBezTo>
                        <a:pt x="4521" y="1730"/>
                        <a:pt x="4315" y="1209"/>
                        <a:pt x="3952" y="809"/>
                      </a:cubicBezTo>
                      <a:cubicBezTo>
                        <a:pt x="3495" y="280"/>
                        <a:pt x="2844" y="0"/>
                        <a:pt x="2181"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4" name="Google Shape;2314;p52"/>
                <p:cNvSpPr/>
                <p:nvPr/>
              </p:nvSpPr>
              <p:spPr>
                <a:xfrm>
                  <a:off x="6847984" y="4408733"/>
                  <a:ext cx="585904" cy="189575"/>
                </a:xfrm>
                <a:custGeom>
                  <a:avLst/>
                  <a:gdLst/>
                  <a:ahLst/>
                  <a:cxnLst/>
                  <a:rect l="l" t="t" r="r" b="b"/>
                  <a:pathLst>
                    <a:path w="10607" h="3432" extrusionOk="0">
                      <a:moveTo>
                        <a:pt x="4498" y="1"/>
                      </a:moveTo>
                      <a:cubicBezTo>
                        <a:pt x="2207" y="1"/>
                        <a:pt x="483" y="870"/>
                        <a:pt x="97" y="2122"/>
                      </a:cubicBezTo>
                      <a:cubicBezTo>
                        <a:pt x="25" y="2352"/>
                        <a:pt x="0" y="2595"/>
                        <a:pt x="25" y="2837"/>
                      </a:cubicBezTo>
                      <a:cubicBezTo>
                        <a:pt x="49" y="3043"/>
                        <a:pt x="97" y="3237"/>
                        <a:pt x="158" y="3431"/>
                      </a:cubicBezTo>
                      <a:cubicBezTo>
                        <a:pt x="655" y="3419"/>
                        <a:pt x="1152" y="3419"/>
                        <a:pt x="1661" y="3419"/>
                      </a:cubicBezTo>
                      <a:cubicBezTo>
                        <a:pt x="4558" y="3407"/>
                        <a:pt x="7455" y="3383"/>
                        <a:pt x="10352" y="3358"/>
                      </a:cubicBezTo>
                      <a:cubicBezTo>
                        <a:pt x="10485" y="3261"/>
                        <a:pt x="10582" y="3116"/>
                        <a:pt x="10607" y="2946"/>
                      </a:cubicBezTo>
                      <a:cubicBezTo>
                        <a:pt x="10607" y="2898"/>
                        <a:pt x="10607" y="2849"/>
                        <a:pt x="10594" y="2813"/>
                      </a:cubicBezTo>
                      <a:cubicBezTo>
                        <a:pt x="10534" y="2631"/>
                        <a:pt x="10437" y="2474"/>
                        <a:pt x="10291" y="2352"/>
                      </a:cubicBezTo>
                      <a:cubicBezTo>
                        <a:pt x="10231" y="2304"/>
                        <a:pt x="10170" y="2243"/>
                        <a:pt x="10134" y="2170"/>
                      </a:cubicBezTo>
                      <a:cubicBezTo>
                        <a:pt x="10110" y="2134"/>
                        <a:pt x="10085" y="2110"/>
                        <a:pt x="10061" y="2061"/>
                      </a:cubicBezTo>
                      <a:cubicBezTo>
                        <a:pt x="10049" y="2037"/>
                        <a:pt x="10025" y="2013"/>
                        <a:pt x="10013" y="1977"/>
                      </a:cubicBezTo>
                      <a:cubicBezTo>
                        <a:pt x="9928" y="1807"/>
                        <a:pt x="9855" y="1625"/>
                        <a:pt x="9807" y="1443"/>
                      </a:cubicBezTo>
                      <a:cubicBezTo>
                        <a:pt x="9710" y="1116"/>
                        <a:pt x="9661" y="777"/>
                        <a:pt x="9625" y="449"/>
                      </a:cubicBezTo>
                      <a:cubicBezTo>
                        <a:pt x="9613" y="364"/>
                        <a:pt x="9600" y="292"/>
                        <a:pt x="9600" y="219"/>
                      </a:cubicBezTo>
                      <a:lnTo>
                        <a:pt x="9200" y="207"/>
                      </a:lnTo>
                      <a:cubicBezTo>
                        <a:pt x="8243" y="158"/>
                        <a:pt x="7285" y="110"/>
                        <a:pt x="6328" y="73"/>
                      </a:cubicBezTo>
                      <a:cubicBezTo>
                        <a:pt x="6243" y="61"/>
                        <a:pt x="6182" y="61"/>
                        <a:pt x="6097" y="61"/>
                      </a:cubicBezTo>
                      <a:lnTo>
                        <a:pt x="5346" y="25"/>
                      </a:lnTo>
                      <a:lnTo>
                        <a:pt x="5200" y="25"/>
                      </a:lnTo>
                      <a:cubicBezTo>
                        <a:pt x="4970" y="13"/>
                        <a:pt x="4764" y="1"/>
                        <a:pt x="4546" y="1"/>
                      </a:cubicBezTo>
                      <a:cubicBezTo>
                        <a:pt x="4530" y="1"/>
                        <a:pt x="4514" y="1"/>
                        <a:pt x="4498"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5" name="Google Shape;2315;p52"/>
                <p:cNvSpPr/>
                <p:nvPr/>
              </p:nvSpPr>
              <p:spPr>
                <a:xfrm>
                  <a:off x="6847984" y="4408733"/>
                  <a:ext cx="586567" cy="188857"/>
                </a:xfrm>
                <a:custGeom>
                  <a:avLst/>
                  <a:gdLst/>
                  <a:ahLst/>
                  <a:cxnLst/>
                  <a:rect l="l" t="t" r="r" b="b"/>
                  <a:pathLst>
                    <a:path w="10619" h="3419" extrusionOk="0">
                      <a:moveTo>
                        <a:pt x="4498" y="1"/>
                      </a:moveTo>
                      <a:cubicBezTo>
                        <a:pt x="2207" y="1"/>
                        <a:pt x="483" y="870"/>
                        <a:pt x="97" y="2122"/>
                      </a:cubicBezTo>
                      <a:cubicBezTo>
                        <a:pt x="25" y="2352"/>
                        <a:pt x="0" y="2595"/>
                        <a:pt x="25" y="2837"/>
                      </a:cubicBezTo>
                      <a:cubicBezTo>
                        <a:pt x="49" y="3031"/>
                        <a:pt x="97" y="3237"/>
                        <a:pt x="158" y="3419"/>
                      </a:cubicBezTo>
                      <a:lnTo>
                        <a:pt x="1661" y="3419"/>
                      </a:lnTo>
                      <a:cubicBezTo>
                        <a:pt x="4558" y="3407"/>
                        <a:pt x="7455" y="3383"/>
                        <a:pt x="10352" y="3358"/>
                      </a:cubicBezTo>
                      <a:cubicBezTo>
                        <a:pt x="10485" y="3261"/>
                        <a:pt x="10582" y="3116"/>
                        <a:pt x="10607" y="2946"/>
                      </a:cubicBezTo>
                      <a:cubicBezTo>
                        <a:pt x="10619" y="2898"/>
                        <a:pt x="10607" y="2849"/>
                        <a:pt x="10594" y="2801"/>
                      </a:cubicBezTo>
                      <a:cubicBezTo>
                        <a:pt x="10534" y="2631"/>
                        <a:pt x="10437" y="2474"/>
                        <a:pt x="10291" y="2352"/>
                      </a:cubicBezTo>
                      <a:cubicBezTo>
                        <a:pt x="10231" y="2292"/>
                        <a:pt x="10170" y="2231"/>
                        <a:pt x="10134" y="2170"/>
                      </a:cubicBezTo>
                      <a:cubicBezTo>
                        <a:pt x="10110" y="2134"/>
                        <a:pt x="10085" y="2098"/>
                        <a:pt x="10061" y="2061"/>
                      </a:cubicBezTo>
                      <a:cubicBezTo>
                        <a:pt x="10049" y="2037"/>
                        <a:pt x="10025" y="2001"/>
                        <a:pt x="10013" y="1977"/>
                      </a:cubicBezTo>
                      <a:cubicBezTo>
                        <a:pt x="9928" y="1807"/>
                        <a:pt x="9855" y="1625"/>
                        <a:pt x="9807" y="1431"/>
                      </a:cubicBezTo>
                      <a:cubicBezTo>
                        <a:pt x="9765" y="1429"/>
                        <a:pt x="9722" y="1428"/>
                        <a:pt x="9678" y="1428"/>
                      </a:cubicBezTo>
                      <a:cubicBezTo>
                        <a:pt x="9172" y="1428"/>
                        <a:pt x="8550" y="1572"/>
                        <a:pt x="7902" y="1572"/>
                      </a:cubicBezTo>
                      <a:cubicBezTo>
                        <a:pt x="7440" y="1572"/>
                        <a:pt x="6965" y="1499"/>
                        <a:pt x="6510" y="1249"/>
                      </a:cubicBezTo>
                      <a:cubicBezTo>
                        <a:pt x="6000" y="958"/>
                        <a:pt x="5600" y="534"/>
                        <a:pt x="5346" y="13"/>
                      </a:cubicBezTo>
                      <a:lnTo>
                        <a:pt x="5200" y="13"/>
                      </a:lnTo>
                      <a:cubicBezTo>
                        <a:pt x="4970" y="1"/>
                        <a:pt x="4764" y="1"/>
                        <a:pt x="4546" y="1"/>
                      </a:cubicBezTo>
                      <a:cubicBezTo>
                        <a:pt x="4530" y="1"/>
                        <a:pt x="4514" y="1"/>
                        <a:pt x="4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6" name="Google Shape;2316;p52"/>
                <p:cNvSpPr/>
                <p:nvPr/>
              </p:nvSpPr>
              <p:spPr>
                <a:xfrm>
                  <a:off x="7031427" y="4321679"/>
                  <a:ext cx="121909" cy="120583"/>
                </a:xfrm>
                <a:custGeom>
                  <a:avLst/>
                  <a:gdLst/>
                  <a:ahLst/>
                  <a:cxnLst/>
                  <a:rect l="l" t="t" r="r" b="b"/>
                  <a:pathLst>
                    <a:path w="2207" h="2183" extrusionOk="0">
                      <a:moveTo>
                        <a:pt x="1152" y="0"/>
                      </a:moveTo>
                      <a:cubicBezTo>
                        <a:pt x="1136" y="0"/>
                        <a:pt x="1120" y="0"/>
                        <a:pt x="1104" y="1"/>
                      </a:cubicBezTo>
                      <a:cubicBezTo>
                        <a:pt x="667" y="37"/>
                        <a:pt x="255" y="268"/>
                        <a:pt x="1" y="619"/>
                      </a:cubicBezTo>
                      <a:cubicBezTo>
                        <a:pt x="279" y="1092"/>
                        <a:pt x="546" y="1565"/>
                        <a:pt x="813" y="2025"/>
                      </a:cubicBezTo>
                      <a:lnTo>
                        <a:pt x="2207" y="2183"/>
                      </a:lnTo>
                      <a:cubicBezTo>
                        <a:pt x="2158" y="1565"/>
                        <a:pt x="2110" y="959"/>
                        <a:pt x="2061" y="340"/>
                      </a:cubicBezTo>
                      <a:cubicBezTo>
                        <a:pt x="1807" y="121"/>
                        <a:pt x="1486" y="0"/>
                        <a:pt x="11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7" name="Google Shape;2317;p52"/>
                <p:cNvSpPr/>
                <p:nvPr/>
              </p:nvSpPr>
              <p:spPr>
                <a:xfrm>
                  <a:off x="6836605" y="4573451"/>
                  <a:ext cx="597283" cy="35573"/>
                </a:xfrm>
                <a:custGeom>
                  <a:avLst/>
                  <a:gdLst/>
                  <a:ahLst/>
                  <a:cxnLst/>
                  <a:rect l="l" t="t" r="r" b="b"/>
                  <a:pathLst>
                    <a:path w="10813" h="644" extrusionOk="0">
                      <a:moveTo>
                        <a:pt x="0" y="1"/>
                      </a:moveTo>
                      <a:lnTo>
                        <a:pt x="0" y="643"/>
                      </a:lnTo>
                      <a:lnTo>
                        <a:pt x="10813" y="643"/>
                      </a:lnTo>
                      <a:lnTo>
                        <a:pt x="108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8" name="Google Shape;2318;p52"/>
                <p:cNvSpPr/>
                <p:nvPr/>
              </p:nvSpPr>
              <p:spPr>
                <a:xfrm>
                  <a:off x="7340757" y="2444273"/>
                  <a:ext cx="55624" cy="86447"/>
                </a:xfrm>
                <a:custGeom>
                  <a:avLst/>
                  <a:gdLst/>
                  <a:ahLst/>
                  <a:cxnLst/>
                  <a:rect l="l" t="t" r="r" b="b"/>
                  <a:pathLst>
                    <a:path w="1007" h="1565" extrusionOk="0">
                      <a:moveTo>
                        <a:pt x="692" y="1"/>
                      </a:moveTo>
                      <a:cubicBezTo>
                        <a:pt x="486" y="73"/>
                        <a:pt x="292" y="146"/>
                        <a:pt x="86" y="207"/>
                      </a:cubicBezTo>
                      <a:cubicBezTo>
                        <a:pt x="73" y="388"/>
                        <a:pt x="73" y="570"/>
                        <a:pt x="49" y="740"/>
                      </a:cubicBezTo>
                      <a:cubicBezTo>
                        <a:pt x="49" y="849"/>
                        <a:pt x="37" y="958"/>
                        <a:pt x="25" y="1067"/>
                      </a:cubicBezTo>
                      <a:cubicBezTo>
                        <a:pt x="13" y="1237"/>
                        <a:pt x="1" y="1395"/>
                        <a:pt x="1" y="1564"/>
                      </a:cubicBezTo>
                      <a:cubicBezTo>
                        <a:pt x="231" y="1504"/>
                        <a:pt x="437" y="1382"/>
                        <a:pt x="583" y="1201"/>
                      </a:cubicBezTo>
                      <a:cubicBezTo>
                        <a:pt x="946" y="813"/>
                        <a:pt x="1007" y="291"/>
                        <a:pt x="728" y="37"/>
                      </a:cubicBezTo>
                      <a:cubicBezTo>
                        <a:pt x="716" y="25"/>
                        <a:pt x="704" y="13"/>
                        <a:pt x="692" y="1"/>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9" name="Google Shape;2319;p52"/>
                <p:cNvSpPr/>
                <p:nvPr/>
              </p:nvSpPr>
              <p:spPr>
                <a:xfrm>
                  <a:off x="7259779" y="2278230"/>
                  <a:ext cx="166099" cy="215702"/>
                </a:xfrm>
                <a:custGeom>
                  <a:avLst/>
                  <a:gdLst/>
                  <a:ahLst/>
                  <a:cxnLst/>
                  <a:rect l="l" t="t" r="r" b="b"/>
                  <a:pathLst>
                    <a:path w="3007" h="3905" extrusionOk="0">
                      <a:moveTo>
                        <a:pt x="1588" y="0"/>
                      </a:moveTo>
                      <a:cubicBezTo>
                        <a:pt x="1152" y="0"/>
                        <a:pt x="739" y="219"/>
                        <a:pt x="473" y="570"/>
                      </a:cubicBezTo>
                      <a:cubicBezTo>
                        <a:pt x="218" y="897"/>
                        <a:pt x="61" y="1297"/>
                        <a:pt x="24" y="1710"/>
                      </a:cubicBezTo>
                      <a:lnTo>
                        <a:pt x="0" y="1904"/>
                      </a:lnTo>
                      <a:cubicBezTo>
                        <a:pt x="0" y="2061"/>
                        <a:pt x="12" y="2231"/>
                        <a:pt x="36" y="2388"/>
                      </a:cubicBezTo>
                      <a:cubicBezTo>
                        <a:pt x="170" y="3237"/>
                        <a:pt x="727" y="3879"/>
                        <a:pt x="1418" y="3904"/>
                      </a:cubicBezTo>
                      <a:cubicBezTo>
                        <a:pt x="1436" y="3904"/>
                        <a:pt x="1453" y="3905"/>
                        <a:pt x="1470" y="3905"/>
                      </a:cubicBezTo>
                      <a:cubicBezTo>
                        <a:pt x="2272" y="3905"/>
                        <a:pt x="2959" y="3081"/>
                        <a:pt x="3006" y="2025"/>
                      </a:cubicBezTo>
                      <a:cubicBezTo>
                        <a:pt x="3006" y="1928"/>
                        <a:pt x="3006" y="1819"/>
                        <a:pt x="2994" y="1722"/>
                      </a:cubicBezTo>
                      <a:cubicBezTo>
                        <a:pt x="2933" y="813"/>
                        <a:pt x="2388" y="85"/>
                        <a:pt x="1673"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0" name="Google Shape;2320;p52"/>
                <p:cNvSpPr/>
                <p:nvPr/>
              </p:nvSpPr>
              <p:spPr>
                <a:xfrm>
                  <a:off x="7247019" y="2396714"/>
                  <a:ext cx="41594" cy="50984"/>
                </a:xfrm>
                <a:custGeom>
                  <a:avLst/>
                  <a:gdLst/>
                  <a:ahLst/>
                  <a:cxnLst/>
                  <a:rect l="l" t="t" r="r" b="b"/>
                  <a:pathLst>
                    <a:path w="753" h="923" extrusionOk="0">
                      <a:moveTo>
                        <a:pt x="752" y="1"/>
                      </a:moveTo>
                      <a:cubicBezTo>
                        <a:pt x="602" y="41"/>
                        <a:pt x="451" y="65"/>
                        <a:pt x="300" y="65"/>
                      </a:cubicBezTo>
                      <a:cubicBezTo>
                        <a:pt x="269" y="65"/>
                        <a:pt x="238" y="64"/>
                        <a:pt x="207" y="62"/>
                      </a:cubicBezTo>
                      <a:cubicBezTo>
                        <a:pt x="199" y="62"/>
                        <a:pt x="181" y="60"/>
                        <a:pt x="160" y="60"/>
                      </a:cubicBezTo>
                      <a:cubicBezTo>
                        <a:pt x="117" y="60"/>
                        <a:pt x="57" y="66"/>
                        <a:pt x="25" y="98"/>
                      </a:cubicBezTo>
                      <a:cubicBezTo>
                        <a:pt x="1" y="134"/>
                        <a:pt x="1" y="171"/>
                        <a:pt x="13" y="207"/>
                      </a:cubicBezTo>
                      <a:lnTo>
                        <a:pt x="461" y="752"/>
                      </a:lnTo>
                      <a:lnTo>
                        <a:pt x="655" y="922"/>
                      </a:lnTo>
                      <a:cubicBezTo>
                        <a:pt x="679" y="607"/>
                        <a:pt x="716" y="304"/>
                        <a:pt x="752"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1" name="Google Shape;2321;p52"/>
                <p:cNvSpPr/>
                <p:nvPr/>
              </p:nvSpPr>
              <p:spPr>
                <a:xfrm>
                  <a:off x="7324683" y="2387821"/>
                  <a:ext cx="50266" cy="42422"/>
                </a:xfrm>
                <a:custGeom>
                  <a:avLst/>
                  <a:gdLst/>
                  <a:ahLst/>
                  <a:cxnLst/>
                  <a:rect l="l" t="t" r="r" b="b"/>
                  <a:pathLst>
                    <a:path w="910" h="768" extrusionOk="0">
                      <a:moveTo>
                        <a:pt x="490" y="0"/>
                      </a:moveTo>
                      <a:cubicBezTo>
                        <a:pt x="184" y="0"/>
                        <a:pt x="1" y="371"/>
                        <a:pt x="207" y="623"/>
                      </a:cubicBezTo>
                      <a:cubicBezTo>
                        <a:pt x="284" y="722"/>
                        <a:pt x="393" y="768"/>
                        <a:pt x="502" y="768"/>
                      </a:cubicBezTo>
                      <a:cubicBezTo>
                        <a:pt x="684" y="768"/>
                        <a:pt x="863" y="641"/>
                        <a:pt x="886" y="429"/>
                      </a:cubicBezTo>
                      <a:cubicBezTo>
                        <a:pt x="910" y="210"/>
                        <a:pt x="764" y="29"/>
                        <a:pt x="546" y="4"/>
                      </a:cubicBezTo>
                      <a:cubicBezTo>
                        <a:pt x="527" y="2"/>
                        <a:pt x="509" y="0"/>
                        <a:pt x="490"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2" name="Google Shape;2322;p52"/>
                <p:cNvSpPr/>
                <p:nvPr/>
              </p:nvSpPr>
              <p:spPr>
                <a:xfrm>
                  <a:off x="7270440" y="2363903"/>
                  <a:ext cx="52310" cy="32038"/>
                </a:xfrm>
                <a:custGeom>
                  <a:avLst/>
                  <a:gdLst/>
                  <a:ahLst/>
                  <a:cxnLst/>
                  <a:rect l="l" t="t" r="r" b="b"/>
                  <a:pathLst>
                    <a:path w="947" h="580" extrusionOk="0">
                      <a:moveTo>
                        <a:pt x="486" y="1"/>
                      </a:moveTo>
                      <a:cubicBezTo>
                        <a:pt x="425" y="1"/>
                        <a:pt x="377" y="13"/>
                        <a:pt x="328" y="37"/>
                      </a:cubicBezTo>
                      <a:cubicBezTo>
                        <a:pt x="316" y="37"/>
                        <a:pt x="304" y="49"/>
                        <a:pt x="304" y="62"/>
                      </a:cubicBezTo>
                      <a:cubicBezTo>
                        <a:pt x="122" y="146"/>
                        <a:pt x="1" y="340"/>
                        <a:pt x="37" y="449"/>
                      </a:cubicBezTo>
                      <a:cubicBezTo>
                        <a:pt x="74" y="510"/>
                        <a:pt x="134" y="546"/>
                        <a:pt x="195" y="559"/>
                      </a:cubicBezTo>
                      <a:cubicBezTo>
                        <a:pt x="207" y="559"/>
                        <a:pt x="219" y="571"/>
                        <a:pt x="243" y="571"/>
                      </a:cubicBezTo>
                      <a:cubicBezTo>
                        <a:pt x="292" y="577"/>
                        <a:pt x="337" y="580"/>
                        <a:pt x="383" y="580"/>
                      </a:cubicBezTo>
                      <a:cubicBezTo>
                        <a:pt x="428" y="580"/>
                        <a:pt x="474" y="577"/>
                        <a:pt x="522" y="571"/>
                      </a:cubicBezTo>
                      <a:cubicBezTo>
                        <a:pt x="692" y="546"/>
                        <a:pt x="934" y="462"/>
                        <a:pt x="934" y="304"/>
                      </a:cubicBezTo>
                      <a:cubicBezTo>
                        <a:pt x="946" y="195"/>
                        <a:pt x="801" y="62"/>
                        <a:pt x="595"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3" name="Google Shape;2323;p52"/>
                <p:cNvSpPr/>
                <p:nvPr/>
              </p:nvSpPr>
              <p:spPr>
                <a:xfrm>
                  <a:off x="7270440" y="2363903"/>
                  <a:ext cx="33529" cy="32038"/>
                </a:xfrm>
                <a:custGeom>
                  <a:avLst/>
                  <a:gdLst/>
                  <a:ahLst/>
                  <a:cxnLst/>
                  <a:rect l="l" t="t" r="r" b="b"/>
                  <a:pathLst>
                    <a:path w="607" h="580" extrusionOk="0">
                      <a:moveTo>
                        <a:pt x="486" y="1"/>
                      </a:moveTo>
                      <a:cubicBezTo>
                        <a:pt x="425" y="1"/>
                        <a:pt x="377" y="13"/>
                        <a:pt x="328" y="37"/>
                      </a:cubicBezTo>
                      <a:cubicBezTo>
                        <a:pt x="316" y="37"/>
                        <a:pt x="304" y="49"/>
                        <a:pt x="304" y="62"/>
                      </a:cubicBezTo>
                      <a:cubicBezTo>
                        <a:pt x="122" y="146"/>
                        <a:pt x="1" y="340"/>
                        <a:pt x="37" y="449"/>
                      </a:cubicBezTo>
                      <a:cubicBezTo>
                        <a:pt x="74" y="510"/>
                        <a:pt x="134" y="546"/>
                        <a:pt x="195" y="559"/>
                      </a:cubicBezTo>
                      <a:cubicBezTo>
                        <a:pt x="207" y="559"/>
                        <a:pt x="219" y="571"/>
                        <a:pt x="243" y="571"/>
                      </a:cubicBezTo>
                      <a:cubicBezTo>
                        <a:pt x="292" y="577"/>
                        <a:pt x="337" y="580"/>
                        <a:pt x="383" y="580"/>
                      </a:cubicBezTo>
                      <a:cubicBezTo>
                        <a:pt x="428" y="580"/>
                        <a:pt x="474" y="577"/>
                        <a:pt x="522" y="571"/>
                      </a:cubicBezTo>
                      <a:cubicBezTo>
                        <a:pt x="583" y="449"/>
                        <a:pt x="607" y="316"/>
                        <a:pt x="595" y="183"/>
                      </a:cubicBezTo>
                      <a:cubicBezTo>
                        <a:pt x="583" y="122"/>
                        <a:pt x="559" y="62"/>
                        <a:pt x="534" y="1"/>
                      </a:cubicBezTo>
                      <a:close/>
                    </a:path>
                  </a:pathLst>
                </a:custGeom>
                <a:solidFill>
                  <a:srgbClr val="232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4" name="Google Shape;2324;p52"/>
                <p:cNvSpPr/>
                <p:nvPr/>
              </p:nvSpPr>
              <p:spPr>
                <a:xfrm>
                  <a:off x="7293916" y="2445378"/>
                  <a:ext cx="30160" cy="21377"/>
                </a:xfrm>
                <a:custGeom>
                  <a:avLst/>
                  <a:gdLst/>
                  <a:ahLst/>
                  <a:cxnLst/>
                  <a:rect l="l" t="t" r="r" b="b"/>
                  <a:pathLst>
                    <a:path w="546" h="387" extrusionOk="0">
                      <a:moveTo>
                        <a:pt x="480" y="1"/>
                      </a:moveTo>
                      <a:cubicBezTo>
                        <a:pt x="457" y="1"/>
                        <a:pt x="417" y="20"/>
                        <a:pt x="303" y="78"/>
                      </a:cubicBezTo>
                      <a:cubicBezTo>
                        <a:pt x="49" y="211"/>
                        <a:pt x="0" y="223"/>
                        <a:pt x="0" y="259"/>
                      </a:cubicBezTo>
                      <a:cubicBezTo>
                        <a:pt x="0" y="307"/>
                        <a:pt x="115" y="386"/>
                        <a:pt x="241" y="386"/>
                      </a:cubicBezTo>
                      <a:cubicBezTo>
                        <a:pt x="274" y="386"/>
                        <a:pt x="307" y="381"/>
                        <a:pt x="340" y="368"/>
                      </a:cubicBezTo>
                      <a:cubicBezTo>
                        <a:pt x="509" y="308"/>
                        <a:pt x="546" y="41"/>
                        <a:pt x="497" y="5"/>
                      </a:cubicBezTo>
                      <a:cubicBezTo>
                        <a:pt x="492" y="2"/>
                        <a:pt x="487" y="1"/>
                        <a:pt x="480"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5" name="Google Shape;2325;p52"/>
                <p:cNvSpPr/>
                <p:nvPr/>
              </p:nvSpPr>
              <p:spPr>
                <a:xfrm>
                  <a:off x="7133893" y="3147997"/>
                  <a:ext cx="350206" cy="1119554"/>
                </a:xfrm>
                <a:custGeom>
                  <a:avLst/>
                  <a:gdLst/>
                  <a:ahLst/>
                  <a:cxnLst/>
                  <a:rect l="l" t="t" r="r" b="b"/>
                  <a:pathLst>
                    <a:path w="6340" h="20268" extrusionOk="0">
                      <a:moveTo>
                        <a:pt x="2497" y="0"/>
                      </a:moveTo>
                      <a:cubicBezTo>
                        <a:pt x="2340" y="1067"/>
                        <a:pt x="2194" y="2134"/>
                        <a:pt x="2037" y="3212"/>
                      </a:cubicBezTo>
                      <a:cubicBezTo>
                        <a:pt x="1261" y="8800"/>
                        <a:pt x="582" y="14316"/>
                        <a:pt x="0" y="19758"/>
                      </a:cubicBezTo>
                      <a:lnTo>
                        <a:pt x="5164" y="20267"/>
                      </a:lnTo>
                      <a:cubicBezTo>
                        <a:pt x="5503" y="18037"/>
                        <a:pt x="5782" y="15673"/>
                        <a:pt x="5964" y="13164"/>
                      </a:cubicBezTo>
                      <a:cubicBezTo>
                        <a:pt x="6255" y="9552"/>
                        <a:pt x="6340" y="5915"/>
                        <a:pt x="6243" y="2279"/>
                      </a:cubicBezTo>
                      <a:lnTo>
                        <a:pt x="24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6" name="Google Shape;2326;p52"/>
                <p:cNvSpPr/>
                <p:nvPr/>
              </p:nvSpPr>
              <p:spPr>
                <a:xfrm>
                  <a:off x="7348159" y="3167385"/>
                  <a:ext cx="652852" cy="1051280"/>
                </a:xfrm>
                <a:custGeom>
                  <a:avLst/>
                  <a:gdLst/>
                  <a:ahLst/>
                  <a:cxnLst/>
                  <a:rect l="l" t="t" r="r" b="b"/>
                  <a:pathLst>
                    <a:path w="11819" h="19032" extrusionOk="0">
                      <a:moveTo>
                        <a:pt x="3818" y="1"/>
                      </a:moveTo>
                      <a:lnTo>
                        <a:pt x="85" y="2049"/>
                      </a:lnTo>
                      <a:cubicBezTo>
                        <a:pt x="0" y="4825"/>
                        <a:pt x="570" y="7589"/>
                        <a:pt x="1733" y="10122"/>
                      </a:cubicBezTo>
                      <a:cubicBezTo>
                        <a:pt x="2230" y="11177"/>
                        <a:pt x="2836" y="12195"/>
                        <a:pt x="3539" y="13128"/>
                      </a:cubicBezTo>
                      <a:lnTo>
                        <a:pt x="7394" y="19031"/>
                      </a:lnTo>
                      <a:lnTo>
                        <a:pt x="11818" y="15225"/>
                      </a:lnTo>
                      <a:lnTo>
                        <a:pt x="6618" y="9480"/>
                      </a:lnTo>
                      <a:cubicBezTo>
                        <a:pt x="5685" y="6316"/>
                        <a:pt x="4752" y="3164"/>
                        <a:pt x="38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7" name="Google Shape;2327;p52"/>
                <p:cNvSpPr/>
                <p:nvPr/>
              </p:nvSpPr>
              <p:spPr>
                <a:xfrm>
                  <a:off x="7271821" y="3147334"/>
                  <a:ext cx="294637" cy="164718"/>
                </a:xfrm>
                <a:custGeom>
                  <a:avLst/>
                  <a:gdLst/>
                  <a:ahLst/>
                  <a:cxnLst/>
                  <a:rect l="l" t="t" r="r" b="b"/>
                  <a:pathLst>
                    <a:path w="5334" h="2982" extrusionOk="0">
                      <a:moveTo>
                        <a:pt x="5115" y="0"/>
                      </a:moveTo>
                      <a:lnTo>
                        <a:pt x="0" y="24"/>
                      </a:lnTo>
                      <a:cubicBezTo>
                        <a:pt x="388" y="1006"/>
                        <a:pt x="776" y="1988"/>
                        <a:pt x="1164" y="2982"/>
                      </a:cubicBezTo>
                      <a:lnTo>
                        <a:pt x="5334" y="824"/>
                      </a:lnTo>
                      <a:lnTo>
                        <a:pt x="5115" y="0"/>
                      </a:lnTo>
                      <a:close/>
                    </a:path>
                  </a:pathLst>
                </a:custGeom>
                <a:solidFill>
                  <a:srgbClr val="FF2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8" name="Google Shape;2328;p52"/>
                <p:cNvSpPr/>
                <p:nvPr/>
              </p:nvSpPr>
              <p:spPr>
                <a:xfrm>
                  <a:off x="7228294" y="2597612"/>
                  <a:ext cx="381691" cy="683675"/>
                </a:xfrm>
                <a:custGeom>
                  <a:avLst/>
                  <a:gdLst/>
                  <a:ahLst/>
                  <a:cxnLst/>
                  <a:rect l="l" t="t" r="r" b="b"/>
                  <a:pathLst>
                    <a:path w="6910" h="12377" extrusionOk="0">
                      <a:moveTo>
                        <a:pt x="4194" y="0"/>
                      </a:moveTo>
                      <a:cubicBezTo>
                        <a:pt x="4137" y="69"/>
                        <a:pt x="3685" y="564"/>
                        <a:pt x="2988" y="564"/>
                      </a:cubicBezTo>
                      <a:cubicBezTo>
                        <a:pt x="2942" y="564"/>
                        <a:pt x="2896" y="562"/>
                        <a:pt x="2849" y="558"/>
                      </a:cubicBezTo>
                      <a:cubicBezTo>
                        <a:pt x="2522" y="522"/>
                        <a:pt x="2206" y="376"/>
                        <a:pt x="1964" y="146"/>
                      </a:cubicBezTo>
                      <a:lnTo>
                        <a:pt x="1237" y="1322"/>
                      </a:lnTo>
                      <a:cubicBezTo>
                        <a:pt x="837" y="1964"/>
                        <a:pt x="400" y="4703"/>
                        <a:pt x="0" y="12376"/>
                      </a:cubicBezTo>
                      <a:lnTo>
                        <a:pt x="6909" y="12219"/>
                      </a:lnTo>
                      <a:cubicBezTo>
                        <a:pt x="6328" y="9613"/>
                        <a:pt x="5734" y="7019"/>
                        <a:pt x="5152" y="4413"/>
                      </a:cubicBezTo>
                      <a:cubicBezTo>
                        <a:pt x="4837" y="2946"/>
                        <a:pt x="4509" y="1479"/>
                        <a:pt x="41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9" name="Google Shape;2329;p52"/>
                <p:cNvSpPr/>
                <p:nvPr/>
              </p:nvSpPr>
              <p:spPr>
                <a:xfrm>
                  <a:off x="7470013" y="3294597"/>
                  <a:ext cx="28834" cy="470071"/>
                </a:xfrm>
                <a:custGeom>
                  <a:avLst/>
                  <a:gdLst/>
                  <a:ahLst/>
                  <a:cxnLst/>
                  <a:rect l="l" t="t" r="r" b="b"/>
                  <a:pathLst>
                    <a:path w="522" h="8510" extrusionOk="0">
                      <a:moveTo>
                        <a:pt x="436" y="1"/>
                      </a:moveTo>
                      <a:cubicBezTo>
                        <a:pt x="388" y="1"/>
                        <a:pt x="352" y="37"/>
                        <a:pt x="352" y="86"/>
                      </a:cubicBezTo>
                      <a:lnTo>
                        <a:pt x="12" y="8425"/>
                      </a:lnTo>
                      <a:cubicBezTo>
                        <a:pt x="0" y="8474"/>
                        <a:pt x="49" y="8510"/>
                        <a:pt x="97" y="8510"/>
                      </a:cubicBezTo>
                      <a:cubicBezTo>
                        <a:pt x="133" y="8510"/>
                        <a:pt x="170" y="8474"/>
                        <a:pt x="182" y="8437"/>
                      </a:cubicBezTo>
                      <a:lnTo>
                        <a:pt x="521" y="98"/>
                      </a:lnTo>
                      <a:cubicBezTo>
                        <a:pt x="521" y="49"/>
                        <a:pt x="485" y="1"/>
                        <a:pt x="436"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0" name="Google Shape;2330;p52"/>
                <p:cNvSpPr/>
                <p:nvPr/>
              </p:nvSpPr>
              <p:spPr>
                <a:xfrm>
                  <a:off x="7423779" y="2608991"/>
                  <a:ext cx="263870" cy="419197"/>
                </a:xfrm>
                <a:custGeom>
                  <a:avLst/>
                  <a:gdLst/>
                  <a:ahLst/>
                  <a:cxnLst/>
                  <a:rect l="l" t="t" r="r" b="b"/>
                  <a:pathLst>
                    <a:path w="4777" h="7589" extrusionOk="0">
                      <a:moveTo>
                        <a:pt x="607" y="0"/>
                      </a:moveTo>
                      <a:cubicBezTo>
                        <a:pt x="413" y="703"/>
                        <a:pt x="207" y="1407"/>
                        <a:pt x="1" y="2097"/>
                      </a:cubicBezTo>
                      <a:cubicBezTo>
                        <a:pt x="1" y="2146"/>
                        <a:pt x="1" y="2182"/>
                        <a:pt x="13" y="2219"/>
                      </a:cubicBezTo>
                      <a:lnTo>
                        <a:pt x="522" y="4000"/>
                      </a:lnTo>
                      <a:cubicBezTo>
                        <a:pt x="607" y="4158"/>
                        <a:pt x="704" y="4304"/>
                        <a:pt x="801" y="4461"/>
                      </a:cubicBezTo>
                      <a:cubicBezTo>
                        <a:pt x="849" y="4546"/>
                        <a:pt x="898" y="4631"/>
                        <a:pt x="946" y="4716"/>
                      </a:cubicBezTo>
                      <a:cubicBezTo>
                        <a:pt x="1067" y="4922"/>
                        <a:pt x="1213" y="5152"/>
                        <a:pt x="1346" y="5382"/>
                      </a:cubicBezTo>
                      <a:cubicBezTo>
                        <a:pt x="1358" y="5394"/>
                        <a:pt x="1358" y="5407"/>
                        <a:pt x="1370" y="5431"/>
                      </a:cubicBezTo>
                      <a:cubicBezTo>
                        <a:pt x="1455" y="5564"/>
                        <a:pt x="1540" y="5697"/>
                        <a:pt x="1613" y="5843"/>
                      </a:cubicBezTo>
                      <a:cubicBezTo>
                        <a:pt x="1673" y="5940"/>
                        <a:pt x="1722" y="6025"/>
                        <a:pt x="1783" y="6110"/>
                      </a:cubicBezTo>
                      <a:cubicBezTo>
                        <a:pt x="1831" y="6194"/>
                        <a:pt x="1880" y="6279"/>
                        <a:pt x="1940" y="6388"/>
                      </a:cubicBezTo>
                      <a:cubicBezTo>
                        <a:pt x="1964" y="6401"/>
                        <a:pt x="1952" y="6388"/>
                        <a:pt x="1977" y="6437"/>
                      </a:cubicBezTo>
                      <a:cubicBezTo>
                        <a:pt x="1989" y="6473"/>
                        <a:pt x="2013" y="6510"/>
                        <a:pt x="2037" y="6558"/>
                      </a:cubicBezTo>
                      <a:cubicBezTo>
                        <a:pt x="2098" y="6631"/>
                        <a:pt x="2146" y="6704"/>
                        <a:pt x="2195" y="6776"/>
                      </a:cubicBezTo>
                      <a:cubicBezTo>
                        <a:pt x="2255" y="6898"/>
                        <a:pt x="2316" y="7007"/>
                        <a:pt x="2389" y="7116"/>
                      </a:cubicBezTo>
                      <a:cubicBezTo>
                        <a:pt x="2401" y="7152"/>
                        <a:pt x="2425" y="7188"/>
                        <a:pt x="2449" y="7213"/>
                      </a:cubicBezTo>
                      <a:cubicBezTo>
                        <a:pt x="2498" y="7298"/>
                        <a:pt x="2546" y="7370"/>
                        <a:pt x="2595" y="7455"/>
                      </a:cubicBezTo>
                      <a:cubicBezTo>
                        <a:pt x="2619" y="7504"/>
                        <a:pt x="2643" y="7540"/>
                        <a:pt x="2667" y="7588"/>
                      </a:cubicBezTo>
                      <a:cubicBezTo>
                        <a:pt x="3370" y="7273"/>
                        <a:pt x="4074" y="6970"/>
                        <a:pt x="4777" y="6667"/>
                      </a:cubicBezTo>
                      <a:cubicBezTo>
                        <a:pt x="4764" y="6607"/>
                        <a:pt x="4752" y="6558"/>
                        <a:pt x="4752" y="6497"/>
                      </a:cubicBezTo>
                      <a:cubicBezTo>
                        <a:pt x="4680" y="6279"/>
                        <a:pt x="4607" y="6061"/>
                        <a:pt x="4522" y="5855"/>
                      </a:cubicBezTo>
                      <a:cubicBezTo>
                        <a:pt x="4461" y="5710"/>
                        <a:pt x="4401" y="5576"/>
                        <a:pt x="4328" y="5443"/>
                      </a:cubicBezTo>
                      <a:cubicBezTo>
                        <a:pt x="4316" y="5431"/>
                        <a:pt x="4316" y="5419"/>
                        <a:pt x="4304" y="5407"/>
                      </a:cubicBezTo>
                      <a:lnTo>
                        <a:pt x="3964" y="4704"/>
                      </a:lnTo>
                      <a:cubicBezTo>
                        <a:pt x="3916" y="4619"/>
                        <a:pt x="3880" y="4546"/>
                        <a:pt x="3843" y="4461"/>
                      </a:cubicBezTo>
                      <a:lnTo>
                        <a:pt x="3746" y="4279"/>
                      </a:lnTo>
                      <a:cubicBezTo>
                        <a:pt x="3528" y="3843"/>
                        <a:pt x="3346" y="3467"/>
                        <a:pt x="3177" y="3164"/>
                      </a:cubicBezTo>
                      <a:cubicBezTo>
                        <a:pt x="2546" y="2000"/>
                        <a:pt x="2267" y="1600"/>
                        <a:pt x="2267" y="1600"/>
                      </a:cubicBezTo>
                      <a:cubicBezTo>
                        <a:pt x="2134" y="1322"/>
                        <a:pt x="1952" y="1067"/>
                        <a:pt x="1746" y="849"/>
                      </a:cubicBezTo>
                      <a:cubicBezTo>
                        <a:pt x="1419" y="485"/>
                        <a:pt x="1031" y="194"/>
                        <a:pt x="607"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1" name="Google Shape;2331;p52"/>
                <p:cNvSpPr/>
                <p:nvPr/>
              </p:nvSpPr>
              <p:spPr>
                <a:xfrm>
                  <a:off x="7498129" y="2855405"/>
                  <a:ext cx="138646" cy="91087"/>
                </a:xfrm>
                <a:custGeom>
                  <a:avLst/>
                  <a:gdLst/>
                  <a:ahLst/>
                  <a:cxnLst/>
                  <a:rect l="l" t="t" r="r" b="b"/>
                  <a:pathLst>
                    <a:path w="2510" h="1649" extrusionOk="0">
                      <a:moveTo>
                        <a:pt x="2509" y="0"/>
                      </a:moveTo>
                      <a:lnTo>
                        <a:pt x="2509" y="0"/>
                      </a:lnTo>
                      <a:cubicBezTo>
                        <a:pt x="1843" y="206"/>
                        <a:pt x="1188" y="412"/>
                        <a:pt x="509" y="630"/>
                      </a:cubicBezTo>
                      <a:cubicBezTo>
                        <a:pt x="352" y="727"/>
                        <a:pt x="170" y="824"/>
                        <a:pt x="0" y="921"/>
                      </a:cubicBezTo>
                      <a:cubicBezTo>
                        <a:pt x="12" y="933"/>
                        <a:pt x="24" y="946"/>
                        <a:pt x="37" y="970"/>
                      </a:cubicBezTo>
                      <a:cubicBezTo>
                        <a:pt x="121" y="1103"/>
                        <a:pt x="194" y="1236"/>
                        <a:pt x="279" y="1382"/>
                      </a:cubicBezTo>
                      <a:cubicBezTo>
                        <a:pt x="327" y="1479"/>
                        <a:pt x="376" y="1564"/>
                        <a:pt x="437" y="1649"/>
                      </a:cubicBezTo>
                      <a:cubicBezTo>
                        <a:pt x="1128" y="1103"/>
                        <a:pt x="1818" y="546"/>
                        <a:pt x="2509" y="0"/>
                      </a:cubicBezTo>
                      <a:close/>
                    </a:path>
                  </a:pathLst>
                </a:custGeom>
                <a:solidFill>
                  <a:srgbClr val="FC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2" name="Google Shape;2332;p52"/>
                <p:cNvSpPr/>
                <p:nvPr/>
              </p:nvSpPr>
              <p:spPr>
                <a:xfrm>
                  <a:off x="7415107" y="2598275"/>
                  <a:ext cx="229015" cy="344848"/>
                </a:xfrm>
                <a:custGeom>
                  <a:avLst/>
                  <a:gdLst/>
                  <a:ahLst/>
                  <a:cxnLst/>
                  <a:rect l="l" t="t" r="r" b="b"/>
                  <a:pathLst>
                    <a:path w="4146" h="6243" extrusionOk="0">
                      <a:moveTo>
                        <a:pt x="812" y="0"/>
                      </a:moveTo>
                      <a:cubicBezTo>
                        <a:pt x="546" y="788"/>
                        <a:pt x="267" y="1588"/>
                        <a:pt x="0" y="2376"/>
                      </a:cubicBezTo>
                      <a:lnTo>
                        <a:pt x="1309" y="6243"/>
                      </a:lnTo>
                      <a:lnTo>
                        <a:pt x="4146" y="4570"/>
                      </a:lnTo>
                      <a:cubicBezTo>
                        <a:pt x="4000" y="3831"/>
                        <a:pt x="3564" y="2219"/>
                        <a:pt x="2158" y="934"/>
                      </a:cubicBezTo>
                      <a:cubicBezTo>
                        <a:pt x="1758" y="558"/>
                        <a:pt x="1309" y="243"/>
                        <a:pt x="8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3" name="Google Shape;2333;p52"/>
                <p:cNvSpPr/>
                <p:nvPr/>
              </p:nvSpPr>
              <p:spPr>
                <a:xfrm>
                  <a:off x="7247682" y="2939752"/>
                  <a:ext cx="463387" cy="292648"/>
                </a:xfrm>
                <a:custGeom>
                  <a:avLst/>
                  <a:gdLst/>
                  <a:ahLst/>
                  <a:cxnLst/>
                  <a:rect l="l" t="t" r="r" b="b"/>
                  <a:pathLst>
                    <a:path w="8389" h="5298" extrusionOk="0">
                      <a:moveTo>
                        <a:pt x="7076" y="0"/>
                      </a:moveTo>
                      <a:cubicBezTo>
                        <a:pt x="7004" y="0"/>
                        <a:pt x="6933" y="8"/>
                        <a:pt x="6862" y="25"/>
                      </a:cubicBezTo>
                      <a:lnTo>
                        <a:pt x="1" y="3091"/>
                      </a:lnTo>
                      <a:lnTo>
                        <a:pt x="971" y="5297"/>
                      </a:lnTo>
                      <a:cubicBezTo>
                        <a:pt x="3577" y="5152"/>
                        <a:pt x="6037" y="4049"/>
                        <a:pt x="7892" y="2206"/>
                      </a:cubicBezTo>
                      <a:cubicBezTo>
                        <a:pt x="8255" y="1928"/>
                        <a:pt x="8389" y="1394"/>
                        <a:pt x="8231" y="910"/>
                      </a:cubicBezTo>
                      <a:cubicBezTo>
                        <a:pt x="8051" y="390"/>
                        <a:pt x="7574" y="0"/>
                        <a:pt x="7076" y="0"/>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4" name="Google Shape;2334;p52"/>
                <p:cNvSpPr/>
                <p:nvPr/>
              </p:nvSpPr>
              <p:spPr>
                <a:xfrm>
                  <a:off x="7105114" y="2910090"/>
                  <a:ext cx="140635" cy="313086"/>
                </a:xfrm>
                <a:custGeom>
                  <a:avLst/>
                  <a:gdLst/>
                  <a:ahLst/>
                  <a:cxnLst/>
                  <a:rect l="l" t="t" r="r" b="b"/>
                  <a:pathLst>
                    <a:path w="2546" h="5668" extrusionOk="0">
                      <a:moveTo>
                        <a:pt x="356" y="0"/>
                      </a:moveTo>
                      <a:cubicBezTo>
                        <a:pt x="181" y="0"/>
                        <a:pt x="1" y="159"/>
                        <a:pt x="85" y="380"/>
                      </a:cubicBezTo>
                      <a:lnTo>
                        <a:pt x="1964" y="5483"/>
                      </a:lnTo>
                      <a:cubicBezTo>
                        <a:pt x="2002" y="5598"/>
                        <a:pt x="2109" y="5668"/>
                        <a:pt x="2230" y="5668"/>
                      </a:cubicBezTo>
                      <a:cubicBezTo>
                        <a:pt x="2261" y="5668"/>
                        <a:pt x="2294" y="5663"/>
                        <a:pt x="2327" y="5653"/>
                      </a:cubicBezTo>
                      <a:cubicBezTo>
                        <a:pt x="2461" y="5592"/>
                        <a:pt x="2545" y="5434"/>
                        <a:pt x="2485" y="5289"/>
                      </a:cubicBezTo>
                      <a:lnTo>
                        <a:pt x="606" y="186"/>
                      </a:lnTo>
                      <a:cubicBezTo>
                        <a:pt x="561" y="55"/>
                        <a:pt x="459"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5" name="Google Shape;2335;p52"/>
                <p:cNvSpPr/>
                <p:nvPr/>
              </p:nvSpPr>
              <p:spPr>
                <a:xfrm>
                  <a:off x="7153281" y="3080662"/>
                  <a:ext cx="152069" cy="161183"/>
                </a:xfrm>
                <a:custGeom>
                  <a:avLst/>
                  <a:gdLst/>
                  <a:ahLst/>
                  <a:cxnLst/>
                  <a:rect l="l" t="t" r="r" b="b"/>
                  <a:pathLst>
                    <a:path w="2753" h="2918" extrusionOk="0">
                      <a:moveTo>
                        <a:pt x="880" y="1"/>
                      </a:moveTo>
                      <a:cubicBezTo>
                        <a:pt x="854" y="1"/>
                        <a:pt x="837" y="8"/>
                        <a:pt x="825" y="19"/>
                      </a:cubicBezTo>
                      <a:cubicBezTo>
                        <a:pt x="728" y="116"/>
                        <a:pt x="1055" y="552"/>
                        <a:pt x="946" y="637"/>
                      </a:cubicBezTo>
                      <a:cubicBezTo>
                        <a:pt x="934" y="650"/>
                        <a:pt x="916" y="655"/>
                        <a:pt x="893" y="655"/>
                      </a:cubicBezTo>
                      <a:cubicBezTo>
                        <a:pt x="782" y="655"/>
                        <a:pt x="561" y="521"/>
                        <a:pt x="340" y="371"/>
                      </a:cubicBezTo>
                      <a:lnTo>
                        <a:pt x="340" y="371"/>
                      </a:lnTo>
                      <a:cubicBezTo>
                        <a:pt x="1" y="1304"/>
                        <a:pt x="328" y="2274"/>
                        <a:pt x="1055" y="2710"/>
                      </a:cubicBezTo>
                      <a:cubicBezTo>
                        <a:pt x="1319" y="2867"/>
                        <a:pt x="1598" y="2918"/>
                        <a:pt x="1850" y="2918"/>
                      </a:cubicBezTo>
                      <a:cubicBezTo>
                        <a:pt x="2278" y="2918"/>
                        <a:pt x="2626" y="2769"/>
                        <a:pt x="2680" y="2746"/>
                      </a:cubicBezTo>
                      <a:lnTo>
                        <a:pt x="2752" y="2746"/>
                      </a:lnTo>
                      <a:lnTo>
                        <a:pt x="1783" y="504"/>
                      </a:lnTo>
                      <a:cubicBezTo>
                        <a:pt x="1243" y="121"/>
                        <a:pt x="989" y="1"/>
                        <a:pt x="880" y="1"/>
                      </a:cubicBezTo>
                      <a:close/>
                    </a:path>
                  </a:pathLst>
                </a:custGeom>
                <a:solidFill>
                  <a:srgbClr val="F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6" name="Google Shape;2336;p52"/>
                <p:cNvSpPr/>
                <p:nvPr/>
              </p:nvSpPr>
              <p:spPr>
                <a:xfrm>
                  <a:off x="7242987" y="2270939"/>
                  <a:ext cx="184217" cy="139751"/>
                </a:xfrm>
                <a:custGeom>
                  <a:avLst/>
                  <a:gdLst/>
                  <a:ahLst/>
                  <a:cxnLst/>
                  <a:rect l="l" t="t" r="r" b="b"/>
                  <a:pathLst>
                    <a:path w="3335" h="2530" extrusionOk="0">
                      <a:moveTo>
                        <a:pt x="1573" y="0"/>
                      </a:moveTo>
                      <a:cubicBezTo>
                        <a:pt x="1365" y="0"/>
                        <a:pt x="1138" y="43"/>
                        <a:pt x="971" y="193"/>
                      </a:cubicBezTo>
                      <a:cubicBezTo>
                        <a:pt x="823" y="329"/>
                        <a:pt x="718" y="560"/>
                        <a:pt x="597" y="560"/>
                      </a:cubicBezTo>
                      <a:cubicBezTo>
                        <a:pt x="588" y="560"/>
                        <a:pt x="579" y="559"/>
                        <a:pt x="571" y="557"/>
                      </a:cubicBezTo>
                      <a:cubicBezTo>
                        <a:pt x="498" y="545"/>
                        <a:pt x="498" y="448"/>
                        <a:pt x="401" y="435"/>
                      </a:cubicBezTo>
                      <a:cubicBezTo>
                        <a:pt x="393" y="434"/>
                        <a:pt x="385" y="433"/>
                        <a:pt x="378" y="433"/>
                      </a:cubicBezTo>
                      <a:cubicBezTo>
                        <a:pt x="287" y="433"/>
                        <a:pt x="188" y="556"/>
                        <a:pt x="110" y="690"/>
                      </a:cubicBezTo>
                      <a:cubicBezTo>
                        <a:pt x="110" y="702"/>
                        <a:pt x="1" y="1054"/>
                        <a:pt x="219" y="1272"/>
                      </a:cubicBezTo>
                      <a:cubicBezTo>
                        <a:pt x="280" y="1332"/>
                        <a:pt x="352" y="1369"/>
                        <a:pt x="425" y="1393"/>
                      </a:cubicBezTo>
                      <a:cubicBezTo>
                        <a:pt x="2037" y="1429"/>
                        <a:pt x="2510" y="1720"/>
                        <a:pt x="2607" y="2023"/>
                      </a:cubicBezTo>
                      <a:cubicBezTo>
                        <a:pt x="2656" y="2193"/>
                        <a:pt x="2571" y="2436"/>
                        <a:pt x="2728" y="2508"/>
                      </a:cubicBezTo>
                      <a:cubicBezTo>
                        <a:pt x="2754" y="2523"/>
                        <a:pt x="2783" y="2530"/>
                        <a:pt x="2814" y="2530"/>
                      </a:cubicBezTo>
                      <a:cubicBezTo>
                        <a:pt x="2961" y="2530"/>
                        <a:pt x="3164" y="2382"/>
                        <a:pt x="3334" y="2242"/>
                      </a:cubicBezTo>
                      <a:lnTo>
                        <a:pt x="3262" y="1175"/>
                      </a:lnTo>
                      <a:cubicBezTo>
                        <a:pt x="3225" y="1066"/>
                        <a:pt x="2886" y="290"/>
                        <a:pt x="2086" y="72"/>
                      </a:cubicBezTo>
                      <a:cubicBezTo>
                        <a:pt x="2010" y="53"/>
                        <a:pt x="1803" y="0"/>
                        <a:pt x="15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7" name="Google Shape;2337;p52"/>
                <p:cNvSpPr/>
                <p:nvPr/>
              </p:nvSpPr>
              <p:spPr>
                <a:xfrm>
                  <a:off x="7429137" y="2760783"/>
                  <a:ext cx="69047" cy="183720"/>
                </a:xfrm>
                <a:custGeom>
                  <a:avLst/>
                  <a:gdLst/>
                  <a:ahLst/>
                  <a:cxnLst/>
                  <a:rect l="l" t="t" r="r" b="b"/>
                  <a:pathLst>
                    <a:path w="1250" h="3326" extrusionOk="0">
                      <a:moveTo>
                        <a:pt x="93" y="1"/>
                      </a:moveTo>
                      <a:cubicBezTo>
                        <a:pt x="86" y="1"/>
                        <a:pt x="80" y="2"/>
                        <a:pt x="73" y="4"/>
                      </a:cubicBezTo>
                      <a:cubicBezTo>
                        <a:pt x="25" y="28"/>
                        <a:pt x="1" y="77"/>
                        <a:pt x="13" y="113"/>
                      </a:cubicBezTo>
                      <a:lnTo>
                        <a:pt x="1067" y="3265"/>
                      </a:lnTo>
                      <a:cubicBezTo>
                        <a:pt x="1067" y="3301"/>
                        <a:pt x="1104" y="3325"/>
                        <a:pt x="1140" y="3325"/>
                      </a:cubicBezTo>
                      <a:cubicBezTo>
                        <a:pt x="1201" y="3325"/>
                        <a:pt x="1249" y="3265"/>
                        <a:pt x="1225" y="3216"/>
                      </a:cubicBezTo>
                      <a:lnTo>
                        <a:pt x="183" y="65"/>
                      </a:lnTo>
                      <a:cubicBezTo>
                        <a:pt x="162" y="24"/>
                        <a:pt x="126" y="1"/>
                        <a:pt x="93"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8" name="Google Shape;2338;p52"/>
                <p:cNvSpPr/>
                <p:nvPr/>
              </p:nvSpPr>
              <p:spPr>
                <a:xfrm>
                  <a:off x="6929680" y="4442207"/>
                  <a:ext cx="58276" cy="70373"/>
                </a:xfrm>
                <a:custGeom>
                  <a:avLst/>
                  <a:gdLst/>
                  <a:ahLst/>
                  <a:cxnLst/>
                  <a:rect l="l" t="t" r="r" b="b"/>
                  <a:pathLst>
                    <a:path w="1055" h="1274" extrusionOk="0">
                      <a:moveTo>
                        <a:pt x="279" y="1"/>
                      </a:moveTo>
                      <a:lnTo>
                        <a:pt x="0" y="207"/>
                      </a:lnTo>
                      <a:lnTo>
                        <a:pt x="776" y="1274"/>
                      </a:lnTo>
                      <a:lnTo>
                        <a:pt x="1055" y="1067"/>
                      </a:lnTo>
                      <a:lnTo>
                        <a:pt x="279" y="1"/>
                      </a:ln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9" name="Google Shape;2339;p52"/>
                <p:cNvSpPr/>
                <p:nvPr/>
              </p:nvSpPr>
              <p:spPr>
                <a:xfrm>
                  <a:off x="6959784" y="4430165"/>
                  <a:ext cx="57668" cy="70373"/>
                </a:xfrm>
                <a:custGeom>
                  <a:avLst/>
                  <a:gdLst/>
                  <a:ahLst/>
                  <a:cxnLst/>
                  <a:rect l="l" t="t" r="r" b="b"/>
                  <a:pathLst>
                    <a:path w="1044" h="1274" extrusionOk="0">
                      <a:moveTo>
                        <a:pt x="279" y="1"/>
                      </a:moveTo>
                      <a:lnTo>
                        <a:pt x="1" y="207"/>
                      </a:lnTo>
                      <a:lnTo>
                        <a:pt x="764" y="1273"/>
                      </a:lnTo>
                      <a:lnTo>
                        <a:pt x="1043" y="1067"/>
                      </a:lnTo>
                      <a:lnTo>
                        <a:pt x="279" y="1"/>
                      </a:ln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0" name="Google Shape;2340;p52"/>
                <p:cNvSpPr/>
                <p:nvPr/>
              </p:nvSpPr>
              <p:spPr>
                <a:xfrm>
                  <a:off x="6988563" y="4419449"/>
                  <a:ext cx="58331" cy="69710"/>
                </a:xfrm>
                <a:custGeom>
                  <a:avLst/>
                  <a:gdLst/>
                  <a:ahLst/>
                  <a:cxnLst/>
                  <a:rect l="l" t="t" r="r" b="b"/>
                  <a:pathLst>
                    <a:path w="1056" h="1262" extrusionOk="0">
                      <a:moveTo>
                        <a:pt x="292" y="1"/>
                      </a:moveTo>
                      <a:lnTo>
                        <a:pt x="1" y="207"/>
                      </a:lnTo>
                      <a:lnTo>
                        <a:pt x="777" y="1261"/>
                      </a:lnTo>
                      <a:lnTo>
                        <a:pt x="1055" y="1067"/>
                      </a:lnTo>
                      <a:lnTo>
                        <a:pt x="292" y="1"/>
                      </a:ln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1" name="Google Shape;2341;p52"/>
                <p:cNvSpPr/>
                <p:nvPr/>
              </p:nvSpPr>
              <p:spPr>
                <a:xfrm>
                  <a:off x="7796080" y="4412766"/>
                  <a:ext cx="75013" cy="31541"/>
                </a:xfrm>
                <a:custGeom>
                  <a:avLst/>
                  <a:gdLst/>
                  <a:ahLst/>
                  <a:cxnLst/>
                  <a:rect l="l" t="t" r="r" b="b"/>
                  <a:pathLst>
                    <a:path w="1358" h="571" extrusionOk="0">
                      <a:moveTo>
                        <a:pt x="61" y="0"/>
                      </a:moveTo>
                      <a:lnTo>
                        <a:pt x="0" y="340"/>
                      </a:lnTo>
                      <a:lnTo>
                        <a:pt x="1297" y="570"/>
                      </a:lnTo>
                      <a:lnTo>
                        <a:pt x="1358" y="231"/>
                      </a:lnTo>
                      <a:lnTo>
                        <a:pt x="61" y="0"/>
                      </a:ln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2" name="Google Shape;2342;p52"/>
                <p:cNvSpPr/>
                <p:nvPr/>
              </p:nvSpPr>
              <p:spPr>
                <a:xfrm>
                  <a:off x="7810110" y="4383987"/>
                  <a:ext cx="75068" cy="31485"/>
                </a:xfrm>
                <a:custGeom>
                  <a:avLst/>
                  <a:gdLst/>
                  <a:ahLst/>
                  <a:cxnLst/>
                  <a:rect l="l" t="t" r="r" b="b"/>
                  <a:pathLst>
                    <a:path w="1359" h="570" extrusionOk="0">
                      <a:moveTo>
                        <a:pt x="61" y="0"/>
                      </a:moveTo>
                      <a:lnTo>
                        <a:pt x="1" y="340"/>
                      </a:lnTo>
                      <a:lnTo>
                        <a:pt x="1298" y="570"/>
                      </a:lnTo>
                      <a:lnTo>
                        <a:pt x="1358" y="218"/>
                      </a:lnTo>
                      <a:lnTo>
                        <a:pt x="61" y="0"/>
                      </a:ln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3" name="Google Shape;2343;p52"/>
                <p:cNvSpPr/>
                <p:nvPr/>
              </p:nvSpPr>
              <p:spPr>
                <a:xfrm>
                  <a:off x="7822870" y="4355208"/>
                  <a:ext cx="74350" cy="31485"/>
                </a:xfrm>
                <a:custGeom>
                  <a:avLst/>
                  <a:gdLst/>
                  <a:ahLst/>
                  <a:cxnLst/>
                  <a:rect l="l" t="t" r="r" b="b"/>
                  <a:pathLst>
                    <a:path w="1346" h="570" extrusionOk="0">
                      <a:moveTo>
                        <a:pt x="61" y="0"/>
                      </a:moveTo>
                      <a:lnTo>
                        <a:pt x="0" y="339"/>
                      </a:lnTo>
                      <a:lnTo>
                        <a:pt x="1285" y="570"/>
                      </a:lnTo>
                      <a:lnTo>
                        <a:pt x="1346" y="218"/>
                      </a:lnTo>
                      <a:lnTo>
                        <a:pt x="61" y="0"/>
                      </a:ln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4" name="Google Shape;2344;p52"/>
                <p:cNvSpPr/>
                <p:nvPr/>
              </p:nvSpPr>
              <p:spPr>
                <a:xfrm>
                  <a:off x="7536961" y="2949916"/>
                  <a:ext cx="64296" cy="32756"/>
                </a:xfrm>
                <a:custGeom>
                  <a:avLst/>
                  <a:gdLst/>
                  <a:ahLst/>
                  <a:cxnLst/>
                  <a:rect l="l" t="t" r="r" b="b"/>
                  <a:pathLst>
                    <a:path w="1164" h="593" extrusionOk="0">
                      <a:moveTo>
                        <a:pt x="1063" y="1"/>
                      </a:moveTo>
                      <a:cubicBezTo>
                        <a:pt x="1052" y="1"/>
                        <a:pt x="1041" y="4"/>
                        <a:pt x="1031" y="10"/>
                      </a:cubicBezTo>
                      <a:lnTo>
                        <a:pt x="85" y="422"/>
                      </a:lnTo>
                      <a:cubicBezTo>
                        <a:pt x="0" y="471"/>
                        <a:pt x="25" y="592"/>
                        <a:pt x="121" y="592"/>
                      </a:cubicBezTo>
                      <a:cubicBezTo>
                        <a:pt x="134" y="592"/>
                        <a:pt x="146" y="592"/>
                        <a:pt x="158" y="580"/>
                      </a:cubicBezTo>
                      <a:lnTo>
                        <a:pt x="1091" y="168"/>
                      </a:lnTo>
                      <a:cubicBezTo>
                        <a:pt x="1140" y="144"/>
                        <a:pt x="1164" y="95"/>
                        <a:pt x="1140" y="47"/>
                      </a:cubicBezTo>
                      <a:cubicBezTo>
                        <a:pt x="1122" y="20"/>
                        <a:pt x="1092" y="1"/>
                        <a:pt x="1063" y="1"/>
                      </a:cubicBezTo>
                      <a:close/>
                    </a:path>
                  </a:pathLst>
                </a:custGeom>
                <a:solidFill>
                  <a:srgbClr val="F7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5" name="Google Shape;2345;p52"/>
                <p:cNvSpPr/>
                <p:nvPr/>
              </p:nvSpPr>
              <p:spPr>
                <a:xfrm>
                  <a:off x="6711381" y="3118555"/>
                  <a:ext cx="238957" cy="296625"/>
                </a:xfrm>
                <a:custGeom>
                  <a:avLst/>
                  <a:gdLst/>
                  <a:ahLst/>
                  <a:cxnLst/>
                  <a:rect l="l" t="t" r="r" b="b"/>
                  <a:pathLst>
                    <a:path w="4326" h="5370" extrusionOk="0">
                      <a:moveTo>
                        <a:pt x="2366" y="0"/>
                      </a:moveTo>
                      <a:cubicBezTo>
                        <a:pt x="2122" y="0"/>
                        <a:pt x="1872" y="46"/>
                        <a:pt x="1625" y="145"/>
                      </a:cubicBezTo>
                      <a:cubicBezTo>
                        <a:pt x="340" y="679"/>
                        <a:pt x="1" y="2339"/>
                        <a:pt x="970" y="3321"/>
                      </a:cubicBezTo>
                      <a:cubicBezTo>
                        <a:pt x="1176" y="4012"/>
                        <a:pt x="1370" y="4691"/>
                        <a:pt x="1576" y="5370"/>
                      </a:cubicBezTo>
                      <a:lnTo>
                        <a:pt x="3164" y="5370"/>
                      </a:lnTo>
                      <a:cubicBezTo>
                        <a:pt x="3382" y="4667"/>
                        <a:pt x="3613" y="3964"/>
                        <a:pt x="3831" y="3260"/>
                      </a:cubicBezTo>
                      <a:cubicBezTo>
                        <a:pt x="4146" y="2909"/>
                        <a:pt x="4316" y="2436"/>
                        <a:pt x="4316" y="1963"/>
                      </a:cubicBezTo>
                      <a:cubicBezTo>
                        <a:pt x="4326" y="835"/>
                        <a:pt x="3406" y="0"/>
                        <a:pt x="23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6" name="Google Shape;2346;p52"/>
                <p:cNvSpPr/>
                <p:nvPr/>
              </p:nvSpPr>
              <p:spPr>
                <a:xfrm>
                  <a:off x="6669180" y="3105077"/>
                  <a:ext cx="297951" cy="306071"/>
                </a:xfrm>
                <a:custGeom>
                  <a:avLst/>
                  <a:gdLst/>
                  <a:ahLst/>
                  <a:cxnLst/>
                  <a:rect l="l" t="t" r="r" b="b"/>
                  <a:pathLst>
                    <a:path w="5394" h="5541" extrusionOk="0">
                      <a:moveTo>
                        <a:pt x="2713" y="183"/>
                      </a:moveTo>
                      <a:cubicBezTo>
                        <a:pt x="4320" y="183"/>
                        <a:pt x="5179" y="2085"/>
                        <a:pt x="4098" y="3286"/>
                      </a:cubicBezTo>
                      <a:lnTo>
                        <a:pt x="3977" y="3444"/>
                      </a:lnTo>
                      <a:lnTo>
                        <a:pt x="4049" y="3444"/>
                      </a:lnTo>
                      <a:lnTo>
                        <a:pt x="3443" y="5371"/>
                      </a:lnTo>
                      <a:lnTo>
                        <a:pt x="1989" y="5371"/>
                      </a:lnTo>
                      <a:lnTo>
                        <a:pt x="1431" y="3504"/>
                      </a:lnTo>
                      <a:lnTo>
                        <a:pt x="1516" y="3504"/>
                      </a:lnTo>
                      <a:lnTo>
                        <a:pt x="1383" y="3347"/>
                      </a:lnTo>
                      <a:cubicBezTo>
                        <a:pt x="231" y="2183"/>
                        <a:pt x="1031" y="220"/>
                        <a:pt x="2668" y="183"/>
                      </a:cubicBezTo>
                      <a:cubicBezTo>
                        <a:pt x="2683" y="183"/>
                        <a:pt x="2698" y="183"/>
                        <a:pt x="2713" y="183"/>
                      </a:cubicBezTo>
                      <a:close/>
                      <a:moveTo>
                        <a:pt x="2716" y="1"/>
                      </a:moveTo>
                      <a:cubicBezTo>
                        <a:pt x="2696" y="1"/>
                        <a:pt x="2676" y="1"/>
                        <a:pt x="2656" y="1"/>
                      </a:cubicBezTo>
                      <a:cubicBezTo>
                        <a:pt x="874" y="50"/>
                        <a:pt x="1" y="2183"/>
                        <a:pt x="1237" y="3456"/>
                      </a:cubicBezTo>
                      <a:lnTo>
                        <a:pt x="1855" y="5541"/>
                      </a:lnTo>
                      <a:lnTo>
                        <a:pt x="3565" y="5541"/>
                      </a:lnTo>
                      <a:lnTo>
                        <a:pt x="4243" y="3383"/>
                      </a:lnTo>
                      <a:cubicBezTo>
                        <a:pt x="5394" y="2053"/>
                        <a:pt x="4447" y="1"/>
                        <a:pt x="2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7" name="Google Shape;2347;p52"/>
                <p:cNvSpPr/>
                <p:nvPr/>
              </p:nvSpPr>
              <p:spPr>
                <a:xfrm>
                  <a:off x="6760267" y="3401757"/>
                  <a:ext cx="117214" cy="24802"/>
                </a:xfrm>
                <a:custGeom>
                  <a:avLst/>
                  <a:gdLst/>
                  <a:ahLst/>
                  <a:cxnLst/>
                  <a:rect l="l" t="t" r="r" b="b"/>
                  <a:pathLst>
                    <a:path w="2122" h="449" extrusionOk="0">
                      <a:moveTo>
                        <a:pt x="1831" y="182"/>
                      </a:moveTo>
                      <a:cubicBezTo>
                        <a:pt x="1891" y="182"/>
                        <a:pt x="1891" y="267"/>
                        <a:pt x="1831" y="267"/>
                      </a:cubicBezTo>
                      <a:lnTo>
                        <a:pt x="291" y="267"/>
                      </a:lnTo>
                      <a:cubicBezTo>
                        <a:pt x="231" y="267"/>
                        <a:pt x="231" y="182"/>
                        <a:pt x="291" y="182"/>
                      </a:cubicBezTo>
                      <a:close/>
                      <a:moveTo>
                        <a:pt x="291" y="0"/>
                      </a:moveTo>
                      <a:cubicBezTo>
                        <a:pt x="0" y="0"/>
                        <a:pt x="0" y="437"/>
                        <a:pt x="291" y="449"/>
                      </a:cubicBezTo>
                      <a:lnTo>
                        <a:pt x="1831" y="449"/>
                      </a:lnTo>
                      <a:cubicBezTo>
                        <a:pt x="2122" y="449"/>
                        <a:pt x="2122" y="0"/>
                        <a:pt x="1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8" name="Google Shape;2348;p52"/>
                <p:cNvSpPr/>
                <p:nvPr/>
              </p:nvSpPr>
              <p:spPr>
                <a:xfrm>
                  <a:off x="6760267" y="3418494"/>
                  <a:ext cx="117214" cy="24802"/>
                </a:xfrm>
                <a:custGeom>
                  <a:avLst/>
                  <a:gdLst/>
                  <a:ahLst/>
                  <a:cxnLst/>
                  <a:rect l="l" t="t" r="r" b="b"/>
                  <a:pathLst>
                    <a:path w="2122" h="449" extrusionOk="0">
                      <a:moveTo>
                        <a:pt x="1831" y="182"/>
                      </a:moveTo>
                      <a:cubicBezTo>
                        <a:pt x="1891" y="182"/>
                        <a:pt x="1891" y="267"/>
                        <a:pt x="1831" y="267"/>
                      </a:cubicBezTo>
                      <a:lnTo>
                        <a:pt x="291" y="267"/>
                      </a:lnTo>
                      <a:cubicBezTo>
                        <a:pt x="267" y="267"/>
                        <a:pt x="243" y="255"/>
                        <a:pt x="243" y="218"/>
                      </a:cubicBezTo>
                      <a:cubicBezTo>
                        <a:pt x="243" y="194"/>
                        <a:pt x="267" y="182"/>
                        <a:pt x="291" y="182"/>
                      </a:cubicBezTo>
                      <a:close/>
                      <a:moveTo>
                        <a:pt x="291" y="0"/>
                      </a:moveTo>
                      <a:cubicBezTo>
                        <a:pt x="0" y="0"/>
                        <a:pt x="0" y="437"/>
                        <a:pt x="291" y="449"/>
                      </a:cubicBezTo>
                      <a:lnTo>
                        <a:pt x="1831" y="449"/>
                      </a:lnTo>
                      <a:cubicBezTo>
                        <a:pt x="2122" y="449"/>
                        <a:pt x="2122" y="0"/>
                        <a:pt x="1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9" name="Google Shape;2349;p52"/>
                <p:cNvSpPr/>
                <p:nvPr/>
              </p:nvSpPr>
              <p:spPr>
                <a:xfrm>
                  <a:off x="6760267" y="3434568"/>
                  <a:ext cx="117214" cy="24139"/>
                </a:xfrm>
                <a:custGeom>
                  <a:avLst/>
                  <a:gdLst/>
                  <a:ahLst/>
                  <a:cxnLst/>
                  <a:rect l="l" t="t" r="r" b="b"/>
                  <a:pathLst>
                    <a:path w="2122" h="437" extrusionOk="0">
                      <a:moveTo>
                        <a:pt x="1831" y="170"/>
                      </a:moveTo>
                      <a:cubicBezTo>
                        <a:pt x="1891" y="170"/>
                        <a:pt x="1891" y="267"/>
                        <a:pt x="1831" y="267"/>
                      </a:cubicBezTo>
                      <a:lnTo>
                        <a:pt x="291" y="267"/>
                      </a:lnTo>
                      <a:cubicBezTo>
                        <a:pt x="267" y="267"/>
                        <a:pt x="243" y="243"/>
                        <a:pt x="243" y="218"/>
                      </a:cubicBezTo>
                      <a:cubicBezTo>
                        <a:pt x="243" y="194"/>
                        <a:pt x="267" y="170"/>
                        <a:pt x="291" y="170"/>
                      </a:cubicBezTo>
                      <a:close/>
                      <a:moveTo>
                        <a:pt x="291" y="0"/>
                      </a:moveTo>
                      <a:cubicBezTo>
                        <a:pt x="0" y="0"/>
                        <a:pt x="0" y="436"/>
                        <a:pt x="291" y="436"/>
                      </a:cubicBezTo>
                      <a:lnTo>
                        <a:pt x="1831" y="436"/>
                      </a:lnTo>
                      <a:cubicBezTo>
                        <a:pt x="2122" y="436"/>
                        <a:pt x="2122" y="0"/>
                        <a:pt x="1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0" name="Google Shape;2350;p52"/>
                <p:cNvSpPr/>
                <p:nvPr/>
              </p:nvSpPr>
              <p:spPr>
                <a:xfrm>
                  <a:off x="6761592" y="3449261"/>
                  <a:ext cx="114563" cy="24857"/>
                </a:xfrm>
                <a:custGeom>
                  <a:avLst/>
                  <a:gdLst/>
                  <a:ahLst/>
                  <a:cxnLst/>
                  <a:rect l="l" t="t" r="r" b="b"/>
                  <a:pathLst>
                    <a:path w="2074" h="450" extrusionOk="0">
                      <a:moveTo>
                        <a:pt x="1807" y="170"/>
                      </a:moveTo>
                      <a:cubicBezTo>
                        <a:pt x="1831" y="170"/>
                        <a:pt x="1855" y="195"/>
                        <a:pt x="1855" y="219"/>
                      </a:cubicBezTo>
                      <a:cubicBezTo>
                        <a:pt x="1855" y="243"/>
                        <a:pt x="1831" y="267"/>
                        <a:pt x="1807" y="267"/>
                      </a:cubicBezTo>
                      <a:lnTo>
                        <a:pt x="267" y="267"/>
                      </a:lnTo>
                      <a:cubicBezTo>
                        <a:pt x="243" y="267"/>
                        <a:pt x="219" y="243"/>
                        <a:pt x="219" y="219"/>
                      </a:cubicBezTo>
                      <a:cubicBezTo>
                        <a:pt x="219" y="195"/>
                        <a:pt x="243" y="170"/>
                        <a:pt x="267" y="170"/>
                      </a:cubicBezTo>
                      <a:close/>
                      <a:moveTo>
                        <a:pt x="267" y="1"/>
                      </a:moveTo>
                      <a:cubicBezTo>
                        <a:pt x="1" y="25"/>
                        <a:pt x="1" y="425"/>
                        <a:pt x="267" y="449"/>
                      </a:cubicBezTo>
                      <a:lnTo>
                        <a:pt x="1807" y="449"/>
                      </a:lnTo>
                      <a:cubicBezTo>
                        <a:pt x="2073" y="425"/>
                        <a:pt x="2073" y="25"/>
                        <a:pt x="18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1" name="Google Shape;2351;p52"/>
                <p:cNvSpPr/>
                <p:nvPr/>
              </p:nvSpPr>
              <p:spPr>
                <a:xfrm>
                  <a:off x="6770320" y="3241734"/>
                  <a:ext cx="103128" cy="170076"/>
                </a:xfrm>
                <a:custGeom>
                  <a:avLst/>
                  <a:gdLst/>
                  <a:ahLst/>
                  <a:cxnLst/>
                  <a:rect l="l" t="t" r="r" b="b"/>
                  <a:pathLst>
                    <a:path w="1867" h="3079" extrusionOk="0">
                      <a:moveTo>
                        <a:pt x="1006" y="0"/>
                      </a:moveTo>
                      <a:lnTo>
                        <a:pt x="897" y="121"/>
                      </a:lnTo>
                      <a:cubicBezTo>
                        <a:pt x="788" y="255"/>
                        <a:pt x="631" y="352"/>
                        <a:pt x="461" y="388"/>
                      </a:cubicBezTo>
                      <a:cubicBezTo>
                        <a:pt x="419" y="397"/>
                        <a:pt x="376" y="401"/>
                        <a:pt x="333" y="401"/>
                      </a:cubicBezTo>
                      <a:cubicBezTo>
                        <a:pt x="263" y="401"/>
                        <a:pt x="194" y="391"/>
                        <a:pt x="134" y="376"/>
                      </a:cubicBezTo>
                      <a:lnTo>
                        <a:pt x="0" y="340"/>
                      </a:lnTo>
                      <a:lnTo>
                        <a:pt x="400" y="2994"/>
                      </a:lnTo>
                      <a:cubicBezTo>
                        <a:pt x="400" y="3043"/>
                        <a:pt x="437" y="3067"/>
                        <a:pt x="485" y="3067"/>
                      </a:cubicBezTo>
                      <a:lnTo>
                        <a:pt x="497" y="3079"/>
                      </a:lnTo>
                      <a:cubicBezTo>
                        <a:pt x="546" y="3067"/>
                        <a:pt x="570" y="3018"/>
                        <a:pt x="570" y="2970"/>
                      </a:cubicBezTo>
                      <a:lnTo>
                        <a:pt x="206" y="570"/>
                      </a:lnTo>
                      <a:lnTo>
                        <a:pt x="206" y="570"/>
                      </a:lnTo>
                      <a:cubicBezTo>
                        <a:pt x="244" y="575"/>
                        <a:pt x="281" y="577"/>
                        <a:pt x="318" y="577"/>
                      </a:cubicBezTo>
                      <a:cubicBezTo>
                        <a:pt x="546" y="577"/>
                        <a:pt x="767" y="484"/>
                        <a:pt x="934" y="327"/>
                      </a:cubicBezTo>
                      <a:cubicBezTo>
                        <a:pt x="1018" y="461"/>
                        <a:pt x="1140" y="546"/>
                        <a:pt x="1285" y="582"/>
                      </a:cubicBezTo>
                      <a:cubicBezTo>
                        <a:pt x="1324" y="591"/>
                        <a:pt x="1362" y="595"/>
                        <a:pt x="1401" y="595"/>
                      </a:cubicBezTo>
                      <a:cubicBezTo>
                        <a:pt x="1470" y="595"/>
                        <a:pt x="1538" y="581"/>
                        <a:pt x="1600" y="558"/>
                      </a:cubicBezTo>
                      <a:lnTo>
                        <a:pt x="1600" y="558"/>
                      </a:lnTo>
                      <a:lnTo>
                        <a:pt x="1115" y="2897"/>
                      </a:lnTo>
                      <a:cubicBezTo>
                        <a:pt x="1094" y="2968"/>
                        <a:pt x="1151" y="3013"/>
                        <a:pt x="1204" y="3013"/>
                      </a:cubicBezTo>
                      <a:cubicBezTo>
                        <a:pt x="1243" y="3013"/>
                        <a:pt x="1280" y="2989"/>
                        <a:pt x="1285" y="2934"/>
                      </a:cubicBezTo>
                      <a:lnTo>
                        <a:pt x="1867" y="109"/>
                      </a:lnTo>
                      <a:lnTo>
                        <a:pt x="1673" y="315"/>
                      </a:lnTo>
                      <a:cubicBezTo>
                        <a:pt x="1588" y="379"/>
                        <a:pt x="1485" y="415"/>
                        <a:pt x="1380" y="415"/>
                      </a:cubicBezTo>
                      <a:cubicBezTo>
                        <a:pt x="1364" y="415"/>
                        <a:pt x="1349" y="414"/>
                        <a:pt x="1334" y="412"/>
                      </a:cubicBezTo>
                      <a:cubicBezTo>
                        <a:pt x="1200" y="376"/>
                        <a:pt x="1091" y="279"/>
                        <a:pt x="1055" y="146"/>
                      </a:cubicBezTo>
                      <a:lnTo>
                        <a:pt x="10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2" name="Google Shape;2352;p52"/>
                <p:cNvSpPr/>
                <p:nvPr/>
              </p:nvSpPr>
              <p:spPr>
                <a:xfrm>
                  <a:off x="6958459" y="3140816"/>
                  <a:ext cx="90424" cy="40047"/>
                </a:xfrm>
                <a:custGeom>
                  <a:avLst/>
                  <a:gdLst/>
                  <a:ahLst/>
                  <a:cxnLst/>
                  <a:rect l="l" t="t" r="r" b="b"/>
                  <a:pathLst>
                    <a:path w="1637" h="725" extrusionOk="0">
                      <a:moveTo>
                        <a:pt x="1517" y="0"/>
                      </a:moveTo>
                      <a:cubicBezTo>
                        <a:pt x="1505" y="0"/>
                        <a:pt x="1493" y="3"/>
                        <a:pt x="1479" y="9"/>
                      </a:cubicBezTo>
                      <a:lnTo>
                        <a:pt x="61" y="554"/>
                      </a:lnTo>
                      <a:cubicBezTo>
                        <a:pt x="12" y="567"/>
                        <a:pt x="0" y="615"/>
                        <a:pt x="12" y="663"/>
                      </a:cubicBezTo>
                      <a:cubicBezTo>
                        <a:pt x="25" y="700"/>
                        <a:pt x="61" y="724"/>
                        <a:pt x="97" y="724"/>
                      </a:cubicBezTo>
                      <a:cubicBezTo>
                        <a:pt x="97" y="724"/>
                        <a:pt x="109" y="724"/>
                        <a:pt x="122" y="712"/>
                      </a:cubicBezTo>
                      <a:lnTo>
                        <a:pt x="1552" y="167"/>
                      </a:lnTo>
                      <a:cubicBezTo>
                        <a:pt x="1637" y="135"/>
                        <a:pt x="1601" y="0"/>
                        <a:pt x="15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3" name="Google Shape;2353;p52"/>
                <p:cNvSpPr/>
                <p:nvPr/>
              </p:nvSpPr>
              <p:spPr>
                <a:xfrm>
                  <a:off x="6961110" y="3190695"/>
                  <a:ext cx="81751" cy="16240"/>
                </a:xfrm>
                <a:custGeom>
                  <a:avLst/>
                  <a:gdLst/>
                  <a:ahLst/>
                  <a:cxnLst/>
                  <a:rect l="l" t="t" r="r" b="b"/>
                  <a:pathLst>
                    <a:path w="1480" h="294" extrusionOk="0">
                      <a:moveTo>
                        <a:pt x="1402" y="1"/>
                      </a:moveTo>
                      <a:cubicBezTo>
                        <a:pt x="1395" y="1"/>
                        <a:pt x="1389" y="1"/>
                        <a:pt x="1383" y="3"/>
                      </a:cubicBezTo>
                      <a:lnTo>
                        <a:pt x="86" y="124"/>
                      </a:lnTo>
                      <a:cubicBezTo>
                        <a:pt x="37" y="136"/>
                        <a:pt x="1" y="173"/>
                        <a:pt x="1" y="221"/>
                      </a:cubicBezTo>
                      <a:cubicBezTo>
                        <a:pt x="13" y="270"/>
                        <a:pt x="49" y="294"/>
                        <a:pt x="86" y="294"/>
                      </a:cubicBezTo>
                      <a:lnTo>
                        <a:pt x="98" y="294"/>
                      </a:lnTo>
                      <a:lnTo>
                        <a:pt x="1407" y="173"/>
                      </a:lnTo>
                      <a:cubicBezTo>
                        <a:pt x="1443" y="161"/>
                        <a:pt x="1480" y="124"/>
                        <a:pt x="1480" y="76"/>
                      </a:cubicBezTo>
                      <a:cubicBezTo>
                        <a:pt x="1480" y="34"/>
                        <a:pt x="1443" y="1"/>
                        <a:pt x="1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4" name="Google Shape;2354;p52"/>
                <p:cNvSpPr/>
                <p:nvPr/>
              </p:nvSpPr>
              <p:spPr>
                <a:xfrm>
                  <a:off x="6619632" y="3088506"/>
                  <a:ext cx="91805" cy="67555"/>
                </a:xfrm>
                <a:custGeom>
                  <a:avLst/>
                  <a:gdLst/>
                  <a:ahLst/>
                  <a:cxnLst/>
                  <a:rect l="l" t="t" r="r" b="b"/>
                  <a:pathLst>
                    <a:path w="1662" h="1223" extrusionOk="0">
                      <a:moveTo>
                        <a:pt x="92" y="1"/>
                      </a:moveTo>
                      <a:cubicBezTo>
                        <a:pt x="66" y="1"/>
                        <a:pt x="39" y="14"/>
                        <a:pt x="25" y="35"/>
                      </a:cubicBezTo>
                      <a:cubicBezTo>
                        <a:pt x="1" y="83"/>
                        <a:pt x="13" y="132"/>
                        <a:pt x="49" y="156"/>
                      </a:cubicBezTo>
                      <a:lnTo>
                        <a:pt x="1504" y="1198"/>
                      </a:lnTo>
                      <a:cubicBezTo>
                        <a:pt x="1528" y="1210"/>
                        <a:pt x="1540" y="1223"/>
                        <a:pt x="1565" y="1223"/>
                      </a:cubicBezTo>
                      <a:cubicBezTo>
                        <a:pt x="1589" y="1223"/>
                        <a:pt x="1613" y="1198"/>
                        <a:pt x="1625" y="1186"/>
                      </a:cubicBezTo>
                      <a:cubicBezTo>
                        <a:pt x="1662" y="1138"/>
                        <a:pt x="1649" y="1089"/>
                        <a:pt x="1613" y="1065"/>
                      </a:cubicBezTo>
                      <a:lnTo>
                        <a:pt x="146" y="23"/>
                      </a:lnTo>
                      <a:cubicBezTo>
                        <a:pt x="131" y="7"/>
                        <a:pt x="112"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5" name="Google Shape;2355;p52"/>
                <p:cNvSpPr/>
                <p:nvPr/>
              </p:nvSpPr>
              <p:spPr>
                <a:xfrm>
                  <a:off x="6591516" y="3171417"/>
                  <a:ext cx="101195" cy="12760"/>
                </a:xfrm>
                <a:custGeom>
                  <a:avLst/>
                  <a:gdLst/>
                  <a:ahLst/>
                  <a:cxnLst/>
                  <a:rect l="l" t="t" r="r" b="b"/>
                  <a:pathLst>
                    <a:path w="1832" h="231" extrusionOk="0">
                      <a:moveTo>
                        <a:pt x="110" y="0"/>
                      </a:moveTo>
                      <a:cubicBezTo>
                        <a:pt x="1" y="0"/>
                        <a:pt x="1" y="170"/>
                        <a:pt x="110" y="170"/>
                      </a:cubicBezTo>
                      <a:lnTo>
                        <a:pt x="1746" y="231"/>
                      </a:lnTo>
                      <a:cubicBezTo>
                        <a:pt x="1795" y="231"/>
                        <a:pt x="1831" y="194"/>
                        <a:pt x="1831" y="146"/>
                      </a:cubicBezTo>
                      <a:cubicBezTo>
                        <a:pt x="1831" y="97"/>
                        <a:pt x="1795" y="61"/>
                        <a:pt x="1746" y="49"/>
                      </a:cubicBezTo>
                      <a:lnTo>
                        <a:pt x="1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6" name="Google Shape;2356;p52"/>
                <p:cNvSpPr/>
                <p:nvPr/>
              </p:nvSpPr>
              <p:spPr>
                <a:xfrm>
                  <a:off x="5819541" y="4608385"/>
                  <a:ext cx="2278547" cy="9390"/>
                </a:xfrm>
                <a:custGeom>
                  <a:avLst/>
                  <a:gdLst/>
                  <a:ahLst/>
                  <a:cxnLst/>
                  <a:rect l="l" t="t" r="r" b="b"/>
                  <a:pathLst>
                    <a:path w="41250" h="170" extrusionOk="0">
                      <a:moveTo>
                        <a:pt x="85" y="0"/>
                      </a:moveTo>
                      <a:cubicBezTo>
                        <a:pt x="37" y="0"/>
                        <a:pt x="0" y="37"/>
                        <a:pt x="0" y="85"/>
                      </a:cubicBezTo>
                      <a:cubicBezTo>
                        <a:pt x="0" y="134"/>
                        <a:pt x="37" y="170"/>
                        <a:pt x="85" y="170"/>
                      </a:cubicBezTo>
                      <a:lnTo>
                        <a:pt x="41165" y="170"/>
                      </a:lnTo>
                      <a:cubicBezTo>
                        <a:pt x="41201" y="170"/>
                        <a:pt x="41250" y="134"/>
                        <a:pt x="41250" y="85"/>
                      </a:cubicBezTo>
                      <a:cubicBezTo>
                        <a:pt x="41250" y="37"/>
                        <a:pt x="41201" y="0"/>
                        <a:pt x="411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7" name="Google Shape;2357;p52"/>
                <p:cNvSpPr/>
                <p:nvPr/>
              </p:nvSpPr>
              <p:spPr>
                <a:xfrm>
                  <a:off x="6139563" y="3113087"/>
                  <a:ext cx="131300" cy="80481"/>
                </a:xfrm>
                <a:custGeom>
                  <a:avLst/>
                  <a:gdLst/>
                  <a:ahLst/>
                  <a:cxnLst/>
                  <a:rect l="l" t="t" r="r" b="b"/>
                  <a:pathLst>
                    <a:path w="2377" h="1457" extrusionOk="0">
                      <a:moveTo>
                        <a:pt x="584" y="0"/>
                      </a:moveTo>
                      <a:cubicBezTo>
                        <a:pt x="559" y="0"/>
                        <a:pt x="535" y="1"/>
                        <a:pt x="510" y="2"/>
                      </a:cubicBezTo>
                      <a:cubicBezTo>
                        <a:pt x="401" y="2"/>
                        <a:pt x="292" y="26"/>
                        <a:pt x="183" y="50"/>
                      </a:cubicBezTo>
                      <a:cubicBezTo>
                        <a:pt x="122" y="523"/>
                        <a:pt x="49" y="996"/>
                        <a:pt x="1" y="1456"/>
                      </a:cubicBezTo>
                      <a:lnTo>
                        <a:pt x="2377" y="1456"/>
                      </a:lnTo>
                      <a:cubicBezTo>
                        <a:pt x="2188" y="608"/>
                        <a:pt x="1439" y="0"/>
                        <a:pt x="584"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8" name="Google Shape;2358;p52"/>
                <p:cNvSpPr/>
                <p:nvPr/>
              </p:nvSpPr>
              <p:spPr>
                <a:xfrm>
                  <a:off x="6290914" y="3288189"/>
                  <a:ext cx="190846" cy="80812"/>
                </a:xfrm>
                <a:custGeom>
                  <a:avLst/>
                  <a:gdLst/>
                  <a:ahLst/>
                  <a:cxnLst/>
                  <a:rect l="l" t="t" r="r" b="b"/>
                  <a:pathLst>
                    <a:path w="3455" h="1463" extrusionOk="0">
                      <a:moveTo>
                        <a:pt x="1791" y="0"/>
                      </a:moveTo>
                      <a:cubicBezTo>
                        <a:pt x="983" y="0"/>
                        <a:pt x="183" y="522"/>
                        <a:pt x="0" y="1462"/>
                      </a:cubicBezTo>
                      <a:lnTo>
                        <a:pt x="3455" y="1462"/>
                      </a:lnTo>
                      <a:cubicBezTo>
                        <a:pt x="3406" y="1268"/>
                        <a:pt x="3382" y="1074"/>
                        <a:pt x="3334" y="868"/>
                      </a:cubicBezTo>
                      <a:cubicBezTo>
                        <a:pt x="2971" y="276"/>
                        <a:pt x="2379" y="0"/>
                        <a:pt x="1791"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9" name="Google Shape;2359;p52"/>
                <p:cNvSpPr/>
                <p:nvPr/>
              </p:nvSpPr>
              <p:spPr>
                <a:xfrm>
                  <a:off x="6106752" y="3490081"/>
                  <a:ext cx="171512" cy="79763"/>
                </a:xfrm>
                <a:custGeom>
                  <a:avLst/>
                  <a:gdLst/>
                  <a:ahLst/>
                  <a:cxnLst/>
                  <a:rect l="l" t="t" r="r" b="b"/>
                  <a:pathLst>
                    <a:path w="3105" h="1444" extrusionOk="0">
                      <a:moveTo>
                        <a:pt x="1277" y="0"/>
                      </a:moveTo>
                      <a:cubicBezTo>
                        <a:pt x="1260" y="0"/>
                        <a:pt x="1243" y="1"/>
                        <a:pt x="1225" y="1"/>
                      </a:cubicBezTo>
                      <a:cubicBezTo>
                        <a:pt x="777" y="13"/>
                        <a:pt x="352" y="207"/>
                        <a:pt x="25" y="535"/>
                      </a:cubicBezTo>
                      <a:cubicBezTo>
                        <a:pt x="13" y="741"/>
                        <a:pt x="13" y="947"/>
                        <a:pt x="1" y="1141"/>
                      </a:cubicBezTo>
                      <a:cubicBezTo>
                        <a:pt x="122" y="1213"/>
                        <a:pt x="328" y="1322"/>
                        <a:pt x="595" y="1444"/>
                      </a:cubicBezTo>
                      <a:lnTo>
                        <a:pt x="3104" y="1444"/>
                      </a:lnTo>
                      <a:cubicBezTo>
                        <a:pt x="2902" y="600"/>
                        <a:pt x="2152" y="0"/>
                        <a:pt x="1277"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0" name="Google Shape;2360;p52"/>
                <p:cNvSpPr/>
                <p:nvPr/>
              </p:nvSpPr>
              <p:spPr>
                <a:xfrm>
                  <a:off x="6177732" y="2869435"/>
                  <a:ext cx="106553" cy="80426"/>
                </a:xfrm>
                <a:custGeom>
                  <a:avLst/>
                  <a:gdLst/>
                  <a:ahLst/>
                  <a:cxnLst/>
                  <a:rect l="l" t="t" r="r" b="b"/>
                  <a:pathLst>
                    <a:path w="1929" h="1456" extrusionOk="0">
                      <a:moveTo>
                        <a:pt x="280" y="1"/>
                      </a:moveTo>
                      <a:cubicBezTo>
                        <a:pt x="183" y="473"/>
                        <a:pt x="86" y="958"/>
                        <a:pt x="1" y="1455"/>
                      </a:cubicBezTo>
                      <a:lnTo>
                        <a:pt x="1928" y="1455"/>
                      </a:lnTo>
                      <a:cubicBezTo>
                        <a:pt x="1758" y="655"/>
                        <a:pt x="1092" y="61"/>
                        <a:pt x="280" y="1"/>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1" name="Google Shape;2361;p52"/>
                <p:cNvSpPr/>
                <p:nvPr/>
              </p:nvSpPr>
              <p:spPr>
                <a:xfrm>
                  <a:off x="6242029" y="2696708"/>
                  <a:ext cx="123898" cy="80371"/>
                </a:xfrm>
                <a:custGeom>
                  <a:avLst/>
                  <a:gdLst/>
                  <a:ahLst/>
                  <a:cxnLst/>
                  <a:rect l="l" t="t" r="r" b="b"/>
                  <a:pathLst>
                    <a:path w="2243" h="1455" extrusionOk="0">
                      <a:moveTo>
                        <a:pt x="1722" y="0"/>
                      </a:moveTo>
                      <a:cubicBezTo>
                        <a:pt x="885" y="49"/>
                        <a:pt x="182" y="643"/>
                        <a:pt x="0" y="1455"/>
                      </a:cubicBezTo>
                      <a:lnTo>
                        <a:pt x="2243" y="1455"/>
                      </a:lnTo>
                      <a:cubicBezTo>
                        <a:pt x="2146" y="970"/>
                        <a:pt x="2049" y="497"/>
                        <a:pt x="1952" y="0"/>
                      </a:cubicBezTo>
                      <a:close/>
                    </a:path>
                  </a:pathLst>
                </a:custGeom>
                <a:solidFill>
                  <a:srgbClr val="F4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2" name="Google Shape;2362;p52"/>
                <p:cNvSpPr/>
                <p:nvPr/>
              </p:nvSpPr>
              <p:spPr>
                <a:xfrm>
                  <a:off x="6533296" y="1976800"/>
                  <a:ext cx="571819" cy="531937"/>
                </a:xfrm>
                <a:custGeom>
                  <a:avLst/>
                  <a:gdLst/>
                  <a:ahLst/>
                  <a:cxnLst/>
                  <a:rect l="l" t="t" r="r" b="b"/>
                  <a:pathLst>
                    <a:path w="10352" h="9630" extrusionOk="0">
                      <a:moveTo>
                        <a:pt x="5176" y="1"/>
                      </a:moveTo>
                      <a:cubicBezTo>
                        <a:pt x="2851" y="1"/>
                        <a:pt x="807" y="1681"/>
                        <a:pt x="425" y="4039"/>
                      </a:cubicBezTo>
                      <a:cubicBezTo>
                        <a:pt x="0" y="6670"/>
                        <a:pt x="1782" y="9142"/>
                        <a:pt x="4400" y="9567"/>
                      </a:cubicBezTo>
                      <a:cubicBezTo>
                        <a:pt x="4661" y="9609"/>
                        <a:pt x="4921" y="9629"/>
                        <a:pt x="5177" y="9629"/>
                      </a:cubicBezTo>
                      <a:cubicBezTo>
                        <a:pt x="7501" y="9629"/>
                        <a:pt x="9546" y="7949"/>
                        <a:pt x="9928" y="5591"/>
                      </a:cubicBezTo>
                      <a:cubicBezTo>
                        <a:pt x="10352" y="2960"/>
                        <a:pt x="8570" y="488"/>
                        <a:pt x="5952" y="63"/>
                      </a:cubicBezTo>
                      <a:cubicBezTo>
                        <a:pt x="5691" y="21"/>
                        <a:pt x="5432" y="1"/>
                        <a:pt x="5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3" name="Google Shape;2363;p52"/>
                <p:cNvSpPr/>
                <p:nvPr/>
              </p:nvSpPr>
              <p:spPr>
                <a:xfrm>
                  <a:off x="6713370" y="2193220"/>
                  <a:ext cx="131962" cy="218299"/>
                </a:xfrm>
                <a:custGeom>
                  <a:avLst/>
                  <a:gdLst/>
                  <a:ahLst/>
                  <a:cxnLst/>
                  <a:rect l="l" t="t" r="r" b="b"/>
                  <a:pathLst>
                    <a:path w="2389" h="3952" extrusionOk="0">
                      <a:moveTo>
                        <a:pt x="801" y="0"/>
                      </a:moveTo>
                      <a:lnTo>
                        <a:pt x="1" y="461"/>
                      </a:lnTo>
                      <a:lnTo>
                        <a:pt x="1383" y="2873"/>
                      </a:lnTo>
                      <a:lnTo>
                        <a:pt x="2013" y="3952"/>
                      </a:lnTo>
                      <a:lnTo>
                        <a:pt x="2389" y="2752"/>
                      </a:lnTo>
                      <a:lnTo>
                        <a:pt x="1759" y="1661"/>
                      </a:lnTo>
                      <a:lnTo>
                        <a:pt x="8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4" name="Google Shape;2364;p52"/>
                <p:cNvSpPr/>
                <p:nvPr/>
              </p:nvSpPr>
              <p:spPr>
                <a:xfrm>
                  <a:off x="6789708" y="2073355"/>
                  <a:ext cx="134669" cy="338164"/>
                </a:xfrm>
                <a:custGeom>
                  <a:avLst/>
                  <a:gdLst/>
                  <a:ahLst/>
                  <a:cxnLst/>
                  <a:rect l="l" t="t" r="r" b="b"/>
                  <a:pathLst>
                    <a:path w="2438" h="6122" extrusionOk="0">
                      <a:moveTo>
                        <a:pt x="1564" y="0"/>
                      </a:moveTo>
                      <a:lnTo>
                        <a:pt x="377" y="3831"/>
                      </a:lnTo>
                      <a:lnTo>
                        <a:pt x="1" y="5043"/>
                      </a:lnTo>
                      <a:lnTo>
                        <a:pt x="631" y="6122"/>
                      </a:lnTo>
                      <a:lnTo>
                        <a:pt x="1007" y="4922"/>
                      </a:lnTo>
                      <a:lnTo>
                        <a:pt x="2437" y="279"/>
                      </a:lnTo>
                      <a:lnTo>
                        <a:pt x="15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8872" y="276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actical Life Subject for Middle School - 6th Grade: Life Readiness by Slidesgo">
  <a:themeElements>
    <a:clrScheme name="Simple Light">
      <a:dk1>
        <a:srgbClr val="232996"/>
      </a:dk1>
      <a:lt1>
        <a:srgbClr val="84DBEF"/>
      </a:lt1>
      <a:dk2>
        <a:srgbClr val="FF2468"/>
      </a:dk2>
      <a:lt2>
        <a:srgbClr val="FFFFFF"/>
      </a:lt2>
      <a:accent1>
        <a:srgbClr val="4216E1"/>
      </a:accent1>
      <a:accent2>
        <a:srgbClr val="FFCE00"/>
      </a:accent2>
      <a:accent3>
        <a:srgbClr val="FFFFFF"/>
      </a:accent3>
      <a:accent4>
        <a:srgbClr val="FFFFFF"/>
      </a:accent4>
      <a:accent5>
        <a:srgbClr val="FFFFFF"/>
      </a:accent5>
      <a:accent6>
        <a:srgbClr val="FFFFFF"/>
      </a:accent6>
      <a:hlink>
        <a:srgbClr val="FF246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1939</Words>
  <Application>Microsoft Office PowerPoint</Application>
  <PresentationFormat>On-screen Show (16:9)</PresentationFormat>
  <Paragraphs>86</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Baloo 2</vt:lpstr>
      <vt:lpstr>Chelsea Market</vt:lpstr>
      <vt:lpstr>Open Sans</vt:lpstr>
      <vt:lpstr>Calibri</vt:lpstr>
      <vt:lpstr>Fira Sans Condensed Medium</vt:lpstr>
      <vt:lpstr>Bebas Neue</vt:lpstr>
      <vt:lpstr>Arial</vt:lpstr>
      <vt:lpstr>Practical Life Subject for Middle School - 6th Grade: Life Readiness by Slidesgo</vt:lpstr>
      <vt:lpstr>Lewensoriëntering:  VERHOUDINGS</vt:lpstr>
      <vt:lpstr>VRAAGBOKS</vt:lpstr>
      <vt:lpstr>Verhoudings…</vt:lpstr>
      <vt:lpstr>Wat is verhoudings?</vt:lpstr>
      <vt:lpstr>PowerPoint Presentation</vt:lpstr>
      <vt:lpstr>Verhoudings is konneksies tussen mense. Mense het verhoudings op verskillende stadiums in hul lewens nodig en verhoudingsbehoeftes sal verander namate ons grootword, volwasse word en meer oor onsself leer.</vt:lpstr>
      <vt:lpstr>Verhoudingsbreinkaart</vt:lpstr>
      <vt:lpstr>Familie, vriende, vyande of vreemdelinge (maar wat van kennisse?)  Baie van ons sal ons portuurgroep etiketteer of kategoriseer as familie, vriende (enigiemand wat van ons hou), vyande (enigiemand wat nie van ons hou nie OF wat nie genoeg omgee om ons beter te leer ken nie) en vreemdelinge (iemand wat jy nog nie ontmoet het nie). Ons mis egter 'n belangrike kategorie van mense wat kennisse genoem word. </vt:lpstr>
      <vt:lpstr>Gepaste maniere om ‘n VERHOUDING te inisieer</vt:lpstr>
      <vt:lpstr>PowerPoint Presentation</vt:lpstr>
      <vt:lpstr>Hoe om gesprekke te inisieer</vt:lpstr>
      <vt:lpstr>Gepaste maniere om ‘n verhouding te behou</vt:lpstr>
      <vt:lpstr>Verstaan dat vriende soms nie sal saamstem nie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Orientation:  RELATIONSHIPS</dc:title>
  <dc:creator>Acer</dc:creator>
  <cp:lastModifiedBy>Carsten Gertz</cp:lastModifiedBy>
  <cp:revision>21</cp:revision>
  <dcterms:modified xsi:type="dcterms:W3CDTF">2022-10-24T14:02:36Z</dcterms:modified>
</cp:coreProperties>
</file>