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9" r:id="rId5"/>
    <p:sldId id="304" r:id="rId6"/>
    <p:sldId id="320" r:id="rId7"/>
    <p:sldId id="318" r:id="rId8"/>
    <p:sldId id="319" r:id="rId9"/>
    <p:sldId id="317" r:id="rId10"/>
    <p:sldId id="316" r:id="rId11"/>
    <p:sldId id="321" r:id="rId12"/>
    <p:sldId id="322"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4ACD8-39A0-48BC-9134-46CFD6FD0931}" v="45" dt="2022-01-23T19:20:32.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858" autoAdjust="0"/>
  </p:normalViewPr>
  <p:slideViewPr>
    <p:cSldViewPr snapToGrid="0" showGuides="1">
      <p:cViewPr varScale="1">
        <p:scale>
          <a:sx n="81" d="100"/>
          <a:sy n="81" d="100"/>
        </p:scale>
        <p:origin x="1752" y="78"/>
      </p:cViewPr>
      <p:guideLst>
        <p:guide orient="horz" pos="1344"/>
        <p:guide pos="576"/>
        <p:guide orient="horz" pos="3744"/>
        <p:guide pos="3840"/>
      </p:guideLst>
    </p:cSldViewPr>
  </p:slideViewPr>
  <p:outlineViewPr>
    <p:cViewPr>
      <p:scale>
        <a:sx n="33" d="100"/>
        <a:sy n="33" d="100"/>
      </p:scale>
      <p:origin x="0" y="-5938"/>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5204ACD8-39A0-48BC-9134-46CFD6FD0931}"/>
    <pc:docChg chg="undo custSel addSld delSld modSld">
      <pc:chgData name="Leigh-Ann Pringle" userId="90c27759-dcb2-4cfd-84bf-93ebcdd77db7" providerId="ADAL" clId="{5204ACD8-39A0-48BC-9134-46CFD6FD0931}" dt="2022-01-25T20:59:12.960" v="10405"/>
      <pc:docMkLst>
        <pc:docMk/>
      </pc:docMkLst>
      <pc:sldChg chg="modSp mod setBg modNotesTx">
        <pc:chgData name="Leigh-Ann Pringle" userId="90c27759-dcb2-4cfd-84bf-93ebcdd77db7" providerId="ADAL" clId="{5204ACD8-39A0-48BC-9134-46CFD6FD0931}" dt="2022-01-23T17:58:14.763" v="7480" actId="20577"/>
        <pc:sldMkLst>
          <pc:docMk/>
          <pc:sldMk cId="2437550428" sldId="289"/>
        </pc:sldMkLst>
        <pc:spChg chg="mod">
          <ac:chgData name="Leigh-Ann Pringle" userId="90c27759-dcb2-4cfd-84bf-93ebcdd77db7" providerId="ADAL" clId="{5204ACD8-39A0-48BC-9134-46CFD6FD0931}" dt="2022-01-22T08:16:36.738" v="1" actId="20577"/>
          <ac:spMkLst>
            <pc:docMk/>
            <pc:sldMk cId="2437550428" sldId="289"/>
            <ac:spMk id="3" creationId="{EDE512D6-1B42-4E1C-AEE3-478A340AC162}"/>
          </ac:spMkLst>
        </pc:spChg>
        <pc:spChg chg="mod">
          <ac:chgData name="Leigh-Ann Pringle" userId="90c27759-dcb2-4cfd-84bf-93ebcdd77db7" providerId="ADAL" clId="{5204ACD8-39A0-48BC-9134-46CFD6FD0931}" dt="2022-01-23T02:10:22.864" v="235" actId="27636"/>
          <ac:spMkLst>
            <pc:docMk/>
            <pc:sldMk cId="2437550428" sldId="289"/>
            <ac:spMk id="4" creationId="{88B348B4-1179-40C0-B903-717D79F0A399}"/>
          </ac:spMkLst>
        </pc:spChg>
      </pc:sldChg>
      <pc:sldChg chg="del">
        <pc:chgData name="Leigh-Ann Pringle" userId="90c27759-dcb2-4cfd-84bf-93ebcdd77db7" providerId="ADAL" clId="{5204ACD8-39A0-48BC-9134-46CFD6FD0931}" dt="2022-01-23T19:07:39.954" v="8012" actId="47"/>
        <pc:sldMkLst>
          <pc:docMk/>
          <pc:sldMk cId="3001952327" sldId="290"/>
        </pc:sldMkLst>
      </pc:sldChg>
      <pc:sldChg chg="del">
        <pc:chgData name="Leigh-Ann Pringle" userId="90c27759-dcb2-4cfd-84bf-93ebcdd77db7" providerId="ADAL" clId="{5204ACD8-39A0-48BC-9134-46CFD6FD0931}" dt="2022-01-23T19:12:07.154" v="8166" actId="47"/>
        <pc:sldMkLst>
          <pc:docMk/>
          <pc:sldMk cId="2174736287" sldId="302"/>
        </pc:sldMkLst>
      </pc:sldChg>
      <pc:sldChg chg="addSp delSp modSp mod setBg modNotesTx">
        <pc:chgData name="Leigh-Ann Pringle" userId="90c27759-dcb2-4cfd-84bf-93ebcdd77db7" providerId="ADAL" clId="{5204ACD8-39A0-48BC-9134-46CFD6FD0931}" dt="2022-01-25T20:59:12.960" v="10405"/>
        <pc:sldMkLst>
          <pc:docMk/>
          <pc:sldMk cId="25516780" sldId="304"/>
        </pc:sldMkLst>
        <pc:spChg chg="mod">
          <ac:chgData name="Leigh-Ann Pringle" userId="90c27759-dcb2-4cfd-84bf-93ebcdd77db7" providerId="ADAL" clId="{5204ACD8-39A0-48BC-9134-46CFD6FD0931}" dt="2022-01-23T03:25:30.296" v="3449" actId="1076"/>
          <ac:spMkLst>
            <pc:docMk/>
            <pc:sldMk cId="25516780" sldId="304"/>
            <ac:spMk id="2" creationId="{C54E16C4-8E88-4788-939C-687DC13FBBAF}"/>
          </ac:spMkLst>
        </pc:spChg>
        <pc:spChg chg="mod">
          <ac:chgData name="Leigh-Ann Pringle" userId="90c27759-dcb2-4cfd-84bf-93ebcdd77db7" providerId="ADAL" clId="{5204ACD8-39A0-48BC-9134-46CFD6FD0931}" dt="2022-01-23T03:08:14.173" v="2575" actId="164"/>
          <ac:spMkLst>
            <pc:docMk/>
            <pc:sldMk cId="25516780" sldId="304"/>
            <ac:spMk id="6" creationId="{1B916BCB-384D-4A08-BEE7-8E8B4C216B7D}"/>
          </ac:spMkLst>
        </pc:spChg>
        <pc:spChg chg="mod">
          <ac:chgData name="Leigh-Ann Pringle" userId="90c27759-dcb2-4cfd-84bf-93ebcdd77db7" providerId="ADAL" clId="{5204ACD8-39A0-48BC-9134-46CFD6FD0931}" dt="2022-01-23T03:08:37.512" v="2582" actId="164"/>
          <ac:spMkLst>
            <pc:docMk/>
            <pc:sldMk cId="25516780" sldId="304"/>
            <ac:spMk id="8" creationId="{3FFB2B9B-1297-4B87-A518-65BAFBF8180C}"/>
          </ac:spMkLst>
        </pc:spChg>
        <pc:spChg chg="mod">
          <ac:chgData name="Leigh-Ann Pringle" userId="90c27759-dcb2-4cfd-84bf-93ebcdd77db7" providerId="ADAL" clId="{5204ACD8-39A0-48BC-9134-46CFD6FD0931}" dt="2022-01-23T03:08:22.392" v="2577" actId="164"/>
          <ac:spMkLst>
            <pc:docMk/>
            <pc:sldMk cId="25516780" sldId="304"/>
            <ac:spMk id="9" creationId="{5468FE83-48E7-47DD-AD54-0B081DFC6153}"/>
          </ac:spMkLst>
        </pc:spChg>
        <pc:spChg chg="add mod">
          <ac:chgData name="Leigh-Ann Pringle" userId="90c27759-dcb2-4cfd-84bf-93ebcdd77db7" providerId="ADAL" clId="{5204ACD8-39A0-48BC-9134-46CFD6FD0931}" dt="2022-01-23T03:27:23.282" v="3458" actId="1076"/>
          <ac:spMkLst>
            <pc:docMk/>
            <pc:sldMk cId="25516780" sldId="304"/>
            <ac:spMk id="22" creationId="{5BD09FF3-9B51-4ED6-8384-CAAB2BC62D73}"/>
          </ac:spMkLst>
        </pc:spChg>
        <pc:spChg chg="add mod">
          <ac:chgData name="Leigh-Ann Pringle" userId="90c27759-dcb2-4cfd-84bf-93ebcdd77db7" providerId="ADAL" clId="{5204ACD8-39A0-48BC-9134-46CFD6FD0931}" dt="2022-01-23T03:27:28.809" v="3460" actId="1076"/>
          <ac:spMkLst>
            <pc:docMk/>
            <pc:sldMk cId="25516780" sldId="304"/>
            <ac:spMk id="23" creationId="{812105A4-FD5D-41EB-B02C-53BDD37C5E17}"/>
          </ac:spMkLst>
        </pc:spChg>
        <pc:spChg chg="add mod">
          <ac:chgData name="Leigh-Ann Pringle" userId="90c27759-dcb2-4cfd-84bf-93ebcdd77db7" providerId="ADAL" clId="{5204ACD8-39A0-48BC-9134-46CFD6FD0931}" dt="2022-01-25T20:58:56.463" v="10404"/>
          <ac:spMkLst>
            <pc:docMk/>
            <pc:sldMk cId="25516780" sldId="304"/>
            <ac:spMk id="24" creationId="{C50DF4D4-1FA1-400A-9D81-45E117EAD1BC}"/>
          </ac:spMkLst>
        </pc:spChg>
        <pc:spChg chg="add mod">
          <ac:chgData name="Leigh-Ann Pringle" userId="90c27759-dcb2-4cfd-84bf-93ebcdd77db7" providerId="ADAL" clId="{5204ACD8-39A0-48BC-9134-46CFD6FD0931}" dt="2022-01-23T03:28:16.830" v="3473" actId="1076"/>
          <ac:spMkLst>
            <pc:docMk/>
            <pc:sldMk cId="25516780" sldId="304"/>
            <ac:spMk id="25" creationId="{00434191-F210-40CE-9D07-E18F41E48315}"/>
          </ac:spMkLst>
        </pc:spChg>
        <pc:spChg chg="add mod ord">
          <ac:chgData name="Leigh-Ann Pringle" userId="90c27759-dcb2-4cfd-84bf-93ebcdd77db7" providerId="ADAL" clId="{5204ACD8-39A0-48BC-9134-46CFD6FD0931}" dt="2022-01-23T03:24:31.935" v="3437" actId="164"/>
          <ac:spMkLst>
            <pc:docMk/>
            <pc:sldMk cId="25516780" sldId="304"/>
            <ac:spMk id="27" creationId="{8E62E936-556C-4772-AD0F-E2F801C878FA}"/>
          </ac:spMkLst>
        </pc:spChg>
        <pc:spChg chg="mod">
          <ac:chgData name="Leigh-Ann Pringle" userId="90c27759-dcb2-4cfd-84bf-93ebcdd77db7" providerId="ADAL" clId="{5204ACD8-39A0-48BC-9134-46CFD6FD0931}" dt="2022-01-23T03:27:50.205" v="3466"/>
          <ac:spMkLst>
            <pc:docMk/>
            <pc:sldMk cId="25516780" sldId="304"/>
            <ac:spMk id="30" creationId="{3C7FBF51-CD20-476D-9F31-9772D2083BAB}"/>
          </ac:spMkLst>
        </pc:spChg>
        <pc:spChg chg="add mod">
          <ac:chgData name="Leigh-Ann Pringle" userId="90c27759-dcb2-4cfd-84bf-93ebcdd77db7" providerId="ADAL" clId="{5204ACD8-39A0-48BC-9134-46CFD6FD0931}" dt="2022-01-25T20:58:25.641" v="10401"/>
          <ac:spMkLst>
            <pc:docMk/>
            <pc:sldMk cId="25516780" sldId="304"/>
            <ac:spMk id="32" creationId="{62EF0D9F-2601-46F3-872B-40137FFEEC45}"/>
          </ac:spMkLst>
        </pc:spChg>
        <pc:grpChg chg="add mod">
          <ac:chgData name="Leigh-Ann Pringle" userId="90c27759-dcb2-4cfd-84bf-93ebcdd77db7" providerId="ADAL" clId="{5204ACD8-39A0-48BC-9134-46CFD6FD0931}" dt="2022-01-23T03:27:19.757" v="3457" actId="1076"/>
          <ac:grpSpMkLst>
            <pc:docMk/>
            <pc:sldMk cId="25516780" sldId="304"/>
            <ac:grpSpMk id="5" creationId="{E3E584F4-8D1F-43AD-85B4-A1258D2FF706}"/>
          </ac:grpSpMkLst>
        </pc:grpChg>
        <pc:grpChg chg="add mod">
          <ac:chgData name="Leigh-Ann Pringle" userId="90c27759-dcb2-4cfd-84bf-93ebcdd77db7" providerId="ADAL" clId="{5204ACD8-39A0-48BC-9134-46CFD6FD0931}" dt="2022-01-23T03:28:00.574" v="3468" actId="1076"/>
          <ac:grpSpMkLst>
            <pc:docMk/>
            <pc:sldMk cId="25516780" sldId="304"/>
            <ac:grpSpMk id="19" creationId="{0961AB4A-36B1-476B-A767-6EA3E467EC80}"/>
          </ac:grpSpMkLst>
        </pc:grpChg>
        <pc:grpChg chg="add mod">
          <ac:chgData name="Leigh-Ann Pringle" userId="90c27759-dcb2-4cfd-84bf-93ebcdd77db7" providerId="ADAL" clId="{5204ACD8-39A0-48BC-9134-46CFD6FD0931}" dt="2022-01-23T03:28:03.316" v="3469" actId="1076"/>
          <ac:grpSpMkLst>
            <pc:docMk/>
            <pc:sldMk cId="25516780" sldId="304"/>
            <ac:grpSpMk id="20" creationId="{DB98EF72-3B90-420D-A8DC-5DF99D03609C}"/>
          </ac:grpSpMkLst>
        </pc:grpChg>
        <pc:grpChg chg="add mod">
          <ac:chgData name="Leigh-Ann Pringle" userId="90c27759-dcb2-4cfd-84bf-93ebcdd77db7" providerId="ADAL" clId="{5204ACD8-39A0-48BC-9134-46CFD6FD0931}" dt="2022-01-23T03:28:05.860" v="3470" actId="1076"/>
          <ac:grpSpMkLst>
            <pc:docMk/>
            <pc:sldMk cId="25516780" sldId="304"/>
            <ac:grpSpMk id="21" creationId="{E4C669C6-E905-4CAF-91FE-8DC9C78E7324}"/>
          </ac:grpSpMkLst>
        </pc:grpChg>
        <pc:grpChg chg="add mod">
          <ac:chgData name="Leigh-Ann Pringle" userId="90c27759-dcb2-4cfd-84bf-93ebcdd77db7" providerId="ADAL" clId="{5204ACD8-39A0-48BC-9134-46CFD6FD0931}" dt="2022-01-23T03:28:07.765" v="3471" actId="1076"/>
          <ac:grpSpMkLst>
            <pc:docMk/>
            <pc:sldMk cId="25516780" sldId="304"/>
            <ac:grpSpMk id="29" creationId="{022413BB-F1D4-42AA-B611-6D8FA0796B3D}"/>
          </ac:grpSpMkLst>
        </pc:grpChg>
        <pc:picChg chg="del">
          <ac:chgData name="Leigh-Ann Pringle" userId="90c27759-dcb2-4cfd-84bf-93ebcdd77db7" providerId="ADAL" clId="{5204ACD8-39A0-48BC-9134-46CFD6FD0931}" dt="2022-01-22T09:17:12.459" v="135" actId="478"/>
          <ac:picMkLst>
            <pc:docMk/>
            <pc:sldMk cId="25516780" sldId="304"/>
            <ac:picMk id="4" creationId="{A190FE3F-F44B-420C-98CE-4F75F73DAC3D}"/>
          </ac:picMkLst>
        </pc:picChg>
        <pc:picChg chg="mod">
          <ac:chgData name="Leigh-Ann Pringle" userId="90c27759-dcb2-4cfd-84bf-93ebcdd77db7" providerId="ADAL" clId="{5204ACD8-39A0-48BC-9134-46CFD6FD0931}" dt="2022-01-23T03:08:37.512" v="2582" actId="164"/>
          <ac:picMkLst>
            <pc:docMk/>
            <pc:sldMk cId="25516780" sldId="304"/>
            <ac:picMk id="7" creationId="{60B0B067-97BF-436E-BC61-4BEA528ECB12}"/>
          </ac:picMkLst>
        </pc:picChg>
        <pc:picChg chg="mod">
          <ac:chgData name="Leigh-Ann Pringle" userId="90c27759-dcb2-4cfd-84bf-93ebcdd77db7" providerId="ADAL" clId="{5204ACD8-39A0-48BC-9134-46CFD6FD0931}" dt="2022-01-23T03:08:14.173" v="2575" actId="164"/>
          <ac:picMkLst>
            <pc:docMk/>
            <pc:sldMk cId="25516780" sldId="304"/>
            <ac:picMk id="10" creationId="{A5A4FC33-D142-4E28-8346-35D781135E3B}"/>
          </ac:picMkLst>
        </pc:picChg>
        <pc:picChg chg="mod">
          <ac:chgData name="Leigh-Ann Pringle" userId="90c27759-dcb2-4cfd-84bf-93ebcdd77db7" providerId="ADAL" clId="{5204ACD8-39A0-48BC-9134-46CFD6FD0931}" dt="2022-01-23T03:08:22.392" v="2577" actId="164"/>
          <ac:picMkLst>
            <pc:docMk/>
            <pc:sldMk cId="25516780" sldId="304"/>
            <ac:picMk id="11" creationId="{3439F3EA-3441-4FC6-A458-4D5CA033D329}"/>
          </ac:picMkLst>
        </pc:picChg>
        <pc:picChg chg="add mod">
          <ac:chgData name="Leigh-Ann Pringle" userId="90c27759-dcb2-4cfd-84bf-93ebcdd77db7" providerId="ADAL" clId="{5204ACD8-39A0-48BC-9134-46CFD6FD0931}" dt="2022-01-23T03:24:31.935" v="3437" actId="164"/>
          <ac:picMkLst>
            <pc:docMk/>
            <pc:sldMk cId="25516780" sldId="304"/>
            <ac:picMk id="26" creationId="{9184D857-4621-4E93-A0DD-8DFA8DD159EF}"/>
          </ac:picMkLst>
        </pc:picChg>
        <pc:picChg chg="mod">
          <ac:chgData name="Leigh-Ann Pringle" userId="90c27759-dcb2-4cfd-84bf-93ebcdd77db7" providerId="ADAL" clId="{5204ACD8-39A0-48BC-9134-46CFD6FD0931}" dt="2022-01-23T03:27:50.205" v="3466"/>
          <ac:picMkLst>
            <pc:docMk/>
            <pc:sldMk cId="25516780" sldId="304"/>
            <ac:picMk id="31" creationId="{A51F5E86-3BF0-468D-ADB8-3C7DE763FC73}"/>
          </ac:picMkLst>
        </pc:picChg>
        <pc:picChg chg="del">
          <ac:chgData name="Leigh-Ann Pringle" userId="90c27759-dcb2-4cfd-84bf-93ebcdd77db7" providerId="ADAL" clId="{5204ACD8-39A0-48BC-9134-46CFD6FD0931}" dt="2022-01-22T09:17:13.284" v="136" actId="478"/>
          <ac:picMkLst>
            <pc:docMk/>
            <pc:sldMk cId="25516780" sldId="304"/>
            <ac:picMk id="1026" creationId="{F993E9D6-C6A5-4A8E-B3C8-B97046AA1BA2}"/>
          </ac:picMkLst>
        </pc:picChg>
      </pc:sldChg>
      <pc:sldChg chg="modNotesTx">
        <pc:chgData name="Leigh-Ann Pringle" userId="90c27759-dcb2-4cfd-84bf-93ebcdd77db7" providerId="ADAL" clId="{5204ACD8-39A0-48BC-9134-46CFD6FD0931}" dt="2022-01-23T19:31:25.291" v="10400" actId="313"/>
        <pc:sldMkLst>
          <pc:docMk/>
          <pc:sldMk cId="2375857797" sldId="305"/>
        </pc:sldMkLst>
      </pc:sldChg>
      <pc:sldChg chg="del">
        <pc:chgData name="Leigh-Ann Pringle" userId="90c27759-dcb2-4cfd-84bf-93ebcdd77db7" providerId="ADAL" clId="{5204ACD8-39A0-48BC-9134-46CFD6FD0931}" dt="2022-01-23T19:12:07.154" v="8166" actId="47"/>
        <pc:sldMkLst>
          <pc:docMk/>
          <pc:sldMk cId="4033701540" sldId="306"/>
        </pc:sldMkLst>
      </pc:sldChg>
      <pc:sldChg chg="del">
        <pc:chgData name="Leigh-Ann Pringle" userId="90c27759-dcb2-4cfd-84bf-93ebcdd77db7" providerId="ADAL" clId="{5204ACD8-39A0-48BC-9134-46CFD6FD0931}" dt="2022-01-22T19:33:44.086" v="200" actId="47"/>
        <pc:sldMkLst>
          <pc:docMk/>
          <pc:sldMk cId="3344767153" sldId="307"/>
        </pc:sldMkLst>
      </pc:sldChg>
      <pc:sldChg chg="del">
        <pc:chgData name="Leigh-Ann Pringle" userId="90c27759-dcb2-4cfd-84bf-93ebcdd77db7" providerId="ADAL" clId="{5204ACD8-39A0-48BC-9134-46CFD6FD0931}" dt="2022-01-23T19:07:31.544" v="8011" actId="47"/>
        <pc:sldMkLst>
          <pc:docMk/>
          <pc:sldMk cId="2123277619" sldId="308"/>
        </pc:sldMkLst>
      </pc:sldChg>
      <pc:sldChg chg="del">
        <pc:chgData name="Leigh-Ann Pringle" userId="90c27759-dcb2-4cfd-84bf-93ebcdd77db7" providerId="ADAL" clId="{5204ACD8-39A0-48BC-9134-46CFD6FD0931}" dt="2022-01-23T19:07:31.544" v="8011" actId="47"/>
        <pc:sldMkLst>
          <pc:docMk/>
          <pc:sldMk cId="982333702" sldId="311"/>
        </pc:sldMkLst>
      </pc:sldChg>
      <pc:sldChg chg="del">
        <pc:chgData name="Leigh-Ann Pringle" userId="90c27759-dcb2-4cfd-84bf-93ebcdd77db7" providerId="ADAL" clId="{5204ACD8-39A0-48BC-9134-46CFD6FD0931}" dt="2022-01-23T19:07:31.544" v="8011" actId="47"/>
        <pc:sldMkLst>
          <pc:docMk/>
          <pc:sldMk cId="473142546" sldId="312"/>
        </pc:sldMkLst>
      </pc:sldChg>
      <pc:sldChg chg="del">
        <pc:chgData name="Leigh-Ann Pringle" userId="90c27759-dcb2-4cfd-84bf-93ebcdd77db7" providerId="ADAL" clId="{5204ACD8-39A0-48BC-9134-46CFD6FD0931}" dt="2022-01-23T19:07:31.544" v="8011" actId="47"/>
        <pc:sldMkLst>
          <pc:docMk/>
          <pc:sldMk cId="1698543734" sldId="313"/>
        </pc:sldMkLst>
      </pc:sldChg>
      <pc:sldChg chg="del">
        <pc:chgData name="Leigh-Ann Pringle" userId="90c27759-dcb2-4cfd-84bf-93ebcdd77db7" providerId="ADAL" clId="{5204ACD8-39A0-48BC-9134-46CFD6FD0931}" dt="2022-01-23T19:07:31.544" v="8011" actId="47"/>
        <pc:sldMkLst>
          <pc:docMk/>
          <pc:sldMk cId="1395564054" sldId="314"/>
        </pc:sldMkLst>
      </pc:sldChg>
      <pc:sldChg chg="del">
        <pc:chgData name="Leigh-Ann Pringle" userId="90c27759-dcb2-4cfd-84bf-93ebcdd77db7" providerId="ADAL" clId="{5204ACD8-39A0-48BC-9134-46CFD6FD0931}" dt="2022-01-23T19:07:31.544" v="8011" actId="47"/>
        <pc:sldMkLst>
          <pc:docMk/>
          <pc:sldMk cId="893990118" sldId="315"/>
        </pc:sldMkLst>
      </pc:sldChg>
      <pc:sldChg chg="addSp delSp modSp new mod modNotesTx">
        <pc:chgData name="Leigh-Ann Pringle" userId="90c27759-dcb2-4cfd-84bf-93ebcdd77db7" providerId="ADAL" clId="{5204ACD8-39A0-48BC-9134-46CFD6FD0931}" dt="2022-01-23T19:10:54.682" v="8125" actId="1076"/>
        <pc:sldMkLst>
          <pc:docMk/>
          <pc:sldMk cId="830296039" sldId="316"/>
        </pc:sldMkLst>
        <pc:spChg chg="del mod">
          <ac:chgData name="Leigh-Ann Pringle" userId="90c27759-dcb2-4cfd-84bf-93ebcdd77db7" providerId="ADAL" clId="{5204ACD8-39A0-48BC-9134-46CFD6FD0931}" dt="2022-01-23T19:10:25.317" v="8112" actId="478"/>
          <ac:spMkLst>
            <pc:docMk/>
            <pc:sldMk cId="830296039" sldId="316"/>
            <ac:spMk id="2" creationId="{E5E00454-E772-4A94-9514-8E915567E731}"/>
          </ac:spMkLst>
        </pc:spChg>
        <pc:spChg chg="mod">
          <ac:chgData name="Leigh-Ann Pringle" userId="90c27759-dcb2-4cfd-84bf-93ebcdd77db7" providerId="ADAL" clId="{5204ACD8-39A0-48BC-9134-46CFD6FD0931}" dt="2022-01-23T19:10:50.393" v="8124" actId="27636"/>
          <ac:spMkLst>
            <pc:docMk/>
            <pc:sldMk cId="830296039" sldId="316"/>
            <ac:spMk id="3" creationId="{93BCF984-22B7-497D-9726-0FCC67CEB301}"/>
          </ac:spMkLst>
        </pc:spChg>
        <pc:spChg chg="add mod">
          <ac:chgData name="Leigh-Ann Pringle" userId="90c27759-dcb2-4cfd-84bf-93ebcdd77db7" providerId="ADAL" clId="{5204ACD8-39A0-48BC-9134-46CFD6FD0931}" dt="2022-01-22T09:08:32.521" v="33" actId="14100"/>
          <ac:spMkLst>
            <pc:docMk/>
            <pc:sldMk cId="830296039" sldId="316"/>
            <ac:spMk id="6" creationId="{11F5E890-713B-48A5-A01B-490EDD327AC1}"/>
          </ac:spMkLst>
        </pc:spChg>
        <pc:spChg chg="mod">
          <ac:chgData name="Leigh-Ann Pringle" userId="90c27759-dcb2-4cfd-84bf-93ebcdd77db7" providerId="ADAL" clId="{5204ACD8-39A0-48BC-9134-46CFD6FD0931}" dt="2022-01-23T19:09:06.297" v="8032"/>
          <ac:spMkLst>
            <pc:docMk/>
            <pc:sldMk cId="830296039" sldId="316"/>
            <ac:spMk id="8" creationId="{7D841868-F840-4FAD-864F-DD6AFAFA2068}"/>
          </ac:spMkLst>
        </pc:spChg>
        <pc:spChg chg="add mod">
          <ac:chgData name="Leigh-Ann Pringle" userId="90c27759-dcb2-4cfd-84bf-93ebcdd77db7" providerId="ADAL" clId="{5204ACD8-39A0-48BC-9134-46CFD6FD0931}" dt="2022-01-23T19:10:20.396" v="8111" actId="20577"/>
          <ac:spMkLst>
            <pc:docMk/>
            <pc:sldMk cId="830296039" sldId="316"/>
            <ac:spMk id="10" creationId="{04F437FF-4B44-4351-BCCE-9E8752254614}"/>
          </ac:spMkLst>
        </pc:spChg>
        <pc:spChg chg="add del mod">
          <ac:chgData name="Leigh-Ann Pringle" userId="90c27759-dcb2-4cfd-84bf-93ebcdd77db7" providerId="ADAL" clId="{5204ACD8-39A0-48BC-9134-46CFD6FD0931}" dt="2022-01-23T19:10:27.704" v="8113" actId="478"/>
          <ac:spMkLst>
            <pc:docMk/>
            <pc:sldMk cId="830296039" sldId="316"/>
            <ac:spMk id="11" creationId="{C04E15E3-6662-4DF2-A97A-EC4D82CE9592}"/>
          </ac:spMkLst>
        </pc:spChg>
        <pc:grpChg chg="add mod">
          <ac:chgData name="Leigh-Ann Pringle" userId="90c27759-dcb2-4cfd-84bf-93ebcdd77db7" providerId="ADAL" clId="{5204ACD8-39A0-48BC-9134-46CFD6FD0931}" dt="2022-01-23T19:09:06.297" v="8032"/>
          <ac:grpSpMkLst>
            <pc:docMk/>
            <pc:sldMk cId="830296039" sldId="316"/>
            <ac:grpSpMk id="7" creationId="{0FD22A3E-A4A3-4E68-B133-5F67F78AB04D}"/>
          </ac:grpSpMkLst>
        </pc:grpChg>
        <pc:picChg chg="mod">
          <ac:chgData name="Leigh-Ann Pringle" userId="90c27759-dcb2-4cfd-84bf-93ebcdd77db7" providerId="ADAL" clId="{5204ACD8-39A0-48BC-9134-46CFD6FD0931}" dt="2022-01-23T19:09:06.297" v="8032"/>
          <ac:picMkLst>
            <pc:docMk/>
            <pc:sldMk cId="830296039" sldId="316"/>
            <ac:picMk id="9" creationId="{6861F2EB-D039-4343-830E-D056A214CEC1}"/>
          </ac:picMkLst>
        </pc:picChg>
        <pc:picChg chg="add mod">
          <ac:chgData name="Leigh-Ann Pringle" userId="90c27759-dcb2-4cfd-84bf-93ebcdd77db7" providerId="ADAL" clId="{5204ACD8-39A0-48BC-9134-46CFD6FD0931}" dt="2022-01-23T19:10:54.682" v="8125" actId="1076"/>
          <ac:picMkLst>
            <pc:docMk/>
            <pc:sldMk cId="830296039" sldId="316"/>
            <ac:picMk id="2050" creationId="{EE2B5D28-FD18-4073-ACE9-BFDE38AC26BA}"/>
          </ac:picMkLst>
        </pc:picChg>
      </pc:sldChg>
      <pc:sldChg chg="addSp delSp modSp new mod modNotesTx">
        <pc:chgData name="Leigh-Ann Pringle" userId="90c27759-dcb2-4cfd-84bf-93ebcdd77db7" providerId="ADAL" clId="{5204ACD8-39A0-48BC-9134-46CFD6FD0931}" dt="2022-01-23T19:09:58.923" v="8089" actId="14100"/>
        <pc:sldMkLst>
          <pc:docMk/>
          <pc:sldMk cId="1917578876" sldId="317"/>
        </pc:sldMkLst>
        <pc:spChg chg="del mod">
          <ac:chgData name="Leigh-Ann Pringle" userId="90c27759-dcb2-4cfd-84bf-93ebcdd77db7" providerId="ADAL" clId="{5204ACD8-39A0-48BC-9134-46CFD6FD0931}" dt="2022-01-23T19:09:49.283" v="8086" actId="478"/>
          <ac:spMkLst>
            <pc:docMk/>
            <pc:sldMk cId="1917578876" sldId="317"/>
            <ac:spMk id="2" creationId="{0A8C86B2-A7A9-4752-9510-B23129CF20EF}"/>
          </ac:spMkLst>
        </pc:spChg>
        <pc:spChg chg="mod">
          <ac:chgData name="Leigh-Ann Pringle" userId="90c27759-dcb2-4cfd-84bf-93ebcdd77db7" providerId="ADAL" clId="{5204ACD8-39A0-48BC-9134-46CFD6FD0931}" dt="2022-01-23T17:52:07.324" v="6761" actId="255"/>
          <ac:spMkLst>
            <pc:docMk/>
            <pc:sldMk cId="1917578876" sldId="317"/>
            <ac:spMk id="3" creationId="{4003A0D2-D3D8-44F7-965B-9E5ECCF746AC}"/>
          </ac:spMkLst>
        </pc:spChg>
        <pc:spChg chg="mod">
          <ac:chgData name="Leigh-Ann Pringle" userId="90c27759-dcb2-4cfd-84bf-93ebcdd77db7" providerId="ADAL" clId="{5204ACD8-39A0-48BC-9134-46CFD6FD0931}" dt="2022-01-23T19:09:04.016" v="8031"/>
          <ac:spMkLst>
            <pc:docMk/>
            <pc:sldMk cId="1917578876" sldId="317"/>
            <ac:spMk id="6" creationId="{1350A953-30EA-4B3F-98BE-18AEE768A47F}"/>
          </ac:spMkLst>
        </pc:spChg>
        <pc:spChg chg="add mod">
          <ac:chgData name="Leigh-Ann Pringle" userId="90c27759-dcb2-4cfd-84bf-93ebcdd77db7" providerId="ADAL" clId="{5204ACD8-39A0-48BC-9134-46CFD6FD0931}" dt="2022-01-23T19:09:41.885" v="8085" actId="20577"/>
          <ac:spMkLst>
            <pc:docMk/>
            <pc:sldMk cId="1917578876" sldId="317"/>
            <ac:spMk id="8" creationId="{BE4A9611-DE8A-4B95-9017-023372EBE7E8}"/>
          </ac:spMkLst>
        </pc:spChg>
        <pc:spChg chg="add del mod">
          <ac:chgData name="Leigh-Ann Pringle" userId="90c27759-dcb2-4cfd-84bf-93ebcdd77db7" providerId="ADAL" clId="{5204ACD8-39A0-48BC-9134-46CFD6FD0931}" dt="2022-01-23T19:09:52.536" v="8087" actId="478"/>
          <ac:spMkLst>
            <pc:docMk/>
            <pc:sldMk cId="1917578876" sldId="317"/>
            <ac:spMk id="10" creationId="{098707CD-6F08-4A6E-955C-D01E56EE1139}"/>
          </ac:spMkLst>
        </pc:spChg>
        <pc:grpChg chg="add mod">
          <ac:chgData name="Leigh-Ann Pringle" userId="90c27759-dcb2-4cfd-84bf-93ebcdd77db7" providerId="ADAL" clId="{5204ACD8-39A0-48BC-9134-46CFD6FD0931}" dt="2022-01-23T19:09:04.016" v="8031"/>
          <ac:grpSpMkLst>
            <pc:docMk/>
            <pc:sldMk cId="1917578876" sldId="317"/>
            <ac:grpSpMk id="5" creationId="{5246C823-13CF-4977-AA33-D7F5DBD1FAE6}"/>
          </ac:grpSpMkLst>
        </pc:grpChg>
        <pc:picChg chg="add mod">
          <ac:chgData name="Leigh-Ann Pringle" userId="90c27759-dcb2-4cfd-84bf-93ebcdd77db7" providerId="ADAL" clId="{5204ACD8-39A0-48BC-9134-46CFD6FD0931}" dt="2022-01-23T19:09:58.923" v="8089" actId="14100"/>
          <ac:picMkLst>
            <pc:docMk/>
            <pc:sldMk cId="1917578876" sldId="317"/>
            <ac:picMk id="4" creationId="{DEACCCC7-1A26-4A74-A061-7892331F66D3}"/>
          </ac:picMkLst>
        </pc:picChg>
        <pc:picChg chg="mod">
          <ac:chgData name="Leigh-Ann Pringle" userId="90c27759-dcb2-4cfd-84bf-93ebcdd77db7" providerId="ADAL" clId="{5204ACD8-39A0-48BC-9134-46CFD6FD0931}" dt="2022-01-23T19:09:04.016" v="8031"/>
          <ac:picMkLst>
            <pc:docMk/>
            <pc:sldMk cId="1917578876" sldId="317"/>
            <ac:picMk id="7" creationId="{DFE896FC-DE13-4F3F-AA73-A85508E48C99}"/>
          </ac:picMkLst>
        </pc:picChg>
      </pc:sldChg>
      <pc:sldChg chg="addSp delSp modSp new mod modNotesTx">
        <pc:chgData name="Leigh-Ann Pringle" userId="90c27759-dcb2-4cfd-84bf-93ebcdd77db7" providerId="ADAL" clId="{5204ACD8-39A0-48BC-9134-46CFD6FD0931}" dt="2022-01-23T19:00:16.443" v="7495" actId="6549"/>
        <pc:sldMkLst>
          <pc:docMk/>
          <pc:sldMk cId="414878007" sldId="318"/>
        </pc:sldMkLst>
        <pc:spChg chg="del mod">
          <ac:chgData name="Leigh-Ann Pringle" userId="90c27759-dcb2-4cfd-84bf-93ebcdd77db7" providerId="ADAL" clId="{5204ACD8-39A0-48BC-9134-46CFD6FD0931}" dt="2022-01-23T04:12:25.180" v="4141" actId="478"/>
          <ac:spMkLst>
            <pc:docMk/>
            <pc:sldMk cId="414878007" sldId="318"/>
            <ac:spMk id="2" creationId="{D2510FCA-547B-46C8-8D90-B9E512BBD60C}"/>
          </ac:spMkLst>
        </pc:spChg>
        <pc:spChg chg="mod">
          <ac:chgData name="Leigh-Ann Pringle" userId="90c27759-dcb2-4cfd-84bf-93ebcdd77db7" providerId="ADAL" clId="{5204ACD8-39A0-48BC-9134-46CFD6FD0931}" dt="2022-01-23T04:10:31.452" v="4095"/>
          <ac:spMkLst>
            <pc:docMk/>
            <pc:sldMk cId="414878007" sldId="318"/>
            <ac:spMk id="7" creationId="{CF12768A-5E00-49D7-836D-F7B8530236E6}"/>
          </ac:spMkLst>
        </pc:spChg>
        <pc:spChg chg="add mod">
          <ac:chgData name="Leigh-Ann Pringle" userId="90c27759-dcb2-4cfd-84bf-93ebcdd77db7" providerId="ADAL" clId="{5204ACD8-39A0-48BC-9134-46CFD6FD0931}" dt="2022-01-23T04:12:13.188" v="4140" actId="20577"/>
          <ac:spMkLst>
            <pc:docMk/>
            <pc:sldMk cId="414878007" sldId="318"/>
            <ac:spMk id="9" creationId="{51546192-A9B1-4F42-A334-5E083BC2EE34}"/>
          </ac:spMkLst>
        </pc:spChg>
        <pc:spChg chg="add del mod">
          <ac:chgData name="Leigh-Ann Pringle" userId="90c27759-dcb2-4cfd-84bf-93ebcdd77db7" providerId="ADAL" clId="{5204ACD8-39A0-48BC-9134-46CFD6FD0931}" dt="2022-01-23T04:12:28.642" v="4142" actId="478"/>
          <ac:spMkLst>
            <pc:docMk/>
            <pc:sldMk cId="414878007" sldId="318"/>
            <ac:spMk id="11" creationId="{045FAC2A-EFE3-4ACC-9255-A8DB3F5E2EAC}"/>
          </ac:spMkLst>
        </pc:spChg>
        <pc:spChg chg="add mod">
          <ac:chgData name="Leigh-Ann Pringle" userId="90c27759-dcb2-4cfd-84bf-93ebcdd77db7" providerId="ADAL" clId="{5204ACD8-39A0-48BC-9134-46CFD6FD0931}" dt="2022-01-23T04:13:42.150" v="4179" actId="122"/>
          <ac:spMkLst>
            <pc:docMk/>
            <pc:sldMk cId="414878007" sldId="318"/>
            <ac:spMk id="12" creationId="{65104E2C-95C7-4FB8-BEC4-9A1A54364ADD}"/>
          </ac:spMkLst>
        </pc:spChg>
        <pc:grpChg chg="add mod">
          <ac:chgData name="Leigh-Ann Pringle" userId="90c27759-dcb2-4cfd-84bf-93ebcdd77db7" providerId="ADAL" clId="{5204ACD8-39A0-48BC-9134-46CFD6FD0931}" dt="2022-01-23T04:11:39.549" v="4117" actId="1076"/>
          <ac:grpSpMkLst>
            <pc:docMk/>
            <pc:sldMk cId="414878007" sldId="318"/>
            <ac:grpSpMk id="6" creationId="{89A6C0B8-54E8-48D1-9FCE-85E61531A415}"/>
          </ac:grpSpMkLst>
        </pc:grpChg>
        <pc:picChg chg="add mod">
          <ac:chgData name="Leigh-Ann Pringle" userId="90c27759-dcb2-4cfd-84bf-93ebcdd77db7" providerId="ADAL" clId="{5204ACD8-39A0-48BC-9134-46CFD6FD0931}" dt="2022-01-23T04:12:41.886" v="4144" actId="1076"/>
          <ac:picMkLst>
            <pc:docMk/>
            <pc:sldMk cId="414878007" sldId="318"/>
            <ac:picMk id="5" creationId="{50B3B80D-9B35-48A3-81F5-DCA226A2B617}"/>
          </ac:picMkLst>
        </pc:picChg>
        <pc:picChg chg="mod">
          <ac:chgData name="Leigh-Ann Pringle" userId="90c27759-dcb2-4cfd-84bf-93ebcdd77db7" providerId="ADAL" clId="{5204ACD8-39A0-48BC-9134-46CFD6FD0931}" dt="2022-01-23T04:10:31.452" v="4095"/>
          <ac:picMkLst>
            <pc:docMk/>
            <pc:sldMk cId="414878007" sldId="318"/>
            <ac:picMk id="8" creationId="{F734549C-562F-4892-AC72-E9C1DD85BF45}"/>
          </ac:picMkLst>
        </pc:picChg>
      </pc:sldChg>
      <pc:sldChg chg="addSp modSp new mod modNotesTx">
        <pc:chgData name="Leigh-Ann Pringle" userId="90c27759-dcb2-4cfd-84bf-93ebcdd77db7" providerId="ADAL" clId="{5204ACD8-39A0-48BC-9134-46CFD6FD0931}" dt="2022-01-23T19:09:01.232" v="8030"/>
        <pc:sldMkLst>
          <pc:docMk/>
          <pc:sldMk cId="1873478705" sldId="319"/>
        </pc:sldMkLst>
        <pc:spChg chg="mod">
          <ac:chgData name="Leigh-Ann Pringle" userId="90c27759-dcb2-4cfd-84bf-93ebcdd77db7" providerId="ADAL" clId="{5204ACD8-39A0-48BC-9134-46CFD6FD0931}" dt="2022-01-22T09:15:13.494" v="126"/>
          <ac:spMkLst>
            <pc:docMk/>
            <pc:sldMk cId="1873478705" sldId="319"/>
            <ac:spMk id="2" creationId="{EF481D10-7CBA-4B1C-9C9E-ACB26CB775CD}"/>
          </ac:spMkLst>
        </pc:spChg>
        <pc:spChg chg="mod">
          <ac:chgData name="Leigh-Ann Pringle" userId="90c27759-dcb2-4cfd-84bf-93ebcdd77db7" providerId="ADAL" clId="{5204ACD8-39A0-48BC-9134-46CFD6FD0931}" dt="2022-01-22T09:16:57.761" v="134"/>
          <ac:spMkLst>
            <pc:docMk/>
            <pc:sldMk cId="1873478705" sldId="319"/>
            <ac:spMk id="3" creationId="{D34E24B7-937D-4714-A9BC-613B31186785}"/>
          </ac:spMkLst>
        </pc:spChg>
        <pc:spChg chg="add mod">
          <ac:chgData name="Leigh-Ann Pringle" userId="90c27759-dcb2-4cfd-84bf-93ebcdd77db7" providerId="ADAL" clId="{5204ACD8-39A0-48BC-9134-46CFD6FD0931}" dt="2022-01-22T09:15:37.334" v="133" actId="1076"/>
          <ac:spMkLst>
            <pc:docMk/>
            <pc:sldMk cId="1873478705" sldId="319"/>
            <ac:spMk id="5" creationId="{C116EC9C-AB44-4595-A678-D79ABEB13870}"/>
          </ac:spMkLst>
        </pc:spChg>
        <pc:spChg chg="mod">
          <ac:chgData name="Leigh-Ann Pringle" userId="90c27759-dcb2-4cfd-84bf-93ebcdd77db7" providerId="ADAL" clId="{5204ACD8-39A0-48BC-9134-46CFD6FD0931}" dt="2022-01-23T19:09:01.232" v="8030"/>
          <ac:spMkLst>
            <pc:docMk/>
            <pc:sldMk cId="1873478705" sldId="319"/>
            <ac:spMk id="7" creationId="{1D4F5376-964D-4ED1-BAFA-BCCDAD58CAE0}"/>
          </ac:spMkLst>
        </pc:spChg>
        <pc:spChg chg="add mod">
          <ac:chgData name="Leigh-Ann Pringle" userId="90c27759-dcb2-4cfd-84bf-93ebcdd77db7" providerId="ADAL" clId="{5204ACD8-39A0-48BC-9134-46CFD6FD0931}" dt="2022-01-23T19:09:01.232" v="8030"/>
          <ac:spMkLst>
            <pc:docMk/>
            <pc:sldMk cId="1873478705" sldId="319"/>
            <ac:spMk id="9" creationId="{A7F5FCC6-E18F-4465-B9FB-4B76AF6EA95C}"/>
          </ac:spMkLst>
        </pc:spChg>
        <pc:grpChg chg="add mod">
          <ac:chgData name="Leigh-Ann Pringle" userId="90c27759-dcb2-4cfd-84bf-93ebcdd77db7" providerId="ADAL" clId="{5204ACD8-39A0-48BC-9134-46CFD6FD0931}" dt="2022-01-23T19:09:01.232" v="8030"/>
          <ac:grpSpMkLst>
            <pc:docMk/>
            <pc:sldMk cId="1873478705" sldId="319"/>
            <ac:grpSpMk id="6" creationId="{2ACC82A1-A262-4EBD-A1A1-4A361A051F89}"/>
          </ac:grpSpMkLst>
        </pc:grpChg>
        <pc:picChg chg="mod">
          <ac:chgData name="Leigh-Ann Pringle" userId="90c27759-dcb2-4cfd-84bf-93ebcdd77db7" providerId="ADAL" clId="{5204ACD8-39A0-48BC-9134-46CFD6FD0931}" dt="2022-01-23T19:09:01.232" v="8030"/>
          <ac:picMkLst>
            <pc:docMk/>
            <pc:sldMk cId="1873478705" sldId="319"/>
            <ac:picMk id="8" creationId="{CEAFF283-D7D9-40C0-9115-CB327663D5AF}"/>
          </ac:picMkLst>
        </pc:picChg>
      </pc:sldChg>
      <pc:sldChg chg="addSp delSp modSp add mod setBg modNotesTx">
        <pc:chgData name="Leigh-Ann Pringle" userId="90c27759-dcb2-4cfd-84bf-93ebcdd77db7" providerId="ADAL" clId="{5204ACD8-39A0-48BC-9134-46CFD6FD0931}" dt="2022-01-23T17:57:47.651" v="7477" actId="20577"/>
        <pc:sldMkLst>
          <pc:docMk/>
          <pc:sldMk cId="1423916066" sldId="320"/>
        </pc:sldMkLst>
        <pc:spChg chg="mod">
          <ac:chgData name="Leigh-Ann Pringle" userId="90c27759-dcb2-4cfd-84bf-93ebcdd77db7" providerId="ADAL" clId="{5204ACD8-39A0-48BC-9134-46CFD6FD0931}" dt="2022-01-23T04:05:05.627" v="3781" actId="207"/>
          <ac:spMkLst>
            <pc:docMk/>
            <pc:sldMk cId="1423916066" sldId="320"/>
            <ac:spMk id="2" creationId="{05F70862-36A5-49F6-9B2C-CA55BA4C8CAE}"/>
          </ac:spMkLst>
        </pc:spChg>
        <pc:spChg chg="del">
          <ac:chgData name="Leigh-Ann Pringle" userId="90c27759-dcb2-4cfd-84bf-93ebcdd77db7" providerId="ADAL" clId="{5204ACD8-39A0-48BC-9134-46CFD6FD0931}" dt="2022-01-23T04:01:25.518" v="3682" actId="478"/>
          <ac:spMkLst>
            <pc:docMk/>
            <pc:sldMk cId="1423916066" sldId="320"/>
            <ac:spMk id="3" creationId="{9F223D40-B2D4-4508-8514-B22B5D40839B}"/>
          </ac:spMkLst>
        </pc:spChg>
        <pc:spChg chg="add del mod">
          <ac:chgData name="Leigh-Ann Pringle" userId="90c27759-dcb2-4cfd-84bf-93ebcdd77db7" providerId="ADAL" clId="{5204ACD8-39A0-48BC-9134-46CFD6FD0931}" dt="2022-01-23T04:04:13.235" v="3772" actId="1076"/>
          <ac:spMkLst>
            <pc:docMk/>
            <pc:sldMk cId="1423916066" sldId="320"/>
            <ac:spMk id="6" creationId="{868E2822-F0BF-D949-B8E2-C5C9D5994043}"/>
          </ac:spMkLst>
        </pc:spChg>
        <pc:spChg chg="mod">
          <ac:chgData name="Leigh-Ann Pringle" userId="90c27759-dcb2-4cfd-84bf-93ebcdd77db7" providerId="ADAL" clId="{5204ACD8-39A0-48BC-9134-46CFD6FD0931}" dt="2022-01-23T04:09:10.248" v="4026" actId="255"/>
          <ac:spMkLst>
            <pc:docMk/>
            <pc:sldMk cId="1423916066" sldId="320"/>
            <ac:spMk id="8" creationId="{B3FEF986-E6DC-4F17-856B-89DAA3EDA48D}"/>
          </ac:spMkLst>
        </pc:spChg>
        <pc:spChg chg="mod">
          <ac:chgData name="Leigh-Ann Pringle" userId="90c27759-dcb2-4cfd-84bf-93ebcdd77db7" providerId="ADAL" clId="{5204ACD8-39A0-48BC-9134-46CFD6FD0931}" dt="2022-01-23T04:04:30.705" v="3777" actId="14100"/>
          <ac:spMkLst>
            <pc:docMk/>
            <pc:sldMk cId="1423916066" sldId="320"/>
            <ac:spMk id="10" creationId="{D61755D0-5562-4A11-BF40-227C0B57EFCA}"/>
          </ac:spMkLst>
        </pc:spChg>
        <pc:spChg chg="del">
          <ac:chgData name="Leigh-Ann Pringle" userId="90c27759-dcb2-4cfd-84bf-93ebcdd77db7" providerId="ADAL" clId="{5204ACD8-39A0-48BC-9134-46CFD6FD0931}" dt="2022-01-23T04:01:32.304" v="3685" actId="478"/>
          <ac:spMkLst>
            <pc:docMk/>
            <pc:sldMk cId="1423916066" sldId="320"/>
            <ac:spMk id="12" creationId="{2D53E88A-C34C-4236-BCB0-69D8A99C6052}"/>
          </ac:spMkLst>
        </pc:spChg>
        <pc:spChg chg="del">
          <ac:chgData name="Leigh-Ann Pringle" userId="90c27759-dcb2-4cfd-84bf-93ebcdd77db7" providerId="ADAL" clId="{5204ACD8-39A0-48BC-9134-46CFD6FD0931}" dt="2022-01-23T04:01:34.844" v="3686" actId="478"/>
          <ac:spMkLst>
            <pc:docMk/>
            <pc:sldMk cId="1423916066" sldId="320"/>
            <ac:spMk id="13" creationId="{0C55DC97-17C9-45AD-B480-9216F6DFC8E0}"/>
          </ac:spMkLst>
        </pc:spChg>
        <pc:picChg chg="mod">
          <ac:chgData name="Leigh-Ann Pringle" userId="90c27759-dcb2-4cfd-84bf-93ebcdd77db7" providerId="ADAL" clId="{5204ACD8-39A0-48BC-9134-46CFD6FD0931}" dt="2022-01-23T04:04:19.879" v="3774" actId="1076"/>
          <ac:picMkLst>
            <pc:docMk/>
            <pc:sldMk cId="1423916066" sldId="320"/>
            <ac:picMk id="5" creationId="{66D65075-912A-0B45-A895-6C8FA62F346F}"/>
          </ac:picMkLst>
        </pc:picChg>
        <pc:picChg chg="mod">
          <ac:chgData name="Leigh-Ann Pringle" userId="90c27759-dcb2-4cfd-84bf-93ebcdd77db7" providerId="ADAL" clId="{5204ACD8-39A0-48BC-9134-46CFD6FD0931}" dt="2022-01-23T04:04:23.155" v="3775" actId="1076"/>
          <ac:picMkLst>
            <pc:docMk/>
            <pc:sldMk cId="1423916066" sldId="320"/>
            <ac:picMk id="14" creationId="{C62DE2AA-F8C5-48D4-87B5-1F07B5007843}"/>
          </ac:picMkLst>
        </pc:picChg>
        <pc:picChg chg="mod">
          <ac:chgData name="Leigh-Ann Pringle" userId="90c27759-dcb2-4cfd-84bf-93ebcdd77db7" providerId="ADAL" clId="{5204ACD8-39A0-48BC-9134-46CFD6FD0931}" dt="2022-01-23T04:04:16.093" v="3773" actId="1076"/>
          <ac:picMkLst>
            <pc:docMk/>
            <pc:sldMk cId="1423916066" sldId="320"/>
            <ac:picMk id="15" creationId="{617D0B23-DBDD-4C56-95DF-6A23B40340CD}"/>
          </ac:picMkLst>
        </pc:picChg>
      </pc:sldChg>
      <pc:sldChg chg="addSp modSp new mod modNotesTx">
        <pc:chgData name="Leigh-Ann Pringle" userId="90c27759-dcb2-4cfd-84bf-93ebcdd77db7" providerId="ADAL" clId="{5204ACD8-39A0-48BC-9134-46CFD6FD0931}" dt="2022-01-23T19:16:58.040" v="8704" actId="313"/>
        <pc:sldMkLst>
          <pc:docMk/>
          <pc:sldMk cId="2503419649" sldId="321"/>
        </pc:sldMkLst>
        <pc:spChg chg="mod">
          <ac:chgData name="Leigh-Ann Pringle" userId="90c27759-dcb2-4cfd-84bf-93ebcdd77db7" providerId="ADAL" clId="{5204ACD8-39A0-48BC-9134-46CFD6FD0931}" dt="2022-01-23T19:09:08.869" v="8033"/>
          <ac:spMkLst>
            <pc:docMk/>
            <pc:sldMk cId="2503419649" sldId="321"/>
            <ac:spMk id="7" creationId="{D1C11952-9E03-4BF8-8B34-22265B0095CA}"/>
          </ac:spMkLst>
        </pc:spChg>
        <pc:spChg chg="add mod">
          <ac:chgData name="Leigh-Ann Pringle" userId="90c27759-dcb2-4cfd-84bf-93ebcdd77db7" providerId="ADAL" clId="{5204ACD8-39A0-48BC-9134-46CFD6FD0931}" dt="2022-01-23T19:11:12.067" v="8141" actId="20577"/>
          <ac:spMkLst>
            <pc:docMk/>
            <pc:sldMk cId="2503419649" sldId="321"/>
            <ac:spMk id="9" creationId="{05376827-0D14-4BF8-A8DB-B4045C9D742D}"/>
          </ac:spMkLst>
        </pc:spChg>
        <pc:grpChg chg="add mod">
          <ac:chgData name="Leigh-Ann Pringle" userId="90c27759-dcb2-4cfd-84bf-93ebcdd77db7" providerId="ADAL" clId="{5204ACD8-39A0-48BC-9134-46CFD6FD0931}" dt="2022-01-23T19:09:08.869" v="8033"/>
          <ac:grpSpMkLst>
            <pc:docMk/>
            <pc:sldMk cId="2503419649" sldId="321"/>
            <ac:grpSpMk id="6" creationId="{3C6BFD30-AEE3-4650-A8DF-DA8FA84D9C9C}"/>
          </ac:grpSpMkLst>
        </pc:grpChg>
        <pc:picChg chg="add mod">
          <ac:chgData name="Leigh-Ann Pringle" userId="90c27759-dcb2-4cfd-84bf-93ebcdd77db7" providerId="ADAL" clId="{5204ACD8-39A0-48BC-9134-46CFD6FD0931}" dt="2022-01-23T19:08:37.884" v="8020" actId="1076"/>
          <ac:picMkLst>
            <pc:docMk/>
            <pc:sldMk cId="2503419649" sldId="321"/>
            <ac:picMk id="5" creationId="{85B96CD1-ED2C-475A-97D6-06839C78FCB7}"/>
          </ac:picMkLst>
        </pc:picChg>
        <pc:picChg chg="mod">
          <ac:chgData name="Leigh-Ann Pringle" userId="90c27759-dcb2-4cfd-84bf-93ebcdd77db7" providerId="ADAL" clId="{5204ACD8-39A0-48BC-9134-46CFD6FD0931}" dt="2022-01-23T19:09:08.869" v="8033"/>
          <ac:picMkLst>
            <pc:docMk/>
            <pc:sldMk cId="2503419649" sldId="321"/>
            <ac:picMk id="8" creationId="{9AE2A873-21D9-4222-8F4A-F456239B029C}"/>
          </ac:picMkLst>
        </pc:picChg>
      </pc:sldChg>
      <pc:sldChg chg="addSp delSp modSp new mod setBg modNotesTx">
        <pc:chgData name="Leigh-Ann Pringle" userId="90c27759-dcb2-4cfd-84bf-93ebcdd77db7" providerId="ADAL" clId="{5204ACD8-39A0-48BC-9134-46CFD6FD0931}" dt="2022-01-23T19:27:03.049" v="9747" actId="20577"/>
        <pc:sldMkLst>
          <pc:docMk/>
          <pc:sldMk cId="3600605495" sldId="322"/>
        </pc:sldMkLst>
        <pc:spChg chg="del mod">
          <ac:chgData name="Leigh-Ann Pringle" userId="90c27759-dcb2-4cfd-84bf-93ebcdd77db7" providerId="ADAL" clId="{5204ACD8-39A0-48BC-9134-46CFD6FD0931}" dt="2022-01-23T19:20:49.598" v="8713" actId="26606"/>
          <ac:spMkLst>
            <pc:docMk/>
            <pc:sldMk cId="3600605495" sldId="322"/>
            <ac:spMk id="2" creationId="{198C7CC5-73A7-4437-A97A-0D8B43D68E83}"/>
          </ac:spMkLst>
        </pc:spChg>
        <pc:spChg chg="add del">
          <ac:chgData name="Leigh-Ann Pringle" userId="90c27759-dcb2-4cfd-84bf-93ebcdd77db7" providerId="ADAL" clId="{5204ACD8-39A0-48BC-9134-46CFD6FD0931}" dt="2022-01-23T19:20:49.598" v="8713" actId="26606"/>
          <ac:spMkLst>
            <pc:docMk/>
            <pc:sldMk cId="3600605495" sldId="322"/>
            <ac:spMk id="3" creationId="{F3CC723E-FD77-47E4-814C-F028BA21585F}"/>
          </ac:spMkLst>
        </pc:spChg>
        <pc:spChg chg="mod">
          <ac:chgData name="Leigh-Ann Pringle" userId="90c27759-dcb2-4cfd-84bf-93ebcdd77db7" providerId="ADAL" clId="{5204ACD8-39A0-48BC-9134-46CFD6FD0931}" dt="2022-01-23T19:17:21.976" v="8706"/>
          <ac:spMkLst>
            <pc:docMk/>
            <pc:sldMk cId="3600605495" sldId="322"/>
            <ac:spMk id="5" creationId="{DDC1806A-962B-4448-B0ED-E71C703C0696}"/>
          </ac:spMkLst>
        </pc:spChg>
        <pc:spChg chg="add mod">
          <ac:chgData name="Leigh-Ann Pringle" userId="90c27759-dcb2-4cfd-84bf-93ebcdd77db7" providerId="ADAL" clId="{5204ACD8-39A0-48BC-9134-46CFD6FD0931}" dt="2022-01-23T19:21:08.650" v="8730" actId="20577"/>
          <ac:spMkLst>
            <pc:docMk/>
            <pc:sldMk cId="3600605495" sldId="322"/>
            <ac:spMk id="7" creationId="{1647CF20-62E1-4E32-A4B5-08A15F8FB3D5}"/>
          </ac:spMkLst>
        </pc:spChg>
        <pc:spChg chg="add del">
          <ac:chgData name="Leigh-Ann Pringle" userId="90c27759-dcb2-4cfd-84bf-93ebcdd77db7" providerId="ADAL" clId="{5204ACD8-39A0-48BC-9134-46CFD6FD0931}" dt="2022-01-23T19:20:49.592" v="8712" actId="26606"/>
          <ac:spMkLst>
            <pc:docMk/>
            <pc:sldMk cId="3600605495" sldId="322"/>
            <ac:spMk id="14" creationId="{A414F261-E931-45CB-8605-20FFD6826336}"/>
          </ac:spMkLst>
        </pc:spChg>
        <pc:spChg chg="add">
          <ac:chgData name="Leigh-Ann Pringle" userId="90c27759-dcb2-4cfd-84bf-93ebcdd77db7" providerId="ADAL" clId="{5204ACD8-39A0-48BC-9134-46CFD6FD0931}" dt="2022-01-23T19:20:49.598" v="8713" actId="26606"/>
          <ac:spMkLst>
            <pc:docMk/>
            <pc:sldMk cId="3600605495" sldId="322"/>
            <ac:spMk id="20" creationId="{42A4FC2C-047E-45A5-965D-8E1E3BF09BC6}"/>
          </ac:spMkLst>
        </pc:spChg>
        <pc:grpChg chg="add mod">
          <ac:chgData name="Leigh-Ann Pringle" userId="90c27759-dcb2-4cfd-84bf-93ebcdd77db7" providerId="ADAL" clId="{5204ACD8-39A0-48BC-9134-46CFD6FD0931}" dt="2022-01-23T19:17:21.976" v="8706"/>
          <ac:grpSpMkLst>
            <pc:docMk/>
            <pc:sldMk cId="3600605495" sldId="322"/>
            <ac:grpSpMk id="4" creationId="{CA2BF208-28D3-441D-8A8A-F7E7B4480CB6}"/>
          </ac:grpSpMkLst>
        </pc:grpChg>
        <pc:picChg chg="mod">
          <ac:chgData name="Leigh-Ann Pringle" userId="90c27759-dcb2-4cfd-84bf-93ebcdd77db7" providerId="ADAL" clId="{5204ACD8-39A0-48BC-9134-46CFD6FD0931}" dt="2022-01-23T19:17:21.976" v="8706"/>
          <ac:picMkLst>
            <pc:docMk/>
            <pc:sldMk cId="3600605495" sldId="322"/>
            <ac:picMk id="6" creationId="{E6F2BDF7-A742-4F3D-9592-6F528A9F908C}"/>
          </ac:picMkLst>
        </pc:picChg>
        <pc:picChg chg="add mod ord">
          <ac:chgData name="Leigh-Ann Pringle" userId="90c27759-dcb2-4cfd-84bf-93ebcdd77db7" providerId="ADAL" clId="{5204ACD8-39A0-48BC-9134-46CFD6FD0931}" dt="2022-01-23T19:20:49.598" v="8713" actId="26606"/>
          <ac:picMkLst>
            <pc:docMk/>
            <pc:sldMk cId="3600605495" sldId="322"/>
            <ac:picMk id="9" creationId="{439577AF-40CA-4C6C-A406-E3F9B0D80567}"/>
          </ac:picMkLst>
        </pc:picChg>
        <pc:cxnChg chg="add del">
          <ac:chgData name="Leigh-Ann Pringle" userId="90c27759-dcb2-4cfd-84bf-93ebcdd77db7" providerId="ADAL" clId="{5204ACD8-39A0-48BC-9134-46CFD6FD0931}" dt="2022-01-23T19:20:49.592" v="8712" actId="26606"/>
          <ac:cxnSpMkLst>
            <pc:docMk/>
            <pc:sldMk cId="3600605495" sldId="322"/>
            <ac:cxnSpMk id="16" creationId="{B63CF8AD-BB19-4F90-BDE5-B3B3F56F4E4A}"/>
          </ac:cxnSpMkLst>
        </pc:cxnChg>
        <pc:cxnChg chg="add del">
          <ac:chgData name="Leigh-Ann Pringle" userId="90c27759-dcb2-4cfd-84bf-93ebcdd77db7" providerId="ADAL" clId="{5204ACD8-39A0-48BC-9134-46CFD6FD0931}" dt="2022-01-23T19:20:49.592" v="8712" actId="26606"/>
          <ac:cxnSpMkLst>
            <pc:docMk/>
            <pc:sldMk cId="3600605495" sldId="322"/>
            <ac:cxnSpMk id="18" creationId="{224E62CA-FAA3-4628-AEF3-5033C771498B}"/>
          </ac:cxnSpMkLst>
        </pc:cxnChg>
      </pc:sldChg>
      <pc:sldChg chg="addSp modSp new del mod modNotesTx">
        <pc:chgData name="Leigh-Ann Pringle" userId="90c27759-dcb2-4cfd-84bf-93ebcdd77db7" providerId="ADAL" clId="{5204ACD8-39A0-48BC-9134-46CFD6FD0931}" dt="2022-01-23T19:12:07.154" v="8166" actId="47"/>
        <pc:sldMkLst>
          <pc:docMk/>
          <pc:sldMk cId="4026038617" sldId="322"/>
        </pc:sldMkLst>
        <pc:spChg chg="mod">
          <ac:chgData name="Leigh-Ann Pringle" userId="90c27759-dcb2-4cfd-84bf-93ebcdd77db7" providerId="ADAL" clId="{5204ACD8-39A0-48BC-9134-46CFD6FD0931}" dt="2022-01-23T19:09:13.603" v="8035"/>
          <ac:spMkLst>
            <pc:docMk/>
            <pc:sldMk cId="4026038617" sldId="322"/>
            <ac:spMk id="5" creationId="{92E78C82-4FDF-47EE-A1DB-F43DE7794ABB}"/>
          </ac:spMkLst>
        </pc:spChg>
        <pc:spChg chg="add mod">
          <ac:chgData name="Leigh-Ann Pringle" userId="90c27759-dcb2-4cfd-84bf-93ebcdd77db7" providerId="ADAL" clId="{5204ACD8-39A0-48BC-9134-46CFD6FD0931}" dt="2022-01-23T19:11:34.985" v="8158" actId="20577"/>
          <ac:spMkLst>
            <pc:docMk/>
            <pc:sldMk cId="4026038617" sldId="322"/>
            <ac:spMk id="7" creationId="{69E6D76F-349A-42C0-8E6F-2FB258390D84}"/>
          </ac:spMkLst>
        </pc:spChg>
        <pc:grpChg chg="add mod">
          <ac:chgData name="Leigh-Ann Pringle" userId="90c27759-dcb2-4cfd-84bf-93ebcdd77db7" providerId="ADAL" clId="{5204ACD8-39A0-48BC-9134-46CFD6FD0931}" dt="2022-01-23T19:09:13.603" v="8035"/>
          <ac:grpSpMkLst>
            <pc:docMk/>
            <pc:sldMk cId="4026038617" sldId="322"/>
            <ac:grpSpMk id="4" creationId="{43BD46D8-083D-429E-99C2-A61E01A99340}"/>
          </ac:grpSpMkLst>
        </pc:grpChg>
        <pc:picChg chg="mod">
          <ac:chgData name="Leigh-Ann Pringle" userId="90c27759-dcb2-4cfd-84bf-93ebcdd77db7" providerId="ADAL" clId="{5204ACD8-39A0-48BC-9134-46CFD6FD0931}" dt="2022-01-23T19:09:13.603" v="8035"/>
          <ac:picMkLst>
            <pc:docMk/>
            <pc:sldMk cId="4026038617" sldId="322"/>
            <ac:picMk id="6" creationId="{B2892FA3-BBEB-48F8-B432-F503559351B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11/2/2022</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38DA1-DF34-4ED0-854F-3F93A765EB3A}" type="datetimeFigureOut">
              <a:rPr lang="en-ZA" smtClean="0"/>
              <a:t>2022/11/02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7A0E3-36F8-4273-88F6-E3B6FC38C7C9}" type="slidenum">
              <a:rPr lang="en-ZA" smtClean="0"/>
              <a:t>‹#›</a:t>
            </a:fld>
            <a:endParaRPr lang="en-ZA"/>
          </a:p>
        </p:txBody>
      </p:sp>
    </p:spTree>
    <p:extLst>
      <p:ext uri="{BB962C8B-B14F-4D97-AF65-F5344CB8AC3E}">
        <p14:creationId xmlns:p14="http://schemas.microsoft.com/office/powerpoint/2010/main" val="400591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g.co.za/article/2017-03-10-00-back-to-school-for-gymslip-mother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1 - Intro 5min</a:t>
            </a:r>
          </a:p>
          <a:p>
            <a:endParaRPr lang="en-ZA" dirty="0"/>
          </a:p>
          <a:p>
            <a:pPr marL="342900" lvl="0" indent="-342900">
              <a:buFont typeface="Symbol" panose="05050102010706020507" pitchFamily="18" charset="2"/>
              <a:buChar char=""/>
            </a:pPr>
            <a:r>
              <a:rPr lang="af-ZA" sz="1800" b="1" dirty="0">
                <a:solidFill>
                  <a:srgbClr val="FF0000"/>
                </a:solidFill>
                <a:effectLst/>
                <a:latin typeface="Arial" panose="020B0604020202020204" pitchFamily="34" charset="0"/>
                <a:ea typeface="Arial" panose="020B0604020202020204" pitchFamily="34" charset="0"/>
              </a:rPr>
              <a:t>Note to teacher</a:t>
            </a:r>
            <a:endParaRPr lang="en-ZA" sz="1800" b="1" dirty="0">
              <a:effectLst/>
              <a:latin typeface="Times New Roman" panose="02020603050405020304" pitchFamily="18" charset="0"/>
              <a:ea typeface="Times New Roman" panose="02020603050405020304" pitchFamily="18" charset="0"/>
            </a:endParaRPr>
          </a:p>
          <a:p>
            <a:pPr marL="450215"/>
            <a:r>
              <a:rPr lang="af-ZA" sz="1800" dirty="0">
                <a:solidFill>
                  <a:srgbClr val="595959"/>
                </a:solidFill>
                <a:effectLst/>
                <a:latin typeface="Arial" panose="020B0604020202020204" pitchFamily="34" charset="0"/>
                <a:ea typeface="Arial" panose="020B0604020202020204" pitchFamily="34" charset="0"/>
              </a:rPr>
              <a:t>- make sure your class is divided into groups of </a:t>
            </a:r>
            <a:r>
              <a:rPr lang="af-ZA" sz="1800" b="1" dirty="0">
                <a:solidFill>
                  <a:srgbClr val="595959"/>
                </a:solidFill>
                <a:effectLst/>
                <a:latin typeface="Arial" panose="020B0604020202020204" pitchFamily="34" charset="0"/>
                <a:ea typeface="Arial" panose="020B0604020202020204" pitchFamily="34" charset="0"/>
              </a:rPr>
              <a:t>SIX</a:t>
            </a:r>
            <a:r>
              <a:rPr lang="af-ZA" sz="1800" dirty="0">
                <a:solidFill>
                  <a:srgbClr val="595959"/>
                </a:solidFill>
                <a:effectLst/>
                <a:latin typeface="Arial" panose="020B0604020202020204" pitchFamily="34" charset="0"/>
                <a:ea typeface="Arial" panose="020B0604020202020204" pitchFamily="34" charset="0"/>
              </a:rPr>
              <a:t> learners each </a:t>
            </a:r>
            <a:r>
              <a:rPr lang="af-ZA" sz="1800" b="1" u="sng" dirty="0">
                <a:solidFill>
                  <a:srgbClr val="595959"/>
                </a:solidFill>
                <a:effectLst/>
                <a:latin typeface="Arial" panose="020B0604020202020204" pitchFamily="34" charset="0"/>
                <a:ea typeface="Arial" panose="020B0604020202020204" pitchFamily="34" charset="0"/>
              </a:rPr>
              <a:t>before</a:t>
            </a:r>
            <a:r>
              <a:rPr lang="af-ZA" sz="1800" b="1" dirty="0">
                <a:solidFill>
                  <a:srgbClr val="595959"/>
                </a:solidFill>
                <a:effectLst/>
                <a:latin typeface="Arial" panose="020B0604020202020204" pitchFamily="34" charset="0"/>
                <a:ea typeface="Arial" panose="020B0604020202020204" pitchFamily="34" charset="0"/>
              </a:rPr>
              <a:t> </a:t>
            </a:r>
            <a:r>
              <a:rPr lang="af-ZA" sz="1800" dirty="0">
                <a:solidFill>
                  <a:srgbClr val="595959"/>
                </a:solidFill>
                <a:effectLst/>
                <a:latin typeface="Arial" panose="020B0604020202020204" pitchFamily="34" charset="0"/>
                <a:ea typeface="Arial" panose="020B0604020202020204" pitchFamily="34" charset="0"/>
              </a:rPr>
              <a:t>you start this lesson. Each group must </a:t>
            </a:r>
            <a:r>
              <a:rPr lang="af-ZA" sz="1800" b="1" dirty="0">
                <a:solidFill>
                  <a:srgbClr val="595959"/>
                </a:solidFill>
                <a:effectLst/>
                <a:latin typeface="Arial" panose="020B0604020202020204" pitchFamily="34" charset="0"/>
                <a:ea typeface="Arial" panose="020B0604020202020204" pitchFamily="34" charset="0"/>
              </a:rPr>
              <a:t>nominate a leader</a:t>
            </a:r>
            <a:r>
              <a:rPr lang="af-ZA" sz="1800" dirty="0">
                <a:solidFill>
                  <a:srgbClr val="595959"/>
                </a:solidFill>
                <a:effectLst/>
                <a:latin typeface="Arial" panose="020B0604020202020204" pitchFamily="34" charset="0"/>
                <a:ea typeface="Arial" panose="020B0604020202020204" pitchFamily="34" charset="0"/>
              </a:rPr>
              <a:t> to report to the group their answers. </a:t>
            </a:r>
            <a:endParaRPr lang="en-ZA" sz="1800" dirty="0">
              <a:effectLst/>
              <a:latin typeface="Times New Roman" panose="02020603050405020304" pitchFamily="18" charset="0"/>
              <a:ea typeface="Times New Roman" panose="02020603050405020304" pitchFamily="18" charset="0"/>
            </a:endParaRPr>
          </a:p>
          <a:p>
            <a:pPr marL="450215"/>
            <a:r>
              <a:rPr lang="af-ZA" sz="1800" dirty="0">
                <a:solidFill>
                  <a:srgbClr val="595959"/>
                </a:solidFill>
                <a:effectLst/>
                <a:latin typeface="Arial" panose="020B0604020202020204" pitchFamily="34" charset="0"/>
                <a:ea typeface="Arial" panose="020B0604020202020204" pitchFamily="34" charset="0"/>
              </a:rPr>
              <a:t>- </a:t>
            </a:r>
            <a:r>
              <a:rPr lang="en-ZA" sz="1800" dirty="0">
                <a:solidFill>
                  <a:srgbClr val="595959"/>
                </a:solidFill>
                <a:effectLst/>
                <a:latin typeface="Arial" panose="020B0604020202020204" pitchFamily="34" charset="0"/>
                <a:ea typeface="Arial" panose="020B0604020202020204" pitchFamily="34" charset="0"/>
              </a:rPr>
              <a:t>create and email address or google form where learners can send questions to that they would like answers on during these four lessons. You could even continue this approach throughout the year for discussing sensitive topics. Explain to learners that this is completely anonymous, and you will be the only person receiving these emails. Free email accounts can be made on </a:t>
            </a:r>
            <a:r>
              <a:rPr lang="en-ZA" sz="1800" dirty="0" err="1">
                <a:solidFill>
                  <a:srgbClr val="595959"/>
                </a:solidFill>
                <a:effectLst/>
                <a:latin typeface="Arial" panose="020B0604020202020204" pitchFamily="34" charset="0"/>
                <a:ea typeface="Arial" panose="020B0604020202020204" pitchFamily="34" charset="0"/>
              </a:rPr>
              <a:t>gmail</a:t>
            </a:r>
            <a:r>
              <a:rPr lang="en-ZA" sz="1800" dirty="0">
                <a:solidFill>
                  <a:srgbClr val="595959"/>
                </a:solidFill>
                <a:effectLst/>
                <a:latin typeface="Arial" panose="020B0604020202020204" pitchFamily="34" charset="0"/>
                <a:ea typeface="Arial" panose="020B0604020202020204" pitchFamily="34" charset="0"/>
              </a:rPr>
              <a:t> / yahoo/ </a:t>
            </a:r>
            <a:r>
              <a:rPr lang="en-ZA" sz="1800" dirty="0" err="1">
                <a:solidFill>
                  <a:srgbClr val="595959"/>
                </a:solidFill>
                <a:effectLst/>
                <a:latin typeface="Arial" panose="020B0604020202020204" pitchFamily="34" charset="0"/>
                <a:ea typeface="Arial" panose="020B0604020202020204" pitchFamily="34" charset="0"/>
              </a:rPr>
              <a:t>hotmail</a:t>
            </a:r>
            <a:r>
              <a:rPr lang="en-ZA" sz="1800" dirty="0">
                <a:solidFill>
                  <a:srgbClr val="595959"/>
                </a:solidFill>
                <a:effectLst/>
                <a:latin typeface="Arial" panose="020B0604020202020204" pitchFamily="34" charset="0"/>
                <a:ea typeface="Arial" panose="020B0604020202020204" pitchFamily="34" charset="0"/>
              </a:rPr>
              <a:t>). Print out this email address or Google Form Link on the</a:t>
            </a:r>
            <a:r>
              <a:rPr lang="en-ZA" sz="1800" b="1" i="1" dirty="0">
                <a:solidFill>
                  <a:srgbClr val="595959"/>
                </a:solidFill>
                <a:effectLst/>
                <a:latin typeface="Arial" panose="020B0604020202020204" pitchFamily="34" charset="0"/>
                <a:ea typeface="Arial" panose="020B0604020202020204" pitchFamily="34" charset="0"/>
              </a:rPr>
              <a:t>  </a:t>
            </a:r>
            <a:r>
              <a:rPr lang="en-ZA" sz="1800" b="1" i="1" u="sng" dirty="0">
                <a:solidFill>
                  <a:srgbClr val="595959"/>
                </a:solidFill>
                <a:effectLst/>
                <a:latin typeface="Arial" panose="020B0604020202020204" pitchFamily="34" charset="0"/>
                <a:ea typeface="Arial" panose="020B0604020202020204" pitchFamily="34" charset="0"/>
              </a:rPr>
              <a:t>Lesson 1- Email Poster</a:t>
            </a:r>
            <a:r>
              <a:rPr lang="en-ZA" sz="1800" dirty="0">
                <a:solidFill>
                  <a:srgbClr val="595959"/>
                </a:solidFill>
                <a:effectLst/>
                <a:latin typeface="Arial" panose="020B0604020202020204" pitchFamily="34" charset="0"/>
                <a:ea typeface="Arial" panose="020B0604020202020204" pitchFamily="34" charset="0"/>
              </a:rPr>
              <a:t> and keep it in a visible area of the class.  IF learners don’t have access to email, keep an old shoe box in your class that could act as a class </a:t>
            </a:r>
            <a:r>
              <a:rPr lang="en-ZA" sz="1800" dirty="0" err="1">
                <a:solidFill>
                  <a:srgbClr val="595959"/>
                </a:solidFill>
                <a:effectLst/>
                <a:latin typeface="Arial" panose="020B0604020202020204" pitchFamily="34" charset="0"/>
                <a:ea typeface="Arial" panose="020B0604020202020204" pitchFamily="34" charset="0"/>
              </a:rPr>
              <a:t>postbox</a:t>
            </a:r>
            <a:r>
              <a:rPr lang="en-ZA" sz="1800" dirty="0">
                <a:solidFill>
                  <a:srgbClr val="595959"/>
                </a:solidFill>
                <a:effectLst/>
                <a:latin typeface="Arial" panose="020B0604020202020204" pitchFamily="34" charset="0"/>
                <a:ea typeface="Arial" panose="020B0604020202020204" pitchFamily="34" charset="0"/>
              </a:rPr>
              <a:t>. Learners can pop their questions in this box at any stage without adding their name. Make time in the lessons to respond to some of these questions if they are not covered in the content.</a:t>
            </a:r>
            <a:endParaRPr lang="en-ZA" sz="1800" b="0" i="0" u="none" dirty="0">
              <a:solidFill>
                <a:schemeClr val="tx1"/>
              </a:solidFill>
              <a:effectLst/>
              <a:latin typeface="Times New Roman" panose="02020603050405020304" pitchFamily="18" charset="0"/>
              <a:ea typeface="Arial" panose="020B0604020202020204" pitchFamily="34" charset="0"/>
            </a:endParaRPr>
          </a:p>
          <a:p>
            <a:pPr marL="450215"/>
            <a:endParaRPr lang="en-ZA" sz="1800" b="0" i="0" u="none" dirty="0">
              <a:solidFill>
                <a:schemeClr val="tx1"/>
              </a:solidFill>
              <a:effectLst/>
              <a:latin typeface="Times New Roman" panose="02020603050405020304" pitchFamily="18" charset="0"/>
              <a:ea typeface="Arial" panose="020B0604020202020204" pitchFamily="34" charset="0"/>
            </a:endParaRPr>
          </a:p>
          <a:p>
            <a:pPr marL="450215"/>
            <a:r>
              <a:rPr lang="af-ZA" sz="1800" b="1" i="1" u="sng" dirty="0">
                <a:solidFill>
                  <a:srgbClr val="444444"/>
                </a:solidFill>
                <a:effectLst/>
                <a:latin typeface="Arial" panose="020B0604020202020204" pitchFamily="34" charset="0"/>
                <a:ea typeface="Arial" panose="020B0604020202020204" pitchFamily="34" charset="0"/>
              </a:rPr>
              <a:t>As the educator, make sure: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i="1" dirty="0">
                <a:solidFill>
                  <a:srgbClr val="595959"/>
                </a:solidFill>
                <a:effectLst/>
                <a:latin typeface="Arial" panose="020B0604020202020204" pitchFamily="34" charset="0"/>
                <a:ea typeface="Arial" panose="020B0604020202020204" pitchFamily="34" charset="0"/>
              </a:rPr>
              <a:t>Learners must know that the classroom is </a:t>
            </a:r>
            <a:r>
              <a:rPr lang="en-ZA" sz="1800" b="1" i="1" dirty="0">
                <a:solidFill>
                  <a:srgbClr val="595959"/>
                </a:solidFill>
                <a:effectLst/>
                <a:latin typeface="Arial" panose="020B0604020202020204" pitchFamily="34" charset="0"/>
                <a:ea typeface="Arial" panose="020B0604020202020204" pitchFamily="34" charset="0"/>
              </a:rPr>
              <a:t>SAFE PLACE,</a:t>
            </a:r>
            <a:r>
              <a:rPr lang="en-ZA" sz="1800" i="1" dirty="0">
                <a:solidFill>
                  <a:srgbClr val="595959"/>
                </a:solidFill>
                <a:effectLst/>
                <a:latin typeface="Arial" panose="020B0604020202020204" pitchFamily="34" charset="0"/>
                <a:ea typeface="Arial" panose="020B0604020202020204" pitchFamily="34" charset="0"/>
              </a:rPr>
              <a:t> and everyone must show respect for all kinds of differences.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i="1" dirty="0">
                <a:solidFill>
                  <a:srgbClr val="595959"/>
                </a:solidFill>
                <a:effectLst/>
                <a:latin typeface="Arial" panose="020B0604020202020204" pitchFamily="34" charset="0"/>
                <a:ea typeface="Arial" panose="020B0604020202020204" pitchFamily="34" charset="0"/>
              </a:rPr>
              <a:t>You could encourage learners to keep a journal to write down all questions that they are uncomfortable to ask in class.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i="1" dirty="0">
                <a:solidFill>
                  <a:srgbClr val="595959"/>
                </a:solidFill>
                <a:effectLst/>
                <a:latin typeface="Arial" panose="020B0604020202020204" pitchFamily="34" charset="0"/>
                <a:ea typeface="Arial" panose="020B0604020202020204" pitchFamily="34" charset="0"/>
              </a:rPr>
              <a:t>Concepts must be used to consolidate your teaching and you should always monitor the learners’ understanding of the concepts.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i="1" dirty="0">
                <a:solidFill>
                  <a:srgbClr val="595959"/>
                </a:solidFill>
                <a:effectLst/>
                <a:latin typeface="Arial" panose="020B0604020202020204" pitchFamily="34" charset="0"/>
                <a:ea typeface="Arial" panose="020B0604020202020204" pitchFamily="34" charset="0"/>
              </a:rPr>
              <a:t>Manage diversity in a sensitive way to accommodate barriers to learning and teaching, different age groups and experiences.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i="1" dirty="0">
                <a:solidFill>
                  <a:srgbClr val="595959"/>
                </a:solidFill>
                <a:effectLst/>
                <a:latin typeface="Arial" panose="020B0604020202020204" pitchFamily="34" charset="0"/>
                <a:ea typeface="Arial" panose="020B0604020202020204" pitchFamily="34" charset="0"/>
              </a:rPr>
              <a:t>Language (to accommodate all language levels of learners is not possible, the language competency levels of learners is too diverse however you should aim to </a:t>
            </a:r>
            <a:r>
              <a:rPr lang="en-ZA" sz="1800" b="1" i="1" dirty="0">
                <a:solidFill>
                  <a:srgbClr val="595959"/>
                </a:solidFill>
                <a:effectLst/>
                <a:latin typeface="Arial" panose="020B0604020202020204" pitchFamily="34" charset="0"/>
                <a:ea typeface="Arial" panose="020B0604020202020204" pitchFamily="34" charset="0"/>
              </a:rPr>
              <a:t>facilitate in such a way that meaningful learning does take place.</a:t>
            </a:r>
            <a:r>
              <a:rPr lang="en-ZA" sz="1800" i="1" dirty="0">
                <a:solidFill>
                  <a:srgbClr val="595959"/>
                </a:solidFill>
                <a:effectLst/>
                <a:latin typeface="Arial" panose="020B060402020202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marL="450215"/>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b="1" dirty="0">
                <a:solidFill>
                  <a:srgbClr val="595959"/>
                </a:solidFill>
                <a:effectLst/>
                <a:latin typeface="Arial" panose="020B0604020202020204" pitchFamily="34" charset="0"/>
                <a:ea typeface="Arial" panose="020B0604020202020204" pitchFamily="34" charset="0"/>
              </a:rPr>
              <a:t>Slide 1</a:t>
            </a:r>
            <a:r>
              <a:rPr lang="en-ZA" sz="1800" dirty="0">
                <a:solidFill>
                  <a:srgbClr val="595959"/>
                </a:solidFill>
                <a:effectLst/>
                <a:latin typeface="Arial" panose="020B0604020202020204" pitchFamily="34" charset="0"/>
                <a:ea typeface="Arial" panose="020B0604020202020204" pitchFamily="34" charset="0"/>
              </a:rPr>
              <a:t>: Welcome to a new series of lessons Grade 9’s. Today we will start a new section that will run over four lessons. These discussions might make some of you feel a little uncomfortable and shy. Remember that you do not need to know all the answers and having questions is always good. If you feel embarrassed by your questions, you are welcome to put an anonymous note in the post-box or email this address ___________________.</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rgbClr val="595959"/>
              </a:solidFill>
              <a:effectLst/>
              <a:latin typeface="Arial" panose="020B0604020202020204" pitchFamily="34"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Let’s get started!</a:t>
            </a:r>
            <a:endParaRPr lang="en-ZA" sz="1800" dirty="0">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By now, hopefully you would have settled into your grade 9 year at school, made new friends, maybe even noticed a good looking guy or girl in your friendship circles or community? This is completely normal! </a:t>
            </a:r>
            <a:endParaRPr lang="en-ZA" sz="1800" dirty="0">
              <a:solidFill>
                <a:schemeClr val="tx1"/>
              </a:solidFill>
              <a:effectLst/>
              <a:latin typeface="Times New Roman" panose="02020603050405020304" pitchFamily="18" charset="0"/>
              <a:ea typeface="Arial" panose="020B0604020202020204" pitchFamily="34" charset="0"/>
            </a:endParaRPr>
          </a:p>
          <a:p>
            <a:r>
              <a:rPr lang="af-ZA" sz="1800" dirty="0">
                <a:solidFill>
                  <a:srgbClr val="595959"/>
                </a:solidFill>
                <a:effectLst/>
                <a:latin typeface="Arial" panose="020B0604020202020204" pitchFamily="34" charset="0"/>
                <a:ea typeface="Arial" panose="020B0604020202020204" pitchFamily="34" charset="0"/>
              </a:rPr>
              <a:t>Last year in Life Orientation we looked at understanding what sexuality is compared to sex. This year we are going to look at how to look after you sexual health. You are a young adult now and some of you might find that you are experiencing feelings of attraction toward someone else. </a:t>
            </a:r>
          </a:p>
          <a:p>
            <a:endParaRPr lang="af-ZA" sz="1800" dirty="0">
              <a:solidFill>
                <a:srgbClr val="595959"/>
              </a:solidFill>
              <a:effectLst/>
              <a:latin typeface="Arial" panose="020B0604020202020204" pitchFamily="34" charset="0"/>
              <a:ea typeface="Arial" panose="020B0604020202020204" pitchFamily="34" charset="0"/>
            </a:endParaRPr>
          </a:p>
          <a:p>
            <a:r>
              <a:rPr lang="af-ZA" sz="1800" dirty="0">
                <a:solidFill>
                  <a:srgbClr val="595959"/>
                </a:solidFill>
                <a:effectLst/>
                <a:latin typeface="Arial" panose="020B0604020202020204" pitchFamily="34" charset="0"/>
                <a:ea typeface="Arial" panose="020B0604020202020204" pitchFamily="34" charset="0"/>
              </a:rPr>
              <a:t>Remember that all choices have consequences. They could have a positive impact when making a healthy choice or a negative impact when making an unhealthy choice. Example: choosing to hang out drinking alcohol with friends lowers inhibitions and you could do something physically with someone you would normally not do when sober. Then you’ll have to deal with the embarrassment and possible pregnancy from that choice.</a:t>
            </a:r>
            <a:endParaRPr lang="en-ZA" sz="1800" dirty="0">
              <a:solidFill>
                <a:schemeClr val="tx1"/>
              </a:solidFill>
              <a:effectLst/>
              <a:latin typeface="Times New Roman" panose="02020603050405020304" pitchFamily="18" charset="0"/>
              <a:ea typeface="Arial" panose="020B0604020202020204" pitchFamily="34" charset="0"/>
            </a:endParaRPr>
          </a:p>
          <a:p>
            <a:endParaRPr lang="en-ZA" sz="1800" dirty="0">
              <a:solidFill>
                <a:schemeClr val="tx1"/>
              </a:solidFill>
              <a:effectLst/>
              <a:latin typeface="Times New Roman" panose="02020603050405020304" pitchFamily="18" charset="0"/>
              <a:ea typeface="Arial" panose="020B0604020202020204" pitchFamily="34" charset="0"/>
            </a:endParaRPr>
          </a:p>
          <a:p>
            <a:r>
              <a:rPr lang="af-ZA" sz="1800" dirty="0">
                <a:solidFill>
                  <a:srgbClr val="595959"/>
                </a:solidFill>
                <a:effectLst/>
                <a:latin typeface="Arial" panose="020B0604020202020204" pitchFamily="34" charset="0"/>
                <a:ea typeface="Arial" panose="020B0604020202020204" pitchFamily="34" charset="0"/>
              </a:rPr>
              <a:t>In your groups, can you think of specific examples of where positive behaviour has impacted on physical, emotional or sexual health. </a:t>
            </a:r>
            <a:endParaRPr lang="en-ZA" sz="1800" dirty="0">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a:t>
            </a:r>
            <a:r>
              <a:rPr lang="af-ZA" sz="1800" i="1" dirty="0">
                <a:solidFill>
                  <a:srgbClr val="595959"/>
                </a:solidFill>
                <a:effectLst/>
                <a:latin typeface="Arial" panose="020B0604020202020204" pitchFamily="34" charset="0"/>
                <a:ea typeface="Arial" panose="020B0604020202020204" pitchFamily="34" charset="0"/>
              </a:rPr>
              <a:t>Allow only 2 minutes for learners to discuss in their groups, then give opportunity for one or two groups to respond in the class</a:t>
            </a:r>
            <a:r>
              <a:rPr lang="af-ZA" sz="1800" dirty="0">
                <a:solidFill>
                  <a:srgbClr val="595959"/>
                </a:solidFill>
                <a:effectLst/>
                <a:latin typeface="Arial" panose="020B060402020202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marL="742950"/>
            <a:r>
              <a:rPr lang="af-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You need to develop standards for yourself by which you will live your life that protects your physical, emotional and sexual health. These standards are influenced by your physical health, self-image, quality of the relationships you have with others and your values.</a:t>
            </a:r>
            <a:endParaRPr lang="en-ZA" sz="1800" dirty="0">
              <a:effectLst/>
              <a:latin typeface="Times New Roman" panose="02020603050405020304" pitchFamily="18" charset="0"/>
              <a:ea typeface="Times New Roman" panose="02020603050405020304" pitchFamily="18" charset="0"/>
            </a:endParaRPr>
          </a:p>
          <a:p>
            <a:pPr marL="742950"/>
            <a:r>
              <a:rPr lang="af-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af-ZA" sz="1800" dirty="0">
                <a:solidFill>
                  <a:srgbClr val="595959"/>
                </a:solidFill>
                <a:effectLst/>
                <a:latin typeface="Arial" panose="020B0604020202020204" pitchFamily="34" charset="0"/>
                <a:ea typeface="Arial" panose="020B0604020202020204" pitchFamily="34" charset="0"/>
              </a:rPr>
              <a:t>The choice is now yours! You choose the future of your own sexual health. Let’s get started by looking at WHAT you need to be informed about to make the correct choices. </a:t>
            </a:r>
          </a:p>
          <a:p>
            <a:r>
              <a:rPr lang="af-ZA" sz="1800" b="1" u="sng" dirty="0">
                <a:solidFill>
                  <a:srgbClr val="FF0000"/>
                </a:solidFill>
                <a:effectLst/>
                <a:latin typeface="Arial" panose="020B0604020202020204" pitchFamily="34" charset="0"/>
                <a:ea typeface="Arial" panose="020B0604020202020204" pitchFamily="34" charset="0"/>
              </a:rPr>
              <a:t>Teacher NOTE</a:t>
            </a:r>
            <a:r>
              <a:rPr lang="af-ZA" sz="1800" u="sng" dirty="0">
                <a:solidFill>
                  <a:srgbClr val="FF0000"/>
                </a:solidFill>
                <a:effectLst/>
                <a:latin typeface="Arial" panose="020B0604020202020204" pitchFamily="34" charset="0"/>
                <a:ea typeface="Arial" panose="020B0604020202020204" pitchFamily="34" charset="0"/>
              </a:rPr>
              <a:t>:</a:t>
            </a:r>
            <a:r>
              <a:rPr lang="af-ZA" sz="1800" dirty="0">
                <a:solidFill>
                  <a:srgbClr val="595959"/>
                </a:solidFill>
                <a:effectLst/>
                <a:latin typeface="Arial" panose="020B0604020202020204" pitchFamily="34" charset="0"/>
                <a:ea typeface="Arial" panose="020B0604020202020204" pitchFamily="34" charset="0"/>
              </a:rPr>
              <a:t> Remind learners of </a:t>
            </a:r>
            <a:r>
              <a:rPr lang="af-ZA" sz="1800" b="1" dirty="0">
                <a:solidFill>
                  <a:srgbClr val="595959"/>
                </a:solidFill>
                <a:effectLst/>
                <a:latin typeface="Arial" panose="020B0604020202020204" pitchFamily="34" charset="0"/>
                <a:ea typeface="Arial" panose="020B0604020202020204" pitchFamily="34" charset="0"/>
              </a:rPr>
              <a:t>Weeks 1 - 3</a:t>
            </a:r>
            <a:r>
              <a:rPr lang="af-ZA" sz="1800" dirty="0">
                <a:solidFill>
                  <a:srgbClr val="595959"/>
                </a:solidFill>
                <a:effectLst/>
                <a:latin typeface="Arial" panose="020B0604020202020204" pitchFamily="34" charset="0"/>
                <a:ea typeface="Arial" panose="020B0604020202020204" pitchFamily="34" charset="0"/>
              </a:rPr>
              <a:t> where discussed different </a:t>
            </a:r>
            <a:r>
              <a:rPr lang="af-ZA" sz="1800" b="1" i="1" dirty="0">
                <a:solidFill>
                  <a:srgbClr val="595959"/>
                </a:solidFill>
                <a:effectLst/>
                <a:latin typeface="Arial" panose="020B0604020202020204" pitchFamily="34" charset="0"/>
                <a:ea typeface="Arial" panose="020B0604020202020204" pitchFamily="34" charset="0"/>
              </a:rPr>
              <a:t>Influences on</a:t>
            </a:r>
            <a:r>
              <a:rPr lang="af-ZA" sz="1800" dirty="0">
                <a:solidFill>
                  <a:srgbClr val="595959"/>
                </a:solidFill>
                <a:effectLst/>
                <a:latin typeface="Arial" panose="020B0604020202020204" pitchFamily="34" charset="0"/>
                <a:ea typeface="Arial" panose="020B0604020202020204" pitchFamily="34" charset="0"/>
              </a:rPr>
              <a:t> </a:t>
            </a:r>
            <a:r>
              <a:rPr lang="af-ZA" sz="1800" b="1" i="1" dirty="0">
                <a:solidFill>
                  <a:srgbClr val="595959"/>
                </a:solidFill>
                <a:effectLst/>
                <a:latin typeface="Arial" panose="020B0604020202020204" pitchFamily="34" charset="0"/>
                <a:ea typeface="Arial" panose="020B0604020202020204" pitchFamily="34" charset="0"/>
              </a:rPr>
              <a:t>Personal Lifestyle Choices</a:t>
            </a:r>
            <a:r>
              <a:rPr lang="af-ZA" sz="1800" dirty="0">
                <a:solidFill>
                  <a:srgbClr val="595959"/>
                </a:solidFill>
                <a:effectLst/>
                <a:latin typeface="Arial" panose="020B0604020202020204" pitchFamily="34" charset="0"/>
                <a:ea typeface="Arial" panose="020B0604020202020204" pitchFamily="34" charset="0"/>
              </a:rPr>
              <a:t> esp family, culture, religion, community, friends, peers, environment and the media.</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1</a:t>
            </a:fld>
            <a:endParaRPr lang="en-ZA"/>
          </a:p>
        </p:txBody>
      </p:sp>
    </p:spTree>
    <p:extLst>
      <p:ext uri="{BB962C8B-B14F-4D97-AF65-F5344CB8AC3E}">
        <p14:creationId xmlns:p14="http://schemas.microsoft.com/office/powerpoint/2010/main" val="353607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10: 3min Reflection</a:t>
            </a:r>
          </a:p>
          <a:p>
            <a:endParaRPr lang="en-ZA" dirty="0"/>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We have come to the end of this lesson. It is never easy addressing a sensitive and uncomfortable topic like sexual habits and unhealthy sexual behaviour. Take a moment to reflect on how you feel about the work you have covered in this lesson. Complete </a:t>
            </a:r>
            <a:r>
              <a:rPr lang="en-ZA" sz="1800" b="1" i="1" dirty="0">
                <a:solidFill>
                  <a:srgbClr val="404040"/>
                </a:solidFill>
                <a:effectLst/>
                <a:latin typeface="Arial" panose="020B0604020202020204" pitchFamily="34" charset="0"/>
                <a:ea typeface="Times New Roman" panose="02020603050405020304" pitchFamily="18" charset="0"/>
              </a:rPr>
              <a:t>Activity 3</a:t>
            </a:r>
            <a:r>
              <a:rPr lang="en-ZA" sz="1800" dirty="0">
                <a:solidFill>
                  <a:srgbClr val="404040"/>
                </a:solidFill>
                <a:effectLst/>
                <a:latin typeface="Arial" panose="020B0604020202020204" pitchFamily="34" charset="0"/>
                <a:ea typeface="Times New Roman" panose="02020603050405020304" pitchFamily="18" charset="0"/>
              </a:rPr>
              <a:t> on </a:t>
            </a:r>
            <a:r>
              <a:rPr lang="en-ZA" sz="1800" b="1" i="1" u="sng" dirty="0">
                <a:solidFill>
                  <a:srgbClr val="404040"/>
                </a:solidFill>
                <a:effectLst/>
                <a:latin typeface="Arial" panose="020B0604020202020204" pitchFamily="34" charset="0"/>
                <a:ea typeface="Times New Roman" panose="02020603050405020304" pitchFamily="18" charset="0"/>
              </a:rPr>
              <a:t>Lesson 1 – Worksheet. </a:t>
            </a:r>
            <a:endParaRPr lang="en-ZA" sz="1800" b="0" i="1" u="none"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b="0" i="1" u="none"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b="1" u="sng" dirty="0">
                <a:solidFill>
                  <a:srgbClr val="FF0000"/>
                </a:solidFill>
                <a:effectLst/>
                <a:latin typeface="Arial" panose="020B0604020202020204" pitchFamily="34" charset="0"/>
                <a:ea typeface="Times New Roman" panose="02020603050405020304" pitchFamily="18" charset="0"/>
              </a:rPr>
              <a:t>Note to Teacher:</a:t>
            </a:r>
            <a:r>
              <a:rPr lang="en-ZA" sz="1800" dirty="0">
                <a:solidFill>
                  <a:srgbClr val="404040"/>
                </a:solidFill>
                <a:effectLst/>
                <a:latin typeface="Arial" panose="020B0604020202020204" pitchFamily="34" charset="0"/>
                <a:ea typeface="Times New Roman" panose="02020603050405020304" pitchFamily="18" charset="0"/>
              </a:rPr>
              <a:t> Encourage the class to be quite in this time. It might even help to play music. </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Tell the class to remain quite until you say they can talk. It is an opportunity for you as the teacher to also observe your learners and check that they are ok. If some seem a bit upset, consider approaching them secretly or referring to the school counsellor. Do not embarrass them by publicly addressing their emotional response!</a:t>
            </a: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A0E3-36F8-4273-88F6-E3B6FC38C7C9}" type="slidenum">
              <a:rPr lang="en-ZA" smtClean="0"/>
              <a:t>10</a:t>
            </a:fld>
            <a:endParaRPr lang="en-ZA"/>
          </a:p>
        </p:txBody>
      </p:sp>
    </p:spTree>
    <p:extLst>
      <p:ext uri="{BB962C8B-B14F-4D97-AF65-F5344CB8AC3E}">
        <p14:creationId xmlns:p14="http://schemas.microsoft.com/office/powerpoint/2010/main" val="331313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 5min - teaching</a:t>
            </a:r>
          </a:p>
          <a:p>
            <a:endParaRPr lang="en-ZA"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As we mentioned in the previous slide, you develop standards for yourself by which you will live your life that protects your physical, emotional and sexual health. </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Risk factors are those things that impact you to making poor choices about your sexual behaviour. These choices could place you at risk and lead to unhealthy sexual behaviour.</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Here are some common beliefs of teenagers: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Believing that nothing bad will happen to you even if you take risks. Example: Having sex without contraception and believing that pregnancy won’t happen to them.</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Believing you need to do something to be accepted by your peers. Example: Boys that believe to be accepted and “cool” amongst their peers they must have sex with a girl</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Believing you have no control or say over what happens to you. Example: Feeling so insecure in yourself that you can’t say no to unhealthy sexual attention.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The use of drugs / and alcohol inhibits your ability to make wise decisions.</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Arial" panose="020B0604020202020204" pitchFamily="34" charset="0"/>
              </a:rPr>
              <a:t>Take a few minutes to write these choices / risk factors into </a:t>
            </a:r>
            <a:r>
              <a:rPr lang="en-ZA" sz="1800" b="1" i="1" dirty="0">
                <a:solidFill>
                  <a:srgbClr val="595959"/>
                </a:solidFill>
                <a:effectLst/>
                <a:latin typeface="Arial" panose="020B0604020202020204" pitchFamily="34" charset="0"/>
                <a:ea typeface="Arial" panose="020B0604020202020204" pitchFamily="34" charset="0"/>
              </a:rPr>
              <a:t>Activity 1</a:t>
            </a:r>
            <a:r>
              <a:rPr lang="en-ZA" sz="1800" dirty="0">
                <a:solidFill>
                  <a:srgbClr val="595959"/>
                </a:solidFill>
                <a:effectLst/>
                <a:latin typeface="Arial" panose="020B0604020202020204" pitchFamily="34" charset="0"/>
                <a:ea typeface="Arial" panose="020B0604020202020204" pitchFamily="34" charset="0"/>
              </a:rPr>
              <a:t> on your </a:t>
            </a:r>
            <a:r>
              <a:rPr lang="en-ZA" sz="1800" b="1" i="1" u="sng" dirty="0">
                <a:solidFill>
                  <a:srgbClr val="595959"/>
                </a:solidFill>
                <a:effectLst/>
                <a:latin typeface="Arial" panose="020B0604020202020204" pitchFamily="34" charset="0"/>
                <a:ea typeface="Arial" panose="020B0604020202020204" pitchFamily="34" charset="0"/>
              </a:rPr>
              <a:t>Lesson 1 - Worksheet.</a:t>
            </a:r>
            <a:endParaRPr lang="en-US"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2</a:t>
            </a:fld>
            <a:endParaRPr lang="en-ZA"/>
          </a:p>
        </p:txBody>
      </p:sp>
    </p:spTree>
    <p:extLst>
      <p:ext uri="{BB962C8B-B14F-4D97-AF65-F5344CB8AC3E}">
        <p14:creationId xmlns:p14="http://schemas.microsoft.com/office/powerpoint/2010/main" val="174961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3-5 </a:t>
            </a:r>
            <a:r>
              <a:rPr lang="af-ZA" dirty="0"/>
              <a:t> Teaching and Activtiy :10m</a:t>
            </a:r>
          </a:p>
          <a:p>
            <a:endParaRPr lang="af-ZA" dirty="0"/>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Arial" panose="020B0604020202020204" pitchFamily="34" charset="0"/>
              </a:rPr>
              <a:t>Unhealthy sexual behaviour will result in serious outcomes that you DONT want. These include: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595959"/>
                </a:solidFill>
                <a:effectLst/>
                <a:latin typeface="Arial" panose="020B0604020202020204" pitchFamily="34" charset="0"/>
                <a:ea typeface="Arial" panose="020B0604020202020204" pitchFamily="34" charset="0"/>
              </a:rPr>
              <a:t>Teen Pregnancy</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595959"/>
                </a:solidFill>
                <a:effectLst/>
                <a:latin typeface="Arial" panose="020B0604020202020204" pitchFamily="34" charset="0"/>
                <a:ea typeface="Arial" panose="020B0604020202020204" pitchFamily="34" charset="0"/>
              </a:rPr>
              <a:t>Sexually Transmitted Infections (STIs)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595959"/>
                </a:solidFill>
                <a:effectLst/>
                <a:latin typeface="Arial" panose="020B0604020202020204" pitchFamily="34" charset="0"/>
                <a:ea typeface="Arial" panose="020B0604020202020204" pitchFamily="34" charset="0"/>
              </a:rPr>
              <a:t>HIV and AIDS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595959"/>
                </a:solidFill>
                <a:effectLst/>
                <a:latin typeface="Arial" panose="020B0604020202020204" pitchFamily="34" charset="0"/>
                <a:ea typeface="Arial" panose="020B0604020202020204" pitchFamily="34" charset="0"/>
              </a:rPr>
              <a:t>Low self-image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595959"/>
                </a:solidFill>
                <a:effectLst/>
                <a:latin typeface="Arial" panose="020B0604020202020204" pitchFamily="34" charset="0"/>
                <a:ea typeface="Arial" panose="020B0604020202020204" pitchFamily="34" charset="0"/>
              </a:rPr>
              <a:t>Emotional scars</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Let’s take a look at each of these outcomes separately.</a:t>
            </a: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A0E3-36F8-4273-88F6-E3B6FC38C7C9}" type="slidenum">
              <a:rPr lang="en-ZA" smtClean="0"/>
              <a:t>3</a:t>
            </a:fld>
            <a:endParaRPr lang="en-ZA"/>
          </a:p>
        </p:txBody>
      </p:sp>
    </p:spTree>
    <p:extLst>
      <p:ext uri="{BB962C8B-B14F-4D97-AF65-F5344CB8AC3E}">
        <p14:creationId xmlns:p14="http://schemas.microsoft.com/office/powerpoint/2010/main" val="202960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4-5  teaching and class discussion in response to the data</a:t>
            </a:r>
          </a:p>
          <a:p>
            <a:endParaRPr lang="en-ZA" dirty="0"/>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As you can see from this graph, teen pregnancy is a huge problem in South Africa. Young people are sexually active and are not using contraceptives. </a:t>
            </a:r>
            <a:br>
              <a:rPr lang="en-ZA" sz="1800" dirty="0">
                <a:solidFill>
                  <a:srgbClr val="595959"/>
                </a:solidFill>
                <a:effectLst/>
                <a:highlight>
                  <a:srgbClr val="FFFFFF"/>
                </a:highlight>
                <a:latin typeface="Arial" panose="020B0604020202020204" pitchFamily="34" charset="0"/>
                <a:ea typeface="Arial" panose="020B0604020202020204" pitchFamily="34" charset="0"/>
              </a:rPr>
            </a:br>
            <a:endParaRPr lang="en-ZA" sz="1800" dirty="0">
              <a:solidFill>
                <a:srgbClr val="595959"/>
              </a:solidFill>
              <a:effectLst/>
              <a:highlight>
                <a:srgbClr val="FFFFFF"/>
              </a:highlight>
              <a:latin typeface="Arial" panose="020B0604020202020204" pitchFamily="34"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Can anyone tell me the different kinds of contraceptives you get? (</a:t>
            </a:r>
            <a:r>
              <a:rPr lang="en-ZA" sz="1800" i="1" dirty="0">
                <a:solidFill>
                  <a:srgbClr val="595959"/>
                </a:solidFill>
                <a:effectLst/>
                <a:highlight>
                  <a:srgbClr val="FFFFFF"/>
                </a:highlight>
                <a:latin typeface="Arial" panose="020B0604020202020204" pitchFamily="34" charset="0"/>
                <a:ea typeface="Arial" panose="020B0604020202020204" pitchFamily="34" charset="0"/>
              </a:rPr>
              <a:t>3min for the class to respond</a:t>
            </a:r>
            <a:r>
              <a:rPr lang="en-ZA" sz="1800" dirty="0">
                <a:solidFill>
                  <a:srgbClr val="595959"/>
                </a:solidFill>
                <a:effectLst/>
                <a:highlight>
                  <a:srgbClr val="FFFFFF"/>
                </a:highlight>
                <a:latin typeface="Arial" panose="020B0604020202020204" pitchFamily="34" charset="0"/>
                <a:ea typeface="Arial" panose="020B0604020202020204" pitchFamily="34" charset="0"/>
              </a:rPr>
              <a:t>)</a:t>
            </a:r>
            <a:endParaRPr lang="en-ZA" sz="1800" dirty="0">
              <a:solidFill>
                <a:srgbClr val="000000"/>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Some women feel that using the pill will make them fat or that it will stop them from falling pregnant as an adult. This is a myth.</a:t>
            </a:r>
            <a:r>
              <a:rPr lang="en-ZA" sz="1800" dirty="0">
                <a:solidFill>
                  <a:srgbClr val="000000"/>
                </a:solidFill>
                <a:effectLst/>
                <a:highlight>
                  <a:srgbClr val="FFFFFF"/>
                </a:highlight>
                <a:latin typeface="Times New Roman" panose="02020603050405020304" pitchFamily="18" charset="0"/>
                <a:ea typeface="Arial" panose="020B0604020202020204" pitchFamily="34" charset="0"/>
              </a:rPr>
              <a:t> </a:t>
            </a:r>
            <a:r>
              <a:rPr lang="en-ZA" sz="1800" dirty="0">
                <a:solidFill>
                  <a:srgbClr val="595959"/>
                </a:solidFill>
                <a:effectLst/>
                <a:highlight>
                  <a:srgbClr val="FFFFFF"/>
                </a:highlight>
                <a:latin typeface="Arial" panose="020B0604020202020204" pitchFamily="34" charset="0"/>
                <a:ea typeface="Arial" panose="020B0604020202020204" pitchFamily="34" charset="0"/>
              </a:rPr>
              <a:t>Some men think that women need to be responsible and prevent pregnancy. This is dangerous thinking as STI’s can still be transmitted.</a:t>
            </a:r>
            <a:br>
              <a:rPr lang="en-ZA" sz="1800" dirty="0">
                <a:solidFill>
                  <a:srgbClr val="595959"/>
                </a:solidFill>
                <a:effectLst/>
                <a:highlight>
                  <a:srgbClr val="FFFFFF"/>
                </a:highlight>
                <a:latin typeface="Arial" panose="020B0604020202020204" pitchFamily="34" charset="0"/>
                <a:ea typeface="Arial" panose="020B0604020202020204" pitchFamily="34" charset="0"/>
              </a:rPr>
            </a:br>
            <a:endParaRPr lang="en-ZA" sz="1800" dirty="0">
              <a:solidFill>
                <a:srgbClr val="000000"/>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Let’s look at the statistics on this slide for a moment. Graph Source: </a:t>
            </a:r>
            <a:r>
              <a:rPr lang="en-ZA" sz="1800" u="sng" dirty="0">
                <a:solidFill>
                  <a:srgbClr val="595959"/>
                </a:solidFill>
                <a:effectLst/>
                <a:highlight>
                  <a:srgbClr val="FFFFFF"/>
                </a:highlight>
                <a:latin typeface="Arial" panose="020B0604020202020204" pitchFamily="34" charset="0"/>
                <a:ea typeface="Arial" panose="020B0604020202020204" pitchFamily="34" charset="0"/>
                <a:hlinkClick r:id="rId3"/>
              </a:rPr>
              <a:t>https://mg.co.za/article/2017-03-10-00-back-to-school-for-gymslip-mothers/</a:t>
            </a:r>
            <a:r>
              <a:rPr lang="en-ZA" sz="1800" dirty="0">
                <a:solidFill>
                  <a:srgbClr val="595959"/>
                </a:solidFill>
                <a:effectLst/>
                <a:highlight>
                  <a:srgbClr val="FFFFFF"/>
                </a:highlight>
                <a:latin typeface="Arial" panose="020B0604020202020204" pitchFamily="34" charset="0"/>
                <a:ea typeface="Arial" panose="020B0604020202020204" pitchFamily="34" charset="0"/>
              </a:rPr>
              <a:t>  </a:t>
            </a:r>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Take note the data is drawn from 20833 teen pregnancy cases. We know that 717 come from primary schools … that means the learners were mostly under 13 years old. Imagine being a parent in primary school?</a:t>
            </a:r>
            <a:endParaRPr lang="en-ZA" sz="1800" dirty="0">
              <a:solidFill>
                <a:srgbClr val="000000"/>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Looking at the graph:</a:t>
            </a:r>
            <a:br>
              <a:rPr lang="en-ZA" sz="1800" dirty="0">
                <a:solidFill>
                  <a:srgbClr val="595959"/>
                </a:solidFill>
                <a:effectLst/>
                <a:highlight>
                  <a:srgbClr val="FFFFFF"/>
                </a:highlight>
                <a:latin typeface="Arial" panose="020B0604020202020204" pitchFamily="34" charset="0"/>
                <a:ea typeface="Arial" panose="020B0604020202020204" pitchFamily="34" charset="0"/>
              </a:rPr>
            </a:br>
            <a:r>
              <a:rPr lang="en-ZA" sz="1800" dirty="0">
                <a:solidFill>
                  <a:srgbClr val="595959"/>
                </a:solidFill>
                <a:effectLst/>
                <a:highlight>
                  <a:srgbClr val="FFFFFF"/>
                </a:highlight>
                <a:latin typeface="Arial" panose="020B0604020202020204" pitchFamily="34" charset="0"/>
                <a:ea typeface="Arial" panose="020B0604020202020204" pitchFamily="34" charset="0"/>
              </a:rPr>
              <a:t>-Which province has the greatest number of pregnancies? (</a:t>
            </a:r>
            <a:r>
              <a:rPr lang="en-ZA" sz="1800" i="1" dirty="0">
                <a:solidFill>
                  <a:srgbClr val="595959"/>
                </a:solidFill>
                <a:effectLst/>
                <a:highlight>
                  <a:srgbClr val="FFFFFF"/>
                </a:highlight>
                <a:latin typeface="Arial" panose="020B0604020202020204" pitchFamily="34" charset="0"/>
                <a:ea typeface="Arial" panose="020B0604020202020204" pitchFamily="34" charset="0"/>
              </a:rPr>
              <a:t>Ask the class to respond</a:t>
            </a:r>
            <a:r>
              <a:rPr lang="en-ZA" sz="1800" dirty="0">
                <a:solidFill>
                  <a:srgbClr val="595959"/>
                </a:solidFill>
                <a:effectLst/>
                <a:highlight>
                  <a:srgbClr val="FFFFFF"/>
                </a:highlight>
                <a:latin typeface="Arial" panose="020B0604020202020204" pitchFamily="34" charset="0"/>
                <a:ea typeface="Arial" panose="020B0604020202020204" pitchFamily="34" charset="0"/>
              </a:rPr>
              <a:t>) </a:t>
            </a:r>
            <a:br>
              <a:rPr lang="en-ZA" sz="1800" dirty="0">
                <a:solidFill>
                  <a:srgbClr val="595959"/>
                </a:solidFill>
                <a:effectLst/>
                <a:highlight>
                  <a:srgbClr val="FFFFFF"/>
                </a:highlight>
                <a:latin typeface="Arial" panose="020B0604020202020204" pitchFamily="34" charset="0"/>
                <a:ea typeface="Arial" panose="020B0604020202020204" pitchFamily="34" charset="0"/>
              </a:rPr>
            </a:br>
            <a:r>
              <a:rPr lang="en-ZA" sz="1800" dirty="0">
                <a:solidFill>
                  <a:srgbClr val="595959"/>
                </a:solidFill>
                <a:effectLst/>
                <a:highlight>
                  <a:srgbClr val="FFFFFF"/>
                </a:highlight>
                <a:latin typeface="Arial" panose="020B0604020202020204" pitchFamily="34" charset="0"/>
                <a:ea typeface="Arial" panose="020B0604020202020204" pitchFamily="34" charset="0"/>
              </a:rPr>
              <a:t>-How many pregnancies did they have? (</a:t>
            </a:r>
            <a:r>
              <a:rPr lang="en-ZA" sz="1800" i="1" dirty="0">
                <a:solidFill>
                  <a:srgbClr val="595959"/>
                </a:solidFill>
                <a:effectLst/>
                <a:highlight>
                  <a:srgbClr val="FFFFFF"/>
                </a:highlight>
                <a:latin typeface="Arial" panose="020B0604020202020204" pitchFamily="34" charset="0"/>
                <a:ea typeface="Arial" panose="020B0604020202020204" pitchFamily="34" charset="0"/>
              </a:rPr>
              <a:t>Above 5000</a:t>
            </a:r>
            <a:r>
              <a:rPr lang="en-ZA" sz="1800" dirty="0">
                <a:solidFill>
                  <a:srgbClr val="595959"/>
                </a:solidFill>
                <a:effectLst/>
                <a:highlight>
                  <a:srgbClr val="FFFFFF"/>
                </a:highlight>
                <a:latin typeface="Arial" panose="020B0604020202020204" pitchFamily="34" charset="0"/>
                <a:ea typeface="Arial" panose="020B0604020202020204" pitchFamily="34" charset="0"/>
              </a:rPr>
              <a:t>) That means about 14 teen girls would fall pregnant a day in Gauteng. </a:t>
            </a:r>
            <a:br>
              <a:rPr lang="en-ZA" sz="1800" dirty="0">
                <a:solidFill>
                  <a:srgbClr val="000000"/>
                </a:solidFill>
                <a:effectLst/>
                <a:highlight>
                  <a:srgbClr val="FFFFFF"/>
                </a:highlight>
                <a:latin typeface="Times New Roman" panose="02020603050405020304" pitchFamily="18" charset="0"/>
                <a:ea typeface="Arial" panose="020B0604020202020204" pitchFamily="34" charset="0"/>
              </a:rPr>
            </a:br>
            <a:br>
              <a:rPr lang="en-ZA" sz="1800" dirty="0">
                <a:solidFill>
                  <a:srgbClr val="000000"/>
                </a:solidFill>
                <a:effectLst/>
                <a:highlight>
                  <a:srgbClr val="FFFFFF"/>
                </a:highlight>
                <a:latin typeface="Times New Roman" panose="02020603050405020304" pitchFamily="18" charset="0"/>
                <a:ea typeface="Arial" panose="020B0604020202020204" pitchFamily="34" charset="0"/>
              </a:rPr>
            </a:br>
            <a:r>
              <a:rPr lang="en-ZA" sz="1800" dirty="0">
                <a:solidFill>
                  <a:srgbClr val="595959"/>
                </a:solidFill>
                <a:effectLst/>
                <a:highlight>
                  <a:srgbClr val="FFFFFF"/>
                </a:highlight>
                <a:latin typeface="Arial" panose="020B0604020202020204" pitchFamily="34" charset="0"/>
                <a:ea typeface="Arial" panose="020B0604020202020204" pitchFamily="34" charset="0"/>
              </a:rPr>
              <a:t>Many of them had difficult decisions to make. Some kept the baby but struggled tremendously, dropping out of school. Some had abortions (where they chose to terminate the life of their unborn child) and some gave their baby up for adoption (where the baby went to another family who would raise them as their own). All three outcomes are emotionally traumatic for the young parents involved.</a:t>
            </a: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A0E3-36F8-4273-88F6-E3B6FC38C7C9}" type="slidenum">
              <a:rPr lang="en-ZA" smtClean="0"/>
              <a:t>4</a:t>
            </a:fld>
            <a:endParaRPr lang="en-ZA"/>
          </a:p>
        </p:txBody>
      </p:sp>
    </p:spTree>
    <p:extLst>
      <p:ext uri="{BB962C8B-B14F-4D97-AF65-F5344CB8AC3E}">
        <p14:creationId xmlns:p14="http://schemas.microsoft.com/office/powerpoint/2010/main" val="410397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5</a:t>
            </a:r>
          </a:p>
          <a:p>
            <a:endParaRPr lang="en-ZA"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If we take the statistics from the previous slide and see the impact of the pandemic. A 60% increase means that we have </a:t>
            </a:r>
            <a:r>
              <a:rPr lang="en-ZA" sz="1800" b="1" dirty="0">
                <a:solidFill>
                  <a:srgbClr val="595959"/>
                </a:solidFill>
                <a:effectLst/>
                <a:latin typeface="Arial" panose="020B0604020202020204" pitchFamily="34" charset="0"/>
                <a:ea typeface="Arial" panose="020B0604020202020204" pitchFamily="34" charset="0"/>
              </a:rPr>
              <a:t>92 young teenage women </a:t>
            </a:r>
            <a:r>
              <a:rPr lang="en-ZA" sz="1800" dirty="0">
                <a:solidFill>
                  <a:srgbClr val="595959"/>
                </a:solidFill>
                <a:effectLst/>
                <a:latin typeface="Arial" panose="020B0604020202020204" pitchFamily="34" charset="0"/>
                <a:ea typeface="Arial" panose="020B0604020202020204" pitchFamily="34" charset="0"/>
              </a:rPr>
              <a:t>falling pregnant every day in South </a:t>
            </a:r>
            <a:r>
              <a:rPr lang="en-ZA" sz="1800" dirty="0" err="1">
                <a:solidFill>
                  <a:srgbClr val="595959"/>
                </a:solidFill>
                <a:effectLst/>
                <a:latin typeface="Arial" panose="020B0604020202020204" pitchFamily="34" charset="0"/>
                <a:ea typeface="Arial" panose="020B0604020202020204" pitchFamily="34" charset="0"/>
              </a:rPr>
              <a:t>Africa.This</a:t>
            </a:r>
            <a:r>
              <a:rPr lang="en-ZA" sz="1800" dirty="0">
                <a:solidFill>
                  <a:srgbClr val="595959"/>
                </a:solidFill>
                <a:effectLst/>
                <a:latin typeface="Arial" panose="020B0604020202020204" pitchFamily="34" charset="0"/>
                <a:ea typeface="Arial" panose="020B0604020202020204" pitchFamily="34" charset="0"/>
              </a:rPr>
              <a:t> article states that lack of education has been a contributing factor. </a:t>
            </a:r>
          </a:p>
          <a:p>
            <a:pPr marL="0" lvl="0" indent="0">
              <a:buFont typeface="Symbol" panose="05050102010706020507" pitchFamily="18" charset="2"/>
              <a:buNone/>
            </a:pP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In your groups, discuss </a:t>
            </a:r>
            <a:r>
              <a:rPr lang="en-ZA" sz="1800" b="1" dirty="0">
                <a:solidFill>
                  <a:srgbClr val="595959"/>
                </a:solidFill>
                <a:effectLst/>
                <a:latin typeface="Arial" panose="020B0604020202020204" pitchFamily="34" charset="0"/>
                <a:ea typeface="Arial" panose="020B0604020202020204" pitchFamily="34" charset="0"/>
              </a:rPr>
              <a:t>FIVE</a:t>
            </a:r>
            <a:r>
              <a:rPr lang="en-ZA" sz="1800" dirty="0">
                <a:solidFill>
                  <a:srgbClr val="595959"/>
                </a:solidFill>
                <a:effectLst/>
                <a:latin typeface="Arial" panose="020B0604020202020204" pitchFamily="34" charset="0"/>
                <a:ea typeface="Arial" panose="020B0604020202020204" pitchFamily="34" charset="0"/>
              </a:rPr>
              <a:t> other possible factors / reasons why the statistics have increased. Each group will have a leader to provide feedback to the class.</a:t>
            </a:r>
            <a:r>
              <a:rPr lang="en-ZA" sz="1800" dirty="0">
                <a:solidFill>
                  <a:srgbClr val="000000"/>
                </a:solidFill>
                <a:effectLst/>
                <a:latin typeface="Times New Roman" panose="02020603050405020304" pitchFamily="18" charset="0"/>
                <a:ea typeface="Arial" panose="020B0604020202020204" pitchFamily="34" charset="0"/>
              </a:rPr>
              <a:t> </a:t>
            </a:r>
            <a:r>
              <a:rPr lang="en-ZA" sz="1800" dirty="0">
                <a:solidFill>
                  <a:srgbClr val="595959"/>
                </a:solidFill>
                <a:effectLst/>
                <a:latin typeface="Arial" panose="020B0604020202020204" pitchFamily="34" charset="0"/>
                <a:ea typeface="Arial" panose="020B0604020202020204" pitchFamily="34" charset="0"/>
              </a:rPr>
              <a:t>(</a:t>
            </a:r>
            <a:r>
              <a:rPr lang="en-ZA" sz="1800" i="1" dirty="0">
                <a:solidFill>
                  <a:srgbClr val="595959"/>
                </a:solidFill>
                <a:effectLst/>
                <a:latin typeface="Arial" panose="020B0604020202020204" pitchFamily="34" charset="0"/>
                <a:ea typeface="Arial" panose="020B0604020202020204" pitchFamily="34" charset="0"/>
              </a:rPr>
              <a:t>Allow 3min for discussion and then choose two groups to give feedback</a:t>
            </a:r>
            <a:r>
              <a:rPr lang="en-ZA" sz="1800" dirty="0">
                <a:solidFill>
                  <a:srgbClr val="595959"/>
                </a:solidFill>
                <a:effectLst/>
                <a:latin typeface="Arial" panose="020B0604020202020204" pitchFamily="34" charset="0"/>
                <a:ea typeface="Arial" panose="020B0604020202020204" pitchFamily="34" charset="0"/>
              </a:rPr>
              <a:t>.)</a:t>
            </a: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A0E3-36F8-4273-88F6-E3B6FC38C7C9}" type="slidenum">
              <a:rPr lang="en-ZA" smtClean="0"/>
              <a:t>5</a:t>
            </a:fld>
            <a:endParaRPr lang="en-ZA"/>
          </a:p>
        </p:txBody>
      </p:sp>
    </p:spTree>
    <p:extLst>
      <p:ext uri="{BB962C8B-B14F-4D97-AF65-F5344CB8AC3E}">
        <p14:creationId xmlns:p14="http://schemas.microsoft.com/office/powerpoint/2010/main" val="391727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6- Activity 10min</a:t>
            </a:r>
          </a:p>
          <a:p>
            <a:endParaRPr lang="en-ZA" dirty="0"/>
          </a:p>
          <a:p>
            <a:pPr marL="0" lvl="0" indent="0">
              <a:buFont typeface="Symbol" panose="05050102010706020507" pitchFamily="18" charset="2"/>
              <a:buNone/>
            </a:pPr>
            <a:r>
              <a:rPr lang="af-ZA" sz="1800" dirty="0">
                <a:solidFill>
                  <a:srgbClr val="404040"/>
                </a:solidFill>
                <a:effectLst/>
                <a:latin typeface="Arial" panose="020B0604020202020204" pitchFamily="34" charset="0"/>
                <a:ea typeface="Times New Roman" panose="02020603050405020304" pitchFamily="18" charset="0"/>
              </a:rPr>
              <a:t>Teen pregnancy is not the only result of unhealthy sexual behaviour. It is disturbing to see that half of the 26million new infections in America are teenagers.</a:t>
            </a:r>
            <a:r>
              <a:rPr lang="af-ZA" sz="1800" dirty="0">
                <a:solidFill>
                  <a:srgbClr val="000000"/>
                </a:solidFill>
                <a:effectLst/>
                <a:latin typeface="Times New Roman" panose="02020603050405020304" pitchFamily="18" charset="0"/>
                <a:ea typeface="Times New Roman" panose="02020603050405020304" pitchFamily="18" charset="0"/>
              </a:rPr>
              <a:t> </a:t>
            </a:r>
            <a:r>
              <a:rPr lang="af-ZA" sz="1800" dirty="0">
                <a:solidFill>
                  <a:srgbClr val="404040"/>
                </a:solidFill>
                <a:effectLst/>
                <a:latin typeface="Arial" panose="020B0604020202020204" pitchFamily="34" charset="0"/>
                <a:ea typeface="Times New Roman" panose="02020603050405020304" pitchFamily="18" charset="0"/>
              </a:rPr>
              <a:t>These diseases are transmitted because a person with an STI had sex with another person without using a condom. Without treatment, they can cause very serious problems which include impotency and in some cases even death.</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Many of the STI’s have similar symptoms. What do some of the symptoms looks like? (</a:t>
            </a:r>
            <a:r>
              <a:rPr lang="en-ZA" sz="1800" i="1" dirty="0">
                <a:solidFill>
                  <a:srgbClr val="404040"/>
                </a:solidFill>
                <a:effectLst/>
                <a:latin typeface="Arial" panose="020B0604020202020204" pitchFamily="34" charset="0"/>
                <a:ea typeface="Times New Roman" panose="02020603050405020304" pitchFamily="18" charset="0"/>
              </a:rPr>
              <a:t>Ask learners if they know the answer?)</a:t>
            </a:r>
            <a:endParaRPr lang="en-ZA" sz="1800" i="1"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404040"/>
              </a:solidFill>
              <a:effectLst/>
              <a:latin typeface="Arial" panose="020B0604020202020204" pitchFamily="34"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Guide learners towards </a:t>
            </a:r>
            <a:r>
              <a:rPr lang="en-ZA" sz="1800" b="1" i="1" dirty="0">
                <a:solidFill>
                  <a:srgbClr val="404040"/>
                </a:solidFill>
                <a:effectLst/>
                <a:latin typeface="Arial" panose="020B0604020202020204" pitchFamily="34" charset="0"/>
                <a:ea typeface="Times New Roman" panose="02020603050405020304" pitchFamily="18" charset="0"/>
              </a:rPr>
              <a:t>Activity 2</a:t>
            </a:r>
            <a:r>
              <a:rPr lang="en-ZA" sz="1800" dirty="0">
                <a:solidFill>
                  <a:srgbClr val="404040"/>
                </a:solidFill>
                <a:effectLst/>
                <a:latin typeface="Arial" panose="020B0604020202020204" pitchFamily="34" charset="0"/>
                <a:ea typeface="Times New Roman" panose="02020603050405020304" pitchFamily="18" charset="0"/>
              </a:rPr>
              <a:t> in their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b="1" i="1" dirty="0">
                <a:solidFill>
                  <a:srgbClr val="404040"/>
                </a:solidFill>
                <a:effectLst/>
                <a:latin typeface="Arial" panose="020B0604020202020204" pitchFamily="34" charset="0"/>
                <a:ea typeface="Times New Roman" panose="02020603050405020304" pitchFamily="18" charset="0"/>
              </a:rPr>
              <a:t> </a:t>
            </a:r>
            <a:r>
              <a:rPr lang="en-ZA" sz="1800" dirty="0">
                <a:solidFill>
                  <a:srgbClr val="404040"/>
                </a:solidFill>
                <a:effectLst/>
                <a:latin typeface="Arial" panose="020B0604020202020204" pitchFamily="34" charset="0"/>
                <a:ea typeface="Times New Roman" panose="02020603050405020304" pitchFamily="18" charset="0"/>
              </a:rPr>
              <a:t>They will need to read the extract and respond by writing a letter once they have completed the reading.</a:t>
            </a:r>
            <a:r>
              <a:rPr lang="en-ZA" sz="1800" dirty="0">
                <a:solidFill>
                  <a:schemeClr val="tx1"/>
                </a:solidFill>
                <a:effectLst/>
                <a:latin typeface="Times New Roman" panose="02020603050405020304" pitchFamily="18" charset="0"/>
                <a:ea typeface="Times New Roman" panose="02020603050405020304" pitchFamily="18" charset="0"/>
              </a:rPr>
              <a:t> </a:t>
            </a:r>
            <a:r>
              <a:rPr lang="en-ZA" sz="1800" dirty="0">
                <a:solidFill>
                  <a:srgbClr val="404040"/>
                </a:solidFill>
                <a:effectLst/>
                <a:latin typeface="Arial" panose="020B0604020202020204" pitchFamily="34" charset="0"/>
                <a:ea typeface="Times New Roman" panose="02020603050405020304" pitchFamily="18" charset="0"/>
              </a:rPr>
              <a:t>Allow only 10min for </a:t>
            </a:r>
            <a:r>
              <a:rPr lang="en-ZA" sz="1800" b="1" i="1" dirty="0">
                <a:solidFill>
                  <a:srgbClr val="404040"/>
                </a:solidFill>
                <a:effectLst/>
                <a:latin typeface="Arial" panose="020B0604020202020204" pitchFamily="34" charset="0"/>
                <a:ea typeface="Times New Roman" panose="02020603050405020304" pitchFamily="18" charset="0"/>
              </a:rPr>
              <a:t>Activity 2</a:t>
            </a:r>
            <a:r>
              <a:rPr lang="en-ZA" sz="1800" dirty="0">
                <a:solidFill>
                  <a:srgbClr val="404040"/>
                </a:solidFill>
                <a:effectLst/>
                <a:latin typeface="Arial" panose="020B0604020202020204" pitchFamily="34" charset="0"/>
                <a:ea typeface="Times New Roman" panose="02020603050405020304" pitchFamily="18" charset="0"/>
              </a:rPr>
              <a:t>. Tell learners they can finish for homework if not completed in time.</a:t>
            </a: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6</a:t>
            </a:fld>
            <a:endParaRPr lang="en-ZA"/>
          </a:p>
        </p:txBody>
      </p:sp>
    </p:spTree>
    <p:extLst>
      <p:ext uri="{BB962C8B-B14F-4D97-AF65-F5344CB8AC3E}">
        <p14:creationId xmlns:p14="http://schemas.microsoft.com/office/powerpoint/2010/main" val="71956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7-9- teaching 7min</a:t>
            </a:r>
          </a:p>
          <a:p>
            <a:endParaRPr lang="en-ZA" dirty="0"/>
          </a:p>
          <a:p>
            <a:pPr marL="0" lvl="0" indent="0">
              <a:buFont typeface="Symbol" panose="05050102010706020507" pitchFamily="18" charset="2"/>
              <a:buNone/>
            </a:pPr>
            <a:r>
              <a:rPr lang="en-ZA" sz="1800" b="1" i="1" dirty="0">
                <a:solidFill>
                  <a:srgbClr val="FF0000"/>
                </a:solidFill>
                <a:effectLst/>
                <a:latin typeface="Arial" panose="020B0604020202020204" pitchFamily="34" charset="0"/>
                <a:ea typeface="Times New Roman" panose="02020603050405020304" pitchFamily="18" charset="0"/>
              </a:rPr>
              <a:t>Note to teacher</a:t>
            </a:r>
            <a:r>
              <a:rPr lang="en-ZA" sz="1800" b="1" i="1" dirty="0">
                <a:solidFill>
                  <a:srgbClr val="404040"/>
                </a:solidFill>
                <a:effectLst/>
                <a:latin typeface="Arial" panose="020B0604020202020204" pitchFamily="34" charset="0"/>
                <a:ea typeface="Times New Roman" panose="02020603050405020304" pitchFamily="18" charset="0"/>
              </a:rPr>
              <a:t> </a:t>
            </a:r>
            <a:r>
              <a:rPr lang="en-ZA" sz="1800" dirty="0">
                <a:solidFill>
                  <a:srgbClr val="404040"/>
                </a:solidFill>
                <a:effectLst/>
                <a:latin typeface="Arial" panose="020B0604020202020204" pitchFamily="34" charset="0"/>
                <a:ea typeface="Times New Roman" panose="02020603050405020304" pitchFamily="18" charset="0"/>
              </a:rPr>
              <a:t>- start by reading slide 7:</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“The medical advances that have transformed HIV treatment have yet to alter the stark reality for young people, particularly in low to middle-income countries, such as those in sub-Saharan Africa, and young people within key</a:t>
            </a:r>
            <a:r>
              <a:rPr lang="en-ZA" sz="1800" dirty="0">
                <a:solidFill>
                  <a:srgbClr val="000000"/>
                </a:solidFill>
                <a:effectLst/>
                <a:latin typeface="Times New Roman" panose="02020603050405020304" pitchFamily="18" charset="0"/>
                <a:ea typeface="Times New Roman" panose="02020603050405020304" pitchFamily="18" charset="0"/>
              </a:rPr>
              <a:t> </a:t>
            </a:r>
            <a:r>
              <a:rPr lang="en-ZA" sz="1800" dirty="0">
                <a:solidFill>
                  <a:srgbClr val="404040"/>
                </a:solidFill>
                <a:effectLst/>
                <a:latin typeface="Arial" panose="020B0604020202020204" pitchFamily="34" charset="0"/>
                <a:ea typeface="Times New Roman" panose="02020603050405020304" pitchFamily="18" charset="0"/>
              </a:rPr>
              <a:t>populations. While AIDS related deaths have halved in children since 2010, they have only fallen by 5% in adolescents.  AIDS, in other words, is far from over - especially for young people.”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HIV and AIDS is still very much a problem amongst teenagers. In the same way that an STI is transmitted, HIV infections are a result of unprotected sex. If you become infected, your immune system becomes weak and you cannot be protected from other infections or diseases.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Think about what you want in your life. </a:t>
            </a:r>
            <a:r>
              <a:rPr lang="en-ZA" sz="1800" b="1" i="1" dirty="0">
                <a:solidFill>
                  <a:srgbClr val="404040"/>
                </a:solidFill>
                <a:effectLst/>
                <a:latin typeface="Arial" panose="020B0604020202020204" pitchFamily="34" charset="0"/>
                <a:ea typeface="Times New Roman" panose="02020603050405020304" pitchFamily="18" charset="0"/>
              </a:rPr>
              <a:t>Remember your choices will have consequences!!</a:t>
            </a:r>
            <a:endParaRPr lang="en-ZA" sz="1800" b="1" i="1" dirty="0">
              <a:solidFill>
                <a:srgbClr val="000000"/>
              </a:solidFill>
              <a:effectLst/>
              <a:latin typeface="Times New Roman" panose="02020603050405020304" pitchFamily="18" charset="0"/>
              <a:ea typeface="Times New Roman" panose="02020603050405020304" pitchFamily="18" charset="0"/>
            </a:endParaRPr>
          </a:p>
          <a:p>
            <a:endParaRPr lang="en-ZA" dirty="0"/>
          </a:p>
          <a:p>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7</a:t>
            </a:fld>
            <a:endParaRPr lang="en-ZA"/>
          </a:p>
        </p:txBody>
      </p:sp>
    </p:spTree>
    <p:extLst>
      <p:ext uri="{BB962C8B-B14F-4D97-AF65-F5344CB8AC3E}">
        <p14:creationId xmlns:p14="http://schemas.microsoft.com/office/powerpoint/2010/main" val="292705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8- teaching</a:t>
            </a:r>
          </a:p>
          <a:p>
            <a:endParaRPr lang="en-ZA" dirty="0"/>
          </a:p>
          <a:p>
            <a:r>
              <a:rPr lang="en-ZA" sz="1800" dirty="0">
                <a:effectLst/>
                <a:latin typeface="Arial" panose="020B0604020202020204" pitchFamily="34" charset="0"/>
                <a:ea typeface="Times New Roman" panose="02020603050405020304" pitchFamily="18" charset="0"/>
              </a:rPr>
              <a:t>All the effects we have looked at so far are purely </a:t>
            </a:r>
            <a:r>
              <a:rPr lang="en-ZA" sz="1800" b="1" dirty="0">
                <a:effectLst/>
                <a:latin typeface="Arial" panose="020B0604020202020204" pitchFamily="34" charset="0"/>
                <a:ea typeface="Times New Roman" panose="02020603050405020304" pitchFamily="18" charset="0"/>
              </a:rPr>
              <a:t>physical </a:t>
            </a:r>
            <a:r>
              <a:rPr lang="en-ZA" sz="1800" dirty="0">
                <a:effectLst/>
                <a:latin typeface="Arial" panose="020B0604020202020204" pitchFamily="34" charset="0"/>
                <a:ea typeface="Times New Roman" panose="02020603050405020304" pitchFamily="18" charset="0"/>
              </a:rPr>
              <a:t>in their impact. Unhealthy sexual behaviour also impacts your </a:t>
            </a:r>
            <a:r>
              <a:rPr lang="en-ZA" sz="1800" b="1" dirty="0">
                <a:effectLst/>
                <a:latin typeface="Arial" panose="020B0604020202020204" pitchFamily="34" charset="0"/>
                <a:ea typeface="Times New Roman" panose="02020603050405020304" pitchFamily="18" charset="0"/>
              </a:rPr>
              <a:t>self-image</a:t>
            </a:r>
            <a:r>
              <a:rPr lang="en-ZA" sz="1800" dirty="0">
                <a:effectLst/>
                <a:latin typeface="Arial" panose="020B0604020202020204" pitchFamily="34" charset="0"/>
                <a:ea typeface="Times New Roman" panose="02020603050405020304" pitchFamily="18" charset="0"/>
              </a:rPr>
              <a:t>. It could make you feel bad about yourself and lower your self-image. You could feel disappointed, ashamed, scared and blame yourself for making poor decisions. Having a low self-esteem can impact your decision making and be dangerous and damaging to yourself e.g. cutting or struggling with severe depression.</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8</a:t>
            </a:fld>
            <a:endParaRPr lang="en-ZA"/>
          </a:p>
        </p:txBody>
      </p:sp>
    </p:spTree>
    <p:extLst>
      <p:ext uri="{BB962C8B-B14F-4D97-AF65-F5344CB8AC3E}">
        <p14:creationId xmlns:p14="http://schemas.microsoft.com/office/powerpoint/2010/main" val="93412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9</a:t>
            </a:r>
          </a:p>
          <a:p>
            <a:endParaRPr lang="en-ZA" dirty="0"/>
          </a:p>
          <a:p>
            <a:pPr marL="0" lvl="0" indent="0">
              <a:buFont typeface="Symbol" panose="05050102010706020507" pitchFamily="18" charset="2"/>
              <a:buNone/>
            </a:pPr>
            <a:r>
              <a:rPr lang="en-ZA" sz="1800" dirty="0">
                <a:effectLst/>
                <a:latin typeface="Arial" panose="020B0604020202020204" pitchFamily="34" charset="0"/>
                <a:ea typeface="Times New Roman" panose="02020603050405020304" pitchFamily="18" charset="0"/>
              </a:rPr>
              <a:t>The impact of these choices may result in a quick solution to the problem (like having an abortion), but you need to know that these choices leave emotional scars. An </a:t>
            </a:r>
            <a:r>
              <a:rPr lang="en-ZA" sz="1800" b="1" dirty="0">
                <a:effectLst/>
                <a:latin typeface="Arial" panose="020B0604020202020204" pitchFamily="34" charset="0"/>
                <a:ea typeface="Times New Roman" panose="02020603050405020304" pitchFamily="18" charset="0"/>
              </a:rPr>
              <a:t>emotional scar</a:t>
            </a:r>
            <a:r>
              <a:rPr lang="en-ZA" sz="1800" dirty="0">
                <a:effectLst/>
                <a:latin typeface="Arial" panose="020B0604020202020204" pitchFamily="34" charset="0"/>
                <a:ea typeface="Times New Roman" panose="02020603050405020304" pitchFamily="18" charset="0"/>
              </a:rPr>
              <a:t> is a mental or emotional pain that you carry for a long time. For many it’s the rest of their lives without seeking help from counsellors to deal with the pain. Some teenagers struggle with this pain and find it difficult to go back to normal life. They pull away from friends and partners, often becoming depressed.</a:t>
            </a:r>
            <a:br>
              <a:rPr lang="en-ZA" sz="1800" dirty="0">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Times New Roman" panose="02020603050405020304" pitchFamily="18" charset="0"/>
              </a:rPr>
              <a:t>Maybe you have had an experience in your life that has caused you an emotional scar… </a:t>
            </a:r>
            <a:br>
              <a:rPr lang="en-ZA" sz="1800" dirty="0">
                <a:effectLst/>
                <a:latin typeface="Arial" panose="020B0604020202020204" pitchFamily="34" charset="0"/>
                <a:ea typeface="Times New Roman" panose="02020603050405020304" pitchFamily="18" charset="0"/>
              </a:rPr>
            </a:br>
            <a:r>
              <a:rPr lang="en-ZA" sz="1800" dirty="0">
                <a:effectLst/>
                <a:latin typeface="Arial" panose="020B0604020202020204" pitchFamily="34" charset="0"/>
                <a:ea typeface="Times New Roman" panose="02020603050405020304" pitchFamily="18" charset="0"/>
              </a:rPr>
              <a:t>Please reach out, either contact a counsellor or email the virtual </a:t>
            </a:r>
            <a:r>
              <a:rPr lang="en-ZA" sz="1800" dirty="0" err="1">
                <a:effectLst/>
                <a:latin typeface="Arial" panose="020B0604020202020204" pitchFamily="34" charset="0"/>
                <a:ea typeface="Times New Roman" panose="02020603050405020304" pitchFamily="18" charset="0"/>
              </a:rPr>
              <a:t>postbox</a:t>
            </a:r>
            <a:r>
              <a:rPr lang="en-ZA" sz="1800" dirty="0">
                <a:effectLst/>
                <a:latin typeface="Arial" panose="020B0604020202020204" pitchFamily="34" charset="0"/>
                <a:ea typeface="Times New Roman" panose="02020603050405020304" pitchFamily="18" charset="0"/>
              </a:rPr>
              <a:t> </a:t>
            </a:r>
            <a:r>
              <a:rPr lang="en-ZA" sz="1800" b="1" i="1" u="sng" dirty="0">
                <a:effectLst/>
                <a:latin typeface="Arial" panose="020B0604020202020204" pitchFamily="34" charset="0"/>
                <a:ea typeface="Times New Roman" panose="02020603050405020304" pitchFamily="18" charset="0"/>
              </a:rPr>
              <a:t>(Lesson 1 – Email Poster</a:t>
            </a:r>
            <a:r>
              <a:rPr lang="en-ZA" sz="1800" b="1" i="1" u="none" dirty="0">
                <a:effectLst/>
                <a:latin typeface="Arial" panose="020B0604020202020204" pitchFamily="34" charset="0"/>
                <a:ea typeface="Times New Roman" panose="02020603050405020304" pitchFamily="18" charset="0"/>
              </a:rPr>
              <a:t>)</a:t>
            </a:r>
            <a:r>
              <a:rPr lang="en-ZA" sz="1800" dirty="0">
                <a:effectLst/>
                <a:latin typeface="Arial" panose="020B0604020202020204" pitchFamily="34" charset="0"/>
                <a:ea typeface="Times New Roman" panose="02020603050405020304" pitchFamily="18" charset="0"/>
              </a:rPr>
              <a:t> to ask for advice on what to do. You are still young, deal with your emotional scars while you are young so you can move forward in life</a:t>
            </a:r>
            <a:r>
              <a:rPr lang="en-ZA" sz="1800" dirty="0">
                <a:solidFill>
                  <a:srgbClr val="595959"/>
                </a:solidFill>
                <a:effectLst/>
                <a:latin typeface="Arial" panose="020B0604020202020204" pitchFamily="34" charset="0"/>
                <a:ea typeface="Times New Roman" panose="02020603050405020304" pitchFamily="18" charset="0"/>
              </a:rPr>
              <a:t>.</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9</a:t>
            </a:fld>
            <a:endParaRPr lang="en-ZA"/>
          </a:p>
        </p:txBody>
      </p:sp>
    </p:spTree>
    <p:extLst>
      <p:ext uri="{BB962C8B-B14F-4D97-AF65-F5344CB8AC3E}">
        <p14:creationId xmlns:p14="http://schemas.microsoft.com/office/powerpoint/2010/main" val="51993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jpe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19.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dirty="0"/>
              <a:t>Term 1</a:t>
            </a: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a:xfrm>
            <a:off x="1286416" y="1297635"/>
            <a:ext cx="8796047" cy="1773936"/>
          </a:xfrm>
        </p:spPr>
        <p:txBody>
          <a:bodyPr>
            <a:normAutofit fontScale="85000" lnSpcReduction="20000"/>
          </a:bodyPr>
          <a:lstStyle/>
          <a:p>
            <a:r>
              <a:rPr lang="en-US" dirty="0"/>
              <a:t>Grd 9: Development of Self in Society</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477418" y="3147549"/>
            <a:ext cx="6858000" cy="640080"/>
          </a:xfrm>
        </p:spPr>
        <p:txBody>
          <a:bodyPr>
            <a:normAutofit fontScale="92500"/>
          </a:bodyPr>
          <a:lstStyle/>
          <a:p>
            <a:r>
              <a:rPr lang="en-US" dirty="0">
                <a:latin typeface="+mj-lt"/>
              </a:rPr>
              <a:t>Lesson </a:t>
            </a:r>
            <a:r>
              <a:rPr lang="en-US" dirty="0"/>
              <a:t>1 </a:t>
            </a:r>
            <a:r>
              <a:rPr lang="en-US" dirty="0">
                <a:latin typeface="+mj-lt"/>
              </a:rPr>
              <a:t>- Sexual behaviour and sexual health</a:t>
            </a: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77964">
            <a:off x="992208" y="4331576"/>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8648" y="4541006"/>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291377" y="4294761"/>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75601" y="4685944"/>
            <a:ext cx="2213723" cy="1748841"/>
          </a:xfrm>
          <a:prstGeom prst="rect">
            <a:avLst/>
          </a:prstGeom>
        </p:spPr>
      </p:pic>
      <p:pic>
        <p:nvPicPr>
          <p:cNvPr id="5" name="Picture 4">
            <a:extLst>
              <a:ext uri="{FF2B5EF4-FFF2-40B4-BE49-F238E27FC236}">
                <a16:creationId xmlns:a16="http://schemas.microsoft.com/office/drawing/2014/main" id="{1ED7A34E-B8F3-9994-A8FA-574CB46EC3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3907C55-CCE6-4E43-BDB7-0918BACB46C0}"/>
              </a:ext>
            </a:extLst>
          </p:cNvPr>
          <p:cNvSpPr>
            <a:spLocks noGrp="1"/>
          </p:cNvSpPr>
          <p:nvPr>
            <p:ph type="title"/>
          </p:nvPr>
        </p:nvSpPr>
        <p:spPr>
          <a:xfrm>
            <a:off x="448955" y="2777422"/>
            <a:ext cx="4314607" cy="1303155"/>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REFLECTION</a:t>
            </a:r>
            <a:br>
              <a:rPr lang="en-US" sz="4400" kern="1200" dirty="0">
                <a:solidFill>
                  <a:schemeClr val="tx1"/>
                </a:solidFill>
                <a:latin typeface="+mj-lt"/>
                <a:ea typeface="+mj-ea"/>
                <a:cs typeface="+mj-cs"/>
              </a:rPr>
            </a:b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How do I feel?</a:t>
            </a:r>
          </a:p>
        </p:txBody>
      </p:sp>
      <p:cxnSp>
        <p:nvCxnSpPr>
          <p:cNvPr id="12" name="Straight Connector 11">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hape&#10;&#10;Description automatically generated">
            <a:extLst>
              <a:ext uri="{FF2B5EF4-FFF2-40B4-BE49-F238E27FC236}">
                <a16:creationId xmlns:a16="http://schemas.microsoft.com/office/drawing/2014/main" id="{C4F654AD-DCDE-4740-BD2B-CDD8223402D2}"/>
              </a:ext>
            </a:extLst>
          </p:cNvPr>
          <p:cNvPicPr>
            <a:picLocks noChangeAspect="1"/>
          </p:cNvPicPr>
          <p:nvPr/>
        </p:nvPicPr>
        <p:blipFill>
          <a:blip r:embed="rId3"/>
          <a:stretch>
            <a:fillRect/>
          </a:stretch>
        </p:blipFill>
        <p:spPr>
          <a:xfrm>
            <a:off x="5382859" y="699652"/>
            <a:ext cx="6360186" cy="5724168"/>
          </a:xfrm>
          <a:prstGeom prst="rect">
            <a:avLst/>
          </a:prstGeom>
        </p:spPr>
      </p:pic>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85779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397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586468" y="565748"/>
            <a:ext cx="11605532" cy="653547"/>
          </a:xfrm>
        </p:spPr>
        <p:txBody>
          <a:bodyPr>
            <a:normAutofit fontScale="90000"/>
          </a:bodyPr>
          <a:lstStyle/>
          <a:p>
            <a:pPr algn="ctr"/>
            <a:r>
              <a:rPr lang="en-ZA" dirty="0"/>
              <a:t>Risk factors that lead to unhealthy sexual behaviour</a:t>
            </a:r>
            <a:endParaRPr lang="en-US" dirty="0"/>
          </a:p>
        </p:txBody>
      </p:sp>
      <p:grpSp>
        <p:nvGrpSpPr>
          <p:cNvPr id="5" name="Group 4">
            <a:extLst>
              <a:ext uri="{FF2B5EF4-FFF2-40B4-BE49-F238E27FC236}">
                <a16:creationId xmlns:a16="http://schemas.microsoft.com/office/drawing/2014/main" id="{E3E584F4-8D1F-43AD-85B4-A1258D2FF706}"/>
              </a:ext>
            </a:extLst>
          </p:cNvPr>
          <p:cNvGrpSpPr/>
          <p:nvPr/>
        </p:nvGrpSpPr>
        <p:grpSpPr>
          <a:xfrm>
            <a:off x="842998" y="1447687"/>
            <a:ext cx="959781" cy="959781"/>
            <a:chOff x="9766720" y="1067543"/>
            <a:chExt cx="1108804" cy="1108804"/>
          </a:xfrm>
        </p:grpSpPr>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9766720" y="1067543"/>
              <a:ext cx="1108804" cy="1108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Illustration of a green pencil sharpener character ">
              <a:extLst>
                <a:ext uri="{FF2B5EF4-FFF2-40B4-BE49-F238E27FC236}">
                  <a16:creationId xmlns:a16="http://schemas.microsoft.com/office/drawing/2014/main" id="{A5A4FC33-D142-4E28-8346-35D781135E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030811" y="1240437"/>
              <a:ext cx="580622" cy="828549"/>
            </a:xfrm>
            <a:prstGeom prst="rect">
              <a:avLst/>
            </a:prstGeom>
          </p:spPr>
        </p:pic>
      </p:grpSp>
      <p:grpSp>
        <p:nvGrpSpPr>
          <p:cNvPr id="20" name="Group 19">
            <a:extLst>
              <a:ext uri="{FF2B5EF4-FFF2-40B4-BE49-F238E27FC236}">
                <a16:creationId xmlns:a16="http://schemas.microsoft.com/office/drawing/2014/main" id="{DB98EF72-3B90-420D-A8DC-5DF99D03609C}"/>
              </a:ext>
            </a:extLst>
          </p:cNvPr>
          <p:cNvGrpSpPr/>
          <p:nvPr/>
        </p:nvGrpSpPr>
        <p:grpSpPr>
          <a:xfrm>
            <a:off x="842997" y="3477055"/>
            <a:ext cx="959781" cy="959781"/>
            <a:chOff x="9859867" y="4685995"/>
            <a:chExt cx="1871819" cy="1871819"/>
          </a:xfrm>
        </p:grpSpPr>
        <p:sp>
          <p:nvSpPr>
            <p:cNvPr id="8" name="Oval 7">
              <a:extLst>
                <a:ext uri="{FF2B5EF4-FFF2-40B4-BE49-F238E27FC236}">
                  <a16:creationId xmlns:a16="http://schemas.microsoft.com/office/drawing/2014/main" id="{3FFB2B9B-1297-4B87-A518-65BAFBF8180C}"/>
                </a:ext>
                <a:ext uri="{C183D7F6-B498-43B3-948B-1728B52AA6E4}">
                  <adec:decorative xmlns:adec="http://schemas.microsoft.com/office/drawing/2017/decorative" val="1"/>
                </a:ext>
              </a:extLst>
            </p:cNvPr>
            <p:cNvSpPr/>
            <p:nvPr/>
          </p:nvSpPr>
          <p:spPr>
            <a:xfrm>
              <a:off x="9859867" y="4685995"/>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Illustration of a pencil character ">
              <a:extLst>
                <a:ext uri="{FF2B5EF4-FFF2-40B4-BE49-F238E27FC236}">
                  <a16:creationId xmlns:a16="http://schemas.microsoft.com/office/drawing/2014/main" id="{60B0B067-97BF-436E-BC61-4BEA528ECB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077964">
              <a:off x="10334201" y="4746757"/>
              <a:ext cx="923149" cy="1574786"/>
            </a:xfrm>
            <a:prstGeom prst="rect">
              <a:avLst/>
            </a:prstGeom>
          </p:spPr>
        </p:pic>
      </p:grpSp>
      <p:grpSp>
        <p:nvGrpSpPr>
          <p:cNvPr id="19" name="Group 18">
            <a:extLst>
              <a:ext uri="{FF2B5EF4-FFF2-40B4-BE49-F238E27FC236}">
                <a16:creationId xmlns:a16="http://schemas.microsoft.com/office/drawing/2014/main" id="{0961AB4A-36B1-476B-A767-6EA3E467EC80}"/>
              </a:ext>
            </a:extLst>
          </p:cNvPr>
          <p:cNvGrpSpPr/>
          <p:nvPr/>
        </p:nvGrpSpPr>
        <p:grpSpPr>
          <a:xfrm>
            <a:off x="842997" y="2451105"/>
            <a:ext cx="959781" cy="959781"/>
            <a:chOff x="9851261" y="2392710"/>
            <a:chExt cx="1871819" cy="1871819"/>
          </a:xfrm>
        </p:grpSpPr>
        <p:sp>
          <p:nvSpPr>
            <p:cNvPr id="9" name="Oval 8">
              <a:extLst>
                <a:ext uri="{FF2B5EF4-FFF2-40B4-BE49-F238E27FC236}">
                  <a16:creationId xmlns:a16="http://schemas.microsoft.com/office/drawing/2014/main" id="{5468FE83-48E7-47DD-AD54-0B081DFC6153}"/>
                </a:ext>
                <a:ext uri="{C183D7F6-B498-43B3-948B-1728B52AA6E4}">
                  <adec:decorative xmlns:adec="http://schemas.microsoft.com/office/drawing/2017/decorative" val="1"/>
                </a:ext>
              </a:extLst>
            </p:cNvPr>
            <p:cNvSpPr/>
            <p:nvPr/>
          </p:nvSpPr>
          <p:spPr>
            <a:xfrm>
              <a:off x="9851261" y="2392710"/>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Illustration of a blue bag of school supplies character ">
              <a:extLst>
                <a:ext uri="{FF2B5EF4-FFF2-40B4-BE49-F238E27FC236}">
                  <a16:creationId xmlns:a16="http://schemas.microsoft.com/office/drawing/2014/main" id="{3439F3EA-3441-4FC6-A458-4D5CA033D3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95095" y="2814517"/>
              <a:ext cx="1601360" cy="1101954"/>
            </a:xfrm>
            <a:prstGeom prst="rect">
              <a:avLst/>
            </a:prstGeom>
          </p:spPr>
        </p:pic>
      </p:grpSp>
      <p:sp>
        <p:nvSpPr>
          <p:cNvPr id="22" name="Title 1">
            <a:extLst>
              <a:ext uri="{FF2B5EF4-FFF2-40B4-BE49-F238E27FC236}">
                <a16:creationId xmlns:a16="http://schemas.microsoft.com/office/drawing/2014/main" id="{5BD09FF3-9B51-4ED6-8384-CAAB2BC62D73}"/>
              </a:ext>
            </a:extLst>
          </p:cNvPr>
          <p:cNvSpPr txBox="1">
            <a:spLocks/>
          </p:cNvSpPr>
          <p:nvPr/>
        </p:nvSpPr>
        <p:spPr>
          <a:xfrm>
            <a:off x="1737852" y="1691510"/>
            <a:ext cx="10309274" cy="653547"/>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ctr"/>
            <a:r>
              <a:rPr lang="en-ZA" dirty="0">
                <a:solidFill>
                  <a:srgbClr val="FFFF00"/>
                </a:solidFill>
              </a:rPr>
              <a:t>Believing that nothing bad will happen to you even if you take risks.</a:t>
            </a:r>
            <a:endParaRPr lang="en-US" dirty="0">
              <a:solidFill>
                <a:srgbClr val="FFFF00"/>
              </a:solidFill>
            </a:endParaRPr>
          </a:p>
        </p:txBody>
      </p:sp>
      <p:sp>
        <p:nvSpPr>
          <p:cNvPr id="23" name="Title 1">
            <a:extLst>
              <a:ext uri="{FF2B5EF4-FFF2-40B4-BE49-F238E27FC236}">
                <a16:creationId xmlns:a16="http://schemas.microsoft.com/office/drawing/2014/main" id="{812105A4-FD5D-41EB-B02C-53BDD37C5E17}"/>
              </a:ext>
            </a:extLst>
          </p:cNvPr>
          <p:cNvSpPr txBox="1">
            <a:spLocks/>
          </p:cNvSpPr>
          <p:nvPr/>
        </p:nvSpPr>
        <p:spPr>
          <a:xfrm>
            <a:off x="1737852" y="2787281"/>
            <a:ext cx="10149348" cy="653547"/>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ctr"/>
            <a:r>
              <a:rPr lang="en-ZA" dirty="0">
                <a:solidFill>
                  <a:srgbClr val="FFFF00"/>
                </a:solidFill>
              </a:rPr>
              <a:t>Believing you need to do something to be accepted by your peers.</a:t>
            </a:r>
            <a:endParaRPr lang="en-US" dirty="0">
              <a:solidFill>
                <a:srgbClr val="FFFF00"/>
              </a:solidFill>
            </a:endParaRPr>
          </a:p>
        </p:txBody>
      </p:sp>
      <p:sp>
        <p:nvSpPr>
          <p:cNvPr id="24" name="Title 1">
            <a:extLst>
              <a:ext uri="{FF2B5EF4-FFF2-40B4-BE49-F238E27FC236}">
                <a16:creationId xmlns:a16="http://schemas.microsoft.com/office/drawing/2014/main" id="{C50DF4D4-1FA1-400A-9D81-45E117EAD1BC}"/>
              </a:ext>
            </a:extLst>
          </p:cNvPr>
          <p:cNvSpPr txBox="1">
            <a:spLocks/>
          </p:cNvSpPr>
          <p:nvPr/>
        </p:nvSpPr>
        <p:spPr>
          <a:xfrm>
            <a:off x="1574182" y="3713424"/>
            <a:ext cx="10408608" cy="653547"/>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ctr"/>
            <a:r>
              <a:rPr lang="en-ZA" dirty="0">
                <a:solidFill>
                  <a:srgbClr val="FFFF00"/>
                </a:solidFill>
              </a:rPr>
              <a:t>Believing you have no control or say over what happens to you.</a:t>
            </a:r>
            <a:endParaRPr lang="en-US" dirty="0">
              <a:solidFill>
                <a:srgbClr val="FFFF00"/>
              </a:solidFill>
            </a:endParaRPr>
          </a:p>
        </p:txBody>
      </p:sp>
      <p:sp>
        <p:nvSpPr>
          <p:cNvPr id="25" name="Title 1">
            <a:extLst>
              <a:ext uri="{FF2B5EF4-FFF2-40B4-BE49-F238E27FC236}">
                <a16:creationId xmlns:a16="http://schemas.microsoft.com/office/drawing/2014/main" id="{00434191-F210-40CE-9D07-E18F41E48315}"/>
              </a:ext>
            </a:extLst>
          </p:cNvPr>
          <p:cNvSpPr txBox="1">
            <a:spLocks/>
          </p:cNvSpPr>
          <p:nvPr/>
        </p:nvSpPr>
        <p:spPr>
          <a:xfrm>
            <a:off x="1737850" y="4709432"/>
            <a:ext cx="10159030" cy="653547"/>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ctr"/>
            <a:r>
              <a:rPr lang="en-ZA" dirty="0">
                <a:solidFill>
                  <a:srgbClr val="FFFF00"/>
                </a:solidFill>
              </a:rPr>
              <a:t>Living in poverty often feels like you have no choice. And choices are made to survive.</a:t>
            </a:r>
            <a:endParaRPr lang="en-US" dirty="0">
              <a:solidFill>
                <a:srgbClr val="FFFF00"/>
              </a:solidFill>
            </a:endParaRPr>
          </a:p>
        </p:txBody>
      </p:sp>
      <p:grpSp>
        <p:nvGrpSpPr>
          <p:cNvPr id="21" name="Group 20">
            <a:extLst>
              <a:ext uri="{FF2B5EF4-FFF2-40B4-BE49-F238E27FC236}">
                <a16:creationId xmlns:a16="http://schemas.microsoft.com/office/drawing/2014/main" id="{E4C669C6-E905-4CAF-91FE-8DC9C78E7324}"/>
              </a:ext>
            </a:extLst>
          </p:cNvPr>
          <p:cNvGrpSpPr/>
          <p:nvPr/>
        </p:nvGrpSpPr>
        <p:grpSpPr>
          <a:xfrm>
            <a:off x="842997" y="4508131"/>
            <a:ext cx="959781" cy="959781"/>
            <a:chOff x="696105" y="5254645"/>
            <a:chExt cx="1142018" cy="1142018"/>
          </a:xfrm>
        </p:grpSpPr>
        <p:sp>
          <p:nvSpPr>
            <p:cNvPr id="27" name="Oval 26">
              <a:extLst>
                <a:ext uri="{FF2B5EF4-FFF2-40B4-BE49-F238E27FC236}">
                  <a16:creationId xmlns:a16="http://schemas.microsoft.com/office/drawing/2014/main" id="{8E62E936-556C-4772-AD0F-E2F801C878FA}"/>
                </a:ext>
                <a:ext uri="{C183D7F6-B498-43B3-948B-1728B52AA6E4}">
                  <adec:decorative xmlns:adec="http://schemas.microsoft.com/office/drawing/2017/decorative" val="1"/>
                </a:ext>
              </a:extLst>
            </p:cNvPr>
            <p:cNvSpPr/>
            <p:nvPr/>
          </p:nvSpPr>
          <p:spPr>
            <a:xfrm>
              <a:off x="696105" y="5254645"/>
              <a:ext cx="1142018" cy="11420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Illustration of a purple book character">
              <a:extLst>
                <a:ext uri="{FF2B5EF4-FFF2-40B4-BE49-F238E27FC236}">
                  <a16:creationId xmlns:a16="http://schemas.microsoft.com/office/drawing/2014/main" id="{9184D857-4621-4E93-A0DD-8DFA8DD159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70228" y="5455191"/>
              <a:ext cx="704996" cy="852476"/>
            </a:xfrm>
            <a:prstGeom prst="rect">
              <a:avLst/>
            </a:prstGeom>
          </p:spPr>
        </p:pic>
      </p:grpSp>
      <p:grpSp>
        <p:nvGrpSpPr>
          <p:cNvPr id="29" name="Group 28">
            <a:extLst>
              <a:ext uri="{FF2B5EF4-FFF2-40B4-BE49-F238E27FC236}">
                <a16:creationId xmlns:a16="http://schemas.microsoft.com/office/drawing/2014/main" id="{022413BB-F1D4-42AA-B611-6D8FA0796B3D}"/>
              </a:ext>
            </a:extLst>
          </p:cNvPr>
          <p:cNvGrpSpPr/>
          <p:nvPr/>
        </p:nvGrpSpPr>
        <p:grpSpPr>
          <a:xfrm>
            <a:off x="842997" y="5525749"/>
            <a:ext cx="959781" cy="959781"/>
            <a:chOff x="9851261" y="2392710"/>
            <a:chExt cx="1871819" cy="1871819"/>
          </a:xfrm>
        </p:grpSpPr>
        <p:sp>
          <p:nvSpPr>
            <p:cNvPr id="30" name="Oval 29">
              <a:extLst>
                <a:ext uri="{FF2B5EF4-FFF2-40B4-BE49-F238E27FC236}">
                  <a16:creationId xmlns:a16="http://schemas.microsoft.com/office/drawing/2014/main" id="{3C7FBF51-CD20-476D-9F31-9772D2083BAB}"/>
                </a:ext>
                <a:ext uri="{C183D7F6-B498-43B3-948B-1728B52AA6E4}">
                  <adec:decorative xmlns:adec="http://schemas.microsoft.com/office/drawing/2017/decorative" val="1"/>
                </a:ext>
              </a:extLst>
            </p:cNvPr>
            <p:cNvSpPr/>
            <p:nvPr/>
          </p:nvSpPr>
          <p:spPr>
            <a:xfrm>
              <a:off x="9851261" y="2392710"/>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Illustration of a blue bag of school supplies character ">
              <a:extLst>
                <a:ext uri="{FF2B5EF4-FFF2-40B4-BE49-F238E27FC236}">
                  <a16:creationId xmlns:a16="http://schemas.microsoft.com/office/drawing/2014/main" id="{A51F5E86-3BF0-468D-ADB8-3C7DE763FC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95095" y="2814517"/>
              <a:ext cx="1601360" cy="1101954"/>
            </a:xfrm>
            <a:prstGeom prst="rect">
              <a:avLst/>
            </a:prstGeom>
          </p:spPr>
        </p:pic>
      </p:grpSp>
      <p:sp>
        <p:nvSpPr>
          <p:cNvPr id="32" name="Title 1">
            <a:extLst>
              <a:ext uri="{FF2B5EF4-FFF2-40B4-BE49-F238E27FC236}">
                <a16:creationId xmlns:a16="http://schemas.microsoft.com/office/drawing/2014/main" id="{62EF0D9F-2601-46F3-872B-40137FFEEC45}"/>
              </a:ext>
            </a:extLst>
          </p:cNvPr>
          <p:cNvSpPr txBox="1">
            <a:spLocks/>
          </p:cNvSpPr>
          <p:nvPr/>
        </p:nvSpPr>
        <p:spPr>
          <a:xfrm>
            <a:off x="1802778" y="5924695"/>
            <a:ext cx="10159030" cy="653547"/>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ctr"/>
            <a:r>
              <a:rPr lang="en-ZA" dirty="0">
                <a:solidFill>
                  <a:srgbClr val="FFFF00"/>
                </a:solidFill>
              </a:rPr>
              <a:t>The use of drugs/and alcohol inhibits your ability to make wise decisions.</a:t>
            </a:r>
            <a:endParaRPr lang="en-US" dirty="0">
              <a:solidFill>
                <a:srgbClr val="FFFF00"/>
              </a:solidFill>
            </a:endParaRP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14024"/>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a:xfrm>
            <a:off x="1649765" y="626533"/>
            <a:ext cx="10252731" cy="653547"/>
          </a:xfrm>
        </p:spPr>
        <p:txBody>
          <a:bodyPr>
            <a:normAutofit fontScale="90000"/>
          </a:bodyPr>
          <a:lstStyle/>
          <a:p>
            <a:pPr algn="ctr"/>
            <a:r>
              <a:rPr lang="en-US" dirty="0"/>
              <a:t>When you don’t say                to unhealthy sexual behaviour</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1474403" y="-9328"/>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0" y="2456557"/>
            <a:ext cx="1600704" cy="1935558"/>
          </a:xfrm>
          <a:prstGeom prst="rect">
            <a:avLst/>
          </a:prstGeom>
        </p:spPr>
      </p:pic>
      <p:pic>
        <p:nvPicPr>
          <p:cNvPr id="14" name="Graphic 13" descr="Illustration of a ruler character ">
            <a:extLst>
              <a:ext uri="{FF2B5EF4-FFF2-40B4-BE49-F238E27FC236}">
                <a16:creationId xmlns:a16="http://schemas.microsoft.com/office/drawing/2014/main" id="{C62DE2AA-F8C5-48D4-87B5-1F07B5007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23556" flipH="1">
            <a:off x="44254" y="4995663"/>
            <a:ext cx="2050069" cy="650018"/>
          </a:xfrm>
          <a:prstGeom prst="rect">
            <a:avLst/>
          </a:prstGeom>
        </p:spPr>
      </p:pic>
      <p:pic>
        <p:nvPicPr>
          <p:cNvPr id="15" name="Graphic 14" descr="Illustration of a green pencil sharpener character ">
            <a:extLst>
              <a:ext uri="{FF2B5EF4-FFF2-40B4-BE49-F238E27FC236}">
                <a16:creationId xmlns:a16="http://schemas.microsoft.com/office/drawing/2014/main" id="{617D0B23-DBDD-4C56-95DF-6A23B40340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89504" y="662875"/>
            <a:ext cx="1201632" cy="1714732"/>
          </a:xfrm>
          <a:prstGeom prst="rect">
            <a:avLst/>
          </a:prstGeom>
        </p:spPr>
      </p:pic>
      <p:sp>
        <p:nvSpPr>
          <p:cNvPr id="8" name="Title 9">
            <a:extLst>
              <a:ext uri="{FF2B5EF4-FFF2-40B4-BE49-F238E27FC236}">
                <a16:creationId xmlns:a16="http://schemas.microsoft.com/office/drawing/2014/main" id="{B3FEF986-E6DC-4F17-856B-89DAA3EDA48D}"/>
              </a:ext>
            </a:extLst>
          </p:cNvPr>
          <p:cNvSpPr txBox="1">
            <a:spLocks/>
          </p:cNvSpPr>
          <p:nvPr/>
        </p:nvSpPr>
        <p:spPr>
          <a:xfrm>
            <a:off x="2794000" y="1971786"/>
            <a:ext cx="9042399" cy="42596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marL="742950" indent="-742950">
              <a:buAutoNum type="arabicParenR"/>
            </a:pPr>
            <a:r>
              <a:rPr lang="en-US" sz="4500" dirty="0">
                <a:solidFill>
                  <a:srgbClr val="FFFF00"/>
                </a:solidFill>
                <a:latin typeface="Arial Black" panose="020B0A04020102020204" pitchFamily="34" charset="0"/>
              </a:rPr>
              <a:t>TEEN PREGNANCY</a:t>
            </a:r>
          </a:p>
          <a:p>
            <a:pPr marL="742950" indent="-742950">
              <a:buAutoNum type="arabicParenR"/>
            </a:pPr>
            <a:r>
              <a:rPr lang="en-US" sz="4500" dirty="0">
                <a:solidFill>
                  <a:srgbClr val="FFFF00"/>
                </a:solidFill>
                <a:latin typeface="Arial Black" panose="020B0A04020102020204" pitchFamily="34" charset="0"/>
              </a:rPr>
              <a:t>SEXUALLY TRANSMITTED  INFECTIONS (STIs)</a:t>
            </a:r>
          </a:p>
          <a:p>
            <a:pPr marL="742950" indent="-742950">
              <a:buAutoNum type="arabicParenR"/>
            </a:pPr>
            <a:r>
              <a:rPr lang="en-US" sz="4500" dirty="0">
                <a:solidFill>
                  <a:srgbClr val="FFFF00"/>
                </a:solidFill>
                <a:latin typeface="Arial Black" panose="020B0A04020102020204" pitchFamily="34" charset="0"/>
              </a:rPr>
              <a:t>HIV and AIDS</a:t>
            </a:r>
          </a:p>
          <a:p>
            <a:pPr marL="742950" indent="-742950">
              <a:buAutoNum type="arabicParenR"/>
            </a:pPr>
            <a:r>
              <a:rPr lang="en-US" sz="4500" dirty="0">
                <a:solidFill>
                  <a:srgbClr val="FFFF00"/>
                </a:solidFill>
                <a:latin typeface="Arial Black" panose="020B0A04020102020204" pitchFamily="34" charset="0"/>
              </a:rPr>
              <a:t>LOW SELF-IMAGE</a:t>
            </a:r>
          </a:p>
          <a:p>
            <a:pPr marL="742950" indent="-742950">
              <a:buAutoNum type="arabicParenR"/>
            </a:pPr>
            <a:r>
              <a:rPr lang="en-US" sz="4500" dirty="0">
                <a:solidFill>
                  <a:srgbClr val="FFFF00"/>
                </a:solidFill>
                <a:latin typeface="Arial Black" panose="020B0A04020102020204" pitchFamily="34" charset="0"/>
              </a:rPr>
              <a:t>EMOTIONAL SCARS</a:t>
            </a:r>
          </a:p>
        </p:txBody>
      </p:sp>
      <p:sp>
        <p:nvSpPr>
          <p:cNvPr id="2" name="Rectangle 1">
            <a:extLst>
              <a:ext uri="{FF2B5EF4-FFF2-40B4-BE49-F238E27FC236}">
                <a16:creationId xmlns:a16="http://schemas.microsoft.com/office/drawing/2014/main" id="{05F70862-36A5-49F6-9B2C-CA55BA4C8CAE}"/>
              </a:ext>
            </a:extLst>
          </p:cNvPr>
          <p:cNvSpPr/>
          <p:nvPr/>
        </p:nvSpPr>
        <p:spPr>
          <a:xfrm>
            <a:off x="6376056" y="240938"/>
            <a:ext cx="2137460"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00"/>
                </a:solidFill>
                <a:effectLst>
                  <a:outerShdw dist="38100" dir="2700000" algn="tl" rotWithShape="0">
                    <a:schemeClr val="accent2"/>
                  </a:outerShdw>
                </a:effectLst>
              </a:rPr>
              <a:t>NO</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91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56D849-9BA6-4FA3-9432-048631DD4AEB}"/>
              </a:ext>
            </a:extLst>
          </p:cNvPr>
          <p:cNvSpPr>
            <a:spLocks noGrp="1"/>
          </p:cNvSpPr>
          <p:nvPr>
            <p:ph type="body" sz="quarter" idx="11"/>
          </p:nvPr>
        </p:nvSpPr>
        <p:spPr/>
        <p:txBody>
          <a:bodyPr/>
          <a:lstStyle/>
          <a:p>
            <a:endParaRPr lang="en-ZA" dirty="0"/>
          </a:p>
        </p:txBody>
      </p:sp>
      <p:pic>
        <p:nvPicPr>
          <p:cNvPr id="5" name="Picture 4" descr="Diagram&#10;&#10;Description automatically generated">
            <a:extLst>
              <a:ext uri="{FF2B5EF4-FFF2-40B4-BE49-F238E27FC236}">
                <a16:creationId xmlns:a16="http://schemas.microsoft.com/office/drawing/2014/main" id="{50B3B80D-9B35-48A3-81F5-DCA226A2B617}"/>
              </a:ext>
            </a:extLst>
          </p:cNvPr>
          <p:cNvPicPr>
            <a:picLocks noChangeAspect="1"/>
          </p:cNvPicPr>
          <p:nvPr/>
        </p:nvPicPr>
        <p:blipFill>
          <a:blip r:embed="rId3"/>
          <a:stretch>
            <a:fillRect/>
          </a:stretch>
        </p:blipFill>
        <p:spPr>
          <a:xfrm>
            <a:off x="2114084" y="668368"/>
            <a:ext cx="9555480" cy="6189632"/>
          </a:xfrm>
          <a:prstGeom prst="rect">
            <a:avLst/>
          </a:prstGeom>
        </p:spPr>
      </p:pic>
      <p:grpSp>
        <p:nvGrpSpPr>
          <p:cNvPr id="6" name="Group 5">
            <a:extLst>
              <a:ext uri="{FF2B5EF4-FFF2-40B4-BE49-F238E27FC236}">
                <a16:creationId xmlns:a16="http://schemas.microsoft.com/office/drawing/2014/main" id="{89A6C0B8-54E8-48D1-9FCE-85E61531A415}"/>
              </a:ext>
            </a:extLst>
          </p:cNvPr>
          <p:cNvGrpSpPr/>
          <p:nvPr/>
        </p:nvGrpSpPr>
        <p:grpSpPr>
          <a:xfrm rot="16200000">
            <a:off x="57468" y="5794257"/>
            <a:ext cx="959781" cy="959781"/>
            <a:chOff x="9766720" y="1067543"/>
            <a:chExt cx="1108804" cy="1108804"/>
          </a:xfrm>
        </p:grpSpPr>
        <p:sp>
          <p:nvSpPr>
            <p:cNvPr id="7" name="Oval 6">
              <a:extLst>
                <a:ext uri="{FF2B5EF4-FFF2-40B4-BE49-F238E27FC236}">
                  <a16:creationId xmlns:a16="http://schemas.microsoft.com/office/drawing/2014/main" id="{CF12768A-5E00-49D7-836D-F7B8530236E6}"/>
                </a:ext>
                <a:ext uri="{C183D7F6-B498-43B3-948B-1728B52AA6E4}">
                  <adec:decorative xmlns:adec="http://schemas.microsoft.com/office/drawing/2017/decorative" val="1"/>
                </a:ext>
              </a:extLst>
            </p:cNvPr>
            <p:cNvSpPr/>
            <p:nvPr/>
          </p:nvSpPr>
          <p:spPr>
            <a:xfrm>
              <a:off x="9766720" y="1067543"/>
              <a:ext cx="1108804" cy="1108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Illustration of a green pencil sharpener character ">
              <a:extLst>
                <a:ext uri="{FF2B5EF4-FFF2-40B4-BE49-F238E27FC236}">
                  <a16:creationId xmlns:a16="http://schemas.microsoft.com/office/drawing/2014/main" id="{F734549C-562F-4892-AC72-E9C1DD85BF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030811" y="1240437"/>
              <a:ext cx="580622" cy="828549"/>
            </a:xfrm>
            <a:prstGeom prst="rect">
              <a:avLst/>
            </a:prstGeom>
          </p:spPr>
        </p:pic>
      </p:grpSp>
      <p:sp>
        <p:nvSpPr>
          <p:cNvPr id="9" name="TextBox 8">
            <a:extLst>
              <a:ext uri="{FF2B5EF4-FFF2-40B4-BE49-F238E27FC236}">
                <a16:creationId xmlns:a16="http://schemas.microsoft.com/office/drawing/2014/main" id="{51546192-A9B1-4F42-A334-5E083BC2EE34}"/>
              </a:ext>
            </a:extLst>
          </p:cNvPr>
          <p:cNvSpPr txBox="1"/>
          <p:nvPr/>
        </p:nvSpPr>
        <p:spPr>
          <a:xfrm rot="16200000">
            <a:off x="-2163315" y="2625280"/>
            <a:ext cx="5511428" cy="369332"/>
          </a:xfrm>
          <a:prstGeom prst="rect">
            <a:avLst/>
          </a:prstGeom>
          <a:solidFill>
            <a:schemeClr val="accent2">
              <a:lumMod val="40000"/>
              <a:lumOff val="60000"/>
            </a:schemeClr>
          </a:solidFill>
        </p:spPr>
        <p:txBody>
          <a:bodyPr wrap="square" rtlCol="0">
            <a:spAutoFit/>
          </a:bodyPr>
          <a:lstStyle/>
          <a:p>
            <a:r>
              <a:rPr lang="en-ZA" dirty="0">
                <a:solidFill>
                  <a:schemeClr val="accent2">
                    <a:lumMod val="75000"/>
                  </a:schemeClr>
                </a:solidFill>
              </a:rPr>
              <a:t>OUTCOME 1- TEEN PREGNANCY</a:t>
            </a:r>
          </a:p>
        </p:txBody>
      </p:sp>
      <p:sp>
        <p:nvSpPr>
          <p:cNvPr id="12" name="Text Placeholder 3">
            <a:extLst>
              <a:ext uri="{FF2B5EF4-FFF2-40B4-BE49-F238E27FC236}">
                <a16:creationId xmlns:a16="http://schemas.microsoft.com/office/drawing/2014/main" id="{65104E2C-95C7-4FB8-BEC4-9A1A54364ADD}"/>
              </a:ext>
            </a:extLst>
          </p:cNvPr>
          <p:cNvSpPr txBox="1">
            <a:spLocks/>
          </p:cNvSpPr>
          <p:nvPr/>
        </p:nvSpPr>
        <p:spPr>
          <a:xfrm>
            <a:off x="2933007" y="348328"/>
            <a:ext cx="6858000" cy="640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solidFill>
                  <a:schemeClr val="accent5">
                    <a:lumMod val="60000"/>
                    <a:lumOff val="40000"/>
                  </a:schemeClr>
                </a:solidFill>
                <a:latin typeface="+mj-lt"/>
              </a:rPr>
              <a:t>APRIL 2013 – MARCH 2014</a:t>
            </a:r>
          </a:p>
          <a:p>
            <a:endParaRPr lang="en-US" dirty="0"/>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7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1D10-7CBA-4B1C-9C9E-ACB26CB775CD}"/>
              </a:ext>
            </a:extLst>
          </p:cNvPr>
          <p:cNvSpPr>
            <a:spLocks noGrp="1"/>
          </p:cNvSpPr>
          <p:nvPr>
            <p:ph type="title"/>
          </p:nvPr>
        </p:nvSpPr>
        <p:spPr>
          <a:xfrm>
            <a:off x="759501" y="520441"/>
            <a:ext cx="10672997" cy="685800"/>
          </a:xfrm>
        </p:spPr>
        <p:txBody>
          <a:bodyPr/>
          <a:lstStyle/>
          <a:p>
            <a:pPr algn="ctr"/>
            <a:r>
              <a:rPr lang="en-GB" b="0" i="0" dirty="0">
                <a:solidFill>
                  <a:srgbClr val="222F3A"/>
                </a:solidFill>
                <a:effectLst/>
                <a:latin typeface="Merriweather-Light"/>
              </a:rPr>
              <a:t>South Africa Teenage Pregnancy Spikes During Pandemic</a:t>
            </a:r>
            <a:br>
              <a:rPr lang="en-GB" b="0" i="0" dirty="0">
                <a:solidFill>
                  <a:srgbClr val="222F3A"/>
                </a:solidFill>
                <a:effectLst/>
                <a:latin typeface="Merriweather-Light"/>
              </a:rPr>
            </a:br>
            <a:br>
              <a:rPr lang="en-ZA" b="1" i="0" dirty="0">
                <a:solidFill>
                  <a:srgbClr val="2E3436"/>
                </a:solidFill>
                <a:effectLst/>
                <a:latin typeface="helvetica" panose="020B0604020202020204" pitchFamily="34" charset="0"/>
              </a:rPr>
            </a:br>
            <a:endParaRPr lang="en-ZA" dirty="0"/>
          </a:p>
        </p:txBody>
      </p:sp>
      <p:sp>
        <p:nvSpPr>
          <p:cNvPr id="3" name="Text Placeholder 2">
            <a:extLst>
              <a:ext uri="{FF2B5EF4-FFF2-40B4-BE49-F238E27FC236}">
                <a16:creationId xmlns:a16="http://schemas.microsoft.com/office/drawing/2014/main" id="{D34E24B7-937D-4714-A9BC-613B31186785}"/>
              </a:ext>
            </a:extLst>
          </p:cNvPr>
          <p:cNvSpPr>
            <a:spLocks noGrp="1"/>
          </p:cNvSpPr>
          <p:nvPr>
            <p:ph type="body" sz="quarter" idx="11"/>
          </p:nvPr>
        </p:nvSpPr>
        <p:spPr>
          <a:xfrm>
            <a:off x="914400" y="2203704"/>
            <a:ext cx="10518098" cy="4206240"/>
          </a:xfrm>
        </p:spPr>
        <p:txBody>
          <a:bodyPr/>
          <a:lstStyle/>
          <a:p>
            <a:pPr algn="l"/>
            <a:r>
              <a:rPr lang="en-GB" b="0" i="0" dirty="0">
                <a:solidFill>
                  <a:srgbClr val="222F3A"/>
                </a:solidFill>
                <a:effectLst/>
                <a:latin typeface="Merriweather-Light"/>
              </a:rPr>
              <a:t>South Africa's teenage pregnancy rate has jumped 60% amid the COVID-19 pandemic, an increase affecting the education of many young women and their hopes to escape the cycle of poverty.</a:t>
            </a:r>
          </a:p>
          <a:p>
            <a:pPr algn="l"/>
            <a:r>
              <a:rPr lang="en-GB" b="0" i="0" dirty="0">
                <a:solidFill>
                  <a:srgbClr val="222F3A"/>
                </a:solidFill>
                <a:effectLst/>
                <a:latin typeface="Merriweather-Light"/>
              </a:rPr>
              <a:t>When schoolgirls in South Africa become pregnant, only one-third return to class — a major factor contributing to socioeconomic disadvantage among youth.</a:t>
            </a:r>
          </a:p>
          <a:p>
            <a:pPr algn="l"/>
            <a:endParaRPr lang="en-GB" b="0" i="0" dirty="0">
              <a:solidFill>
                <a:srgbClr val="222F3A"/>
              </a:solidFill>
              <a:effectLst/>
              <a:latin typeface="Merriweather-Light"/>
            </a:endParaRPr>
          </a:p>
          <a:p>
            <a:pPr algn="l"/>
            <a:r>
              <a:rPr lang="en-GB" b="0" i="0" dirty="0">
                <a:solidFill>
                  <a:srgbClr val="222F3A"/>
                </a:solidFill>
                <a:effectLst/>
                <a:latin typeface="Merriweather-Light"/>
              </a:rPr>
              <a:t>Implementation of sex education programs was abandoned in the face of resistance by many parents, says </a:t>
            </a:r>
            <a:r>
              <a:rPr lang="en-GB" b="0" i="0" dirty="0" err="1">
                <a:solidFill>
                  <a:srgbClr val="222F3A"/>
                </a:solidFill>
                <a:effectLst/>
                <a:latin typeface="Merriweather-Light"/>
              </a:rPr>
              <a:t>Mugwena</a:t>
            </a:r>
            <a:r>
              <a:rPr lang="en-GB" b="0" i="0" dirty="0">
                <a:solidFill>
                  <a:srgbClr val="222F3A"/>
                </a:solidFill>
                <a:effectLst/>
                <a:latin typeface="Merriweather-Light"/>
              </a:rPr>
              <a:t> Maluleke, the head of a South African teachers' union.</a:t>
            </a:r>
          </a:p>
          <a:p>
            <a:pPr algn="l"/>
            <a:r>
              <a:rPr lang="en-GB" b="0" i="0" dirty="0">
                <a:solidFill>
                  <a:srgbClr val="222F3A"/>
                </a:solidFill>
                <a:effectLst/>
                <a:latin typeface="Merriweather-Light"/>
              </a:rPr>
              <a:t>"When it was supposed to be introduced, the sexuality education, the communities started to make a lot of arguments, so it had to be stopped and, therefore, the training didn't take place," Maluleke said. "The communities were not happy with that, and we are seeing the consequences of not having sexuality education; is the highest rate of teenage pregnancy."</a:t>
            </a:r>
          </a:p>
          <a:p>
            <a:endParaRPr lang="en-ZA" dirty="0"/>
          </a:p>
        </p:txBody>
      </p:sp>
      <p:sp>
        <p:nvSpPr>
          <p:cNvPr id="5" name="TextBox 4">
            <a:extLst>
              <a:ext uri="{FF2B5EF4-FFF2-40B4-BE49-F238E27FC236}">
                <a16:creationId xmlns:a16="http://schemas.microsoft.com/office/drawing/2014/main" id="{C116EC9C-AB44-4595-A678-D79ABEB13870}"/>
              </a:ext>
            </a:extLst>
          </p:cNvPr>
          <p:cNvSpPr txBox="1"/>
          <p:nvPr/>
        </p:nvSpPr>
        <p:spPr>
          <a:xfrm>
            <a:off x="0" y="6409944"/>
            <a:ext cx="12321914" cy="369332"/>
          </a:xfrm>
          <a:prstGeom prst="rect">
            <a:avLst/>
          </a:prstGeom>
          <a:noFill/>
        </p:spPr>
        <p:txBody>
          <a:bodyPr wrap="square">
            <a:spAutoFit/>
          </a:bodyPr>
          <a:lstStyle/>
          <a:p>
            <a:pPr algn="ctr"/>
            <a:r>
              <a:rPr lang="en-ZA" dirty="0"/>
              <a:t>https://www.voanews.com/a/south-africa-teenage-pregnancy-spikes-during-pandemic-/6333967.html</a:t>
            </a:r>
          </a:p>
        </p:txBody>
      </p:sp>
      <p:grpSp>
        <p:nvGrpSpPr>
          <p:cNvPr id="6" name="Group 5">
            <a:extLst>
              <a:ext uri="{FF2B5EF4-FFF2-40B4-BE49-F238E27FC236}">
                <a16:creationId xmlns:a16="http://schemas.microsoft.com/office/drawing/2014/main" id="{2ACC82A1-A262-4EBD-A1A1-4A361A051F89}"/>
              </a:ext>
            </a:extLst>
          </p:cNvPr>
          <p:cNvGrpSpPr/>
          <p:nvPr/>
        </p:nvGrpSpPr>
        <p:grpSpPr>
          <a:xfrm rot="16200000">
            <a:off x="57468" y="5794257"/>
            <a:ext cx="959781" cy="959781"/>
            <a:chOff x="9766720" y="1067543"/>
            <a:chExt cx="1108804" cy="1108804"/>
          </a:xfrm>
        </p:grpSpPr>
        <p:sp>
          <p:nvSpPr>
            <p:cNvPr id="7" name="Oval 6">
              <a:extLst>
                <a:ext uri="{FF2B5EF4-FFF2-40B4-BE49-F238E27FC236}">
                  <a16:creationId xmlns:a16="http://schemas.microsoft.com/office/drawing/2014/main" id="{1D4F5376-964D-4ED1-BAFA-BCCDAD58CAE0}"/>
                </a:ext>
                <a:ext uri="{C183D7F6-B498-43B3-948B-1728B52AA6E4}">
                  <adec:decorative xmlns:adec="http://schemas.microsoft.com/office/drawing/2017/decorative" val="1"/>
                </a:ext>
              </a:extLst>
            </p:cNvPr>
            <p:cNvSpPr/>
            <p:nvPr/>
          </p:nvSpPr>
          <p:spPr>
            <a:xfrm>
              <a:off x="9766720" y="1067543"/>
              <a:ext cx="1108804" cy="1108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Illustration of a green pencil sharpener character ">
              <a:extLst>
                <a:ext uri="{FF2B5EF4-FFF2-40B4-BE49-F238E27FC236}">
                  <a16:creationId xmlns:a16="http://schemas.microsoft.com/office/drawing/2014/main" id="{CEAFF283-D7D9-40C0-9115-CB327663D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030811" y="1240437"/>
              <a:ext cx="580622" cy="828549"/>
            </a:xfrm>
            <a:prstGeom prst="rect">
              <a:avLst/>
            </a:prstGeom>
          </p:spPr>
        </p:pic>
      </p:grpSp>
      <p:sp>
        <p:nvSpPr>
          <p:cNvPr id="9" name="TextBox 8">
            <a:extLst>
              <a:ext uri="{FF2B5EF4-FFF2-40B4-BE49-F238E27FC236}">
                <a16:creationId xmlns:a16="http://schemas.microsoft.com/office/drawing/2014/main" id="{A7F5FCC6-E18F-4465-B9FB-4B76AF6EA95C}"/>
              </a:ext>
            </a:extLst>
          </p:cNvPr>
          <p:cNvSpPr txBox="1"/>
          <p:nvPr/>
        </p:nvSpPr>
        <p:spPr>
          <a:xfrm rot="16200000">
            <a:off x="-2163315" y="2625280"/>
            <a:ext cx="5511428" cy="369332"/>
          </a:xfrm>
          <a:prstGeom prst="rect">
            <a:avLst/>
          </a:prstGeom>
          <a:solidFill>
            <a:schemeClr val="accent2">
              <a:lumMod val="40000"/>
              <a:lumOff val="60000"/>
            </a:schemeClr>
          </a:solidFill>
        </p:spPr>
        <p:txBody>
          <a:bodyPr wrap="square" rtlCol="0">
            <a:spAutoFit/>
          </a:bodyPr>
          <a:lstStyle/>
          <a:p>
            <a:r>
              <a:rPr lang="en-ZA" dirty="0">
                <a:solidFill>
                  <a:schemeClr val="accent2">
                    <a:lumMod val="75000"/>
                  </a:schemeClr>
                </a:solidFill>
              </a:rPr>
              <a:t>OUTCOME 1- TEEN PREGNANCY</a:t>
            </a:r>
          </a:p>
        </p:txBody>
      </p:sp>
      <p:pic>
        <p:nvPicPr>
          <p:cNvPr id="4" name="Picture 3">
            <a:extLst>
              <a:ext uri="{FF2B5EF4-FFF2-40B4-BE49-F238E27FC236}">
                <a16:creationId xmlns:a16="http://schemas.microsoft.com/office/drawing/2014/main" id="{1ED7A34E-B8F3-9994-A8FA-574CB46EC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47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03A0D2-D3D8-44F7-965B-9E5ECCF746AC}"/>
              </a:ext>
            </a:extLst>
          </p:cNvPr>
          <p:cNvSpPr>
            <a:spLocks noGrp="1"/>
          </p:cNvSpPr>
          <p:nvPr>
            <p:ph type="body" sz="quarter" idx="11"/>
          </p:nvPr>
        </p:nvSpPr>
        <p:spPr>
          <a:xfrm>
            <a:off x="879423" y="4013617"/>
            <a:ext cx="10433154" cy="2529589"/>
          </a:xfrm>
        </p:spPr>
        <p:txBody>
          <a:bodyPr>
            <a:noAutofit/>
          </a:bodyPr>
          <a:lstStyle/>
          <a:p>
            <a:pPr algn="ctr"/>
            <a:r>
              <a:rPr lang="en-ZA" sz="3000" dirty="0">
                <a:solidFill>
                  <a:srgbClr val="000000"/>
                </a:solidFill>
                <a:effectLst/>
                <a:latin typeface="Open Sans" panose="020B0606030504020204" pitchFamily="34" charset="0"/>
                <a:ea typeface="Calibri" panose="020F0502020204030204" pitchFamily="34" charset="0"/>
              </a:rPr>
              <a:t>While sexually transmitted diseases (STDs) affect individuals of all ages, STDs take a particularly heavy toll on young people. CDC estimates that youth ages 15-24 account for almost half of the 26 million new sexually transmitted infections that occurred in the United States in 2018. </a:t>
            </a:r>
            <a:endParaRPr lang="en-ZA" sz="3000" dirty="0"/>
          </a:p>
        </p:txBody>
      </p:sp>
      <p:pic>
        <p:nvPicPr>
          <p:cNvPr id="4" name="Picture 3" descr="15 to 24 year olds account for half of all new STD infections.">
            <a:extLst>
              <a:ext uri="{FF2B5EF4-FFF2-40B4-BE49-F238E27FC236}">
                <a16:creationId xmlns:a16="http://schemas.microsoft.com/office/drawing/2014/main" id="{DEACCCC7-1A26-4A74-A061-7892331F66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1089" y="525626"/>
            <a:ext cx="10171488" cy="3487991"/>
          </a:xfrm>
          <a:prstGeom prst="rect">
            <a:avLst/>
          </a:prstGeom>
          <a:noFill/>
          <a:ln>
            <a:noFill/>
          </a:ln>
        </p:spPr>
      </p:pic>
      <p:grpSp>
        <p:nvGrpSpPr>
          <p:cNvPr id="5" name="Group 4">
            <a:extLst>
              <a:ext uri="{FF2B5EF4-FFF2-40B4-BE49-F238E27FC236}">
                <a16:creationId xmlns:a16="http://schemas.microsoft.com/office/drawing/2014/main" id="{5246C823-13CF-4977-AA33-D7F5DBD1FAE6}"/>
              </a:ext>
            </a:extLst>
          </p:cNvPr>
          <p:cNvGrpSpPr/>
          <p:nvPr/>
        </p:nvGrpSpPr>
        <p:grpSpPr>
          <a:xfrm rot="16200000">
            <a:off x="57468" y="5794257"/>
            <a:ext cx="959781" cy="959781"/>
            <a:chOff x="9766720" y="1067543"/>
            <a:chExt cx="1108804" cy="1108804"/>
          </a:xfrm>
        </p:grpSpPr>
        <p:sp>
          <p:nvSpPr>
            <p:cNvPr id="6" name="Oval 5">
              <a:extLst>
                <a:ext uri="{FF2B5EF4-FFF2-40B4-BE49-F238E27FC236}">
                  <a16:creationId xmlns:a16="http://schemas.microsoft.com/office/drawing/2014/main" id="{1350A953-30EA-4B3F-98BE-18AEE768A47F}"/>
                </a:ext>
                <a:ext uri="{C183D7F6-B498-43B3-948B-1728B52AA6E4}">
                  <adec:decorative xmlns:adec="http://schemas.microsoft.com/office/drawing/2017/decorative" val="1"/>
                </a:ext>
              </a:extLst>
            </p:cNvPr>
            <p:cNvSpPr/>
            <p:nvPr/>
          </p:nvSpPr>
          <p:spPr>
            <a:xfrm>
              <a:off x="9766720" y="1067543"/>
              <a:ext cx="1108804" cy="1108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Illustration of a green pencil sharpener character ">
              <a:extLst>
                <a:ext uri="{FF2B5EF4-FFF2-40B4-BE49-F238E27FC236}">
                  <a16:creationId xmlns:a16="http://schemas.microsoft.com/office/drawing/2014/main" id="{DFE896FC-DE13-4F3F-AA73-A85508E48C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030811" y="1240437"/>
              <a:ext cx="580622" cy="828549"/>
            </a:xfrm>
            <a:prstGeom prst="rect">
              <a:avLst/>
            </a:prstGeom>
          </p:spPr>
        </p:pic>
      </p:grpSp>
      <p:sp>
        <p:nvSpPr>
          <p:cNvPr id="8" name="TextBox 7">
            <a:extLst>
              <a:ext uri="{FF2B5EF4-FFF2-40B4-BE49-F238E27FC236}">
                <a16:creationId xmlns:a16="http://schemas.microsoft.com/office/drawing/2014/main" id="{BE4A9611-DE8A-4B95-9017-023372EBE7E8}"/>
              </a:ext>
            </a:extLst>
          </p:cNvPr>
          <p:cNvSpPr txBox="1"/>
          <p:nvPr/>
        </p:nvSpPr>
        <p:spPr>
          <a:xfrm rot="16200000">
            <a:off x="-2163315" y="2625280"/>
            <a:ext cx="5511428" cy="369332"/>
          </a:xfrm>
          <a:prstGeom prst="rect">
            <a:avLst/>
          </a:prstGeom>
          <a:solidFill>
            <a:schemeClr val="accent2">
              <a:lumMod val="40000"/>
              <a:lumOff val="60000"/>
            </a:schemeClr>
          </a:solidFill>
        </p:spPr>
        <p:txBody>
          <a:bodyPr wrap="square" rtlCol="0">
            <a:spAutoFit/>
          </a:bodyPr>
          <a:lstStyle/>
          <a:p>
            <a:r>
              <a:rPr lang="en-ZA" dirty="0">
                <a:solidFill>
                  <a:schemeClr val="accent2">
                    <a:lumMod val="75000"/>
                  </a:schemeClr>
                </a:solidFill>
              </a:rPr>
              <a:t>OUTCOME 2-SEXUALLY TRANSMITTED INFECTIONS</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19989"/>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57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BCF984-22B7-497D-9726-0FCC67CEB301}"/>
              </a:ext>
            </a:extLst>
          </p:cNvPr>
          <p:cNvSpPr>
            <a:spLocks noGrp="1"/>
          </p:cNvSpPr>
          <p:nvPr>
            <p:ph type="body" sz="quarter" idx="11"/>
          </p:nvPr>
        </p:nvSpPr>
        <p:spPr>
          <a:xfrm>
            <a:off x="924318" y="603516"/>
            <a:ext cx="2657782" cy="4410444"/>
          </a:xfrm>
        </p:spPr>
        <p:txBody>
          <a:bodyPr>
            <a:normAutofit fontScale="92500" lnSpcReduction="10000"/>
          </a:bodyPr>
          <a:lstStyle/>
          <a:p>
            <a:r>
              <a:rPr lang="en-GB" b="0" i="0" dirty="0">
                <a:solidFill>
                  <a:srgbClr val="555555"/>
                </a:solidFill>
                <a:effectLst/>
                <a:latin typeface="Lato" panose="020B0604020202020204" pitchFamily="34" charset="0"/>
              </a:rPr>
              <a:t>The medical advances that have transformed HIV treatment have yet to alter the stark reality for young people, particularly in low to middle-income countries, such as those in sub-Saharan Africa, and young people within key populations. While AIDS related deaths have halved in children since 2010, they have only fallen by 5% in adolescents.  AIDS, in other words, is far from over - especially for young people.</a:t>
            </a:r>
            <a:endParaRPr lang="en-ZA" dirty="0"/>
          </a:p>
        </p:txBody>
      </p:sp>
      <p:pic>
        <p:nvPicPr>
          <p:cNvPr id="2050" name="Picture 2" descr="Young people at school">
            <a:extLst>
              <a:ext uri="{FF2B5EF4-FFF2-40B4-BE49-F238E27FC236}">
                <a16:creationId xmlns:a16="http://schemas.microsoft.com/office/drawing/2014/main" id="{EE2B5D28-FD18-4073-ACE9-BFDE38AC2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100" y="807720"/>
            <a:ext cx="8202168" cy="4206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F5E890-713B-48A5-A01B-490EDD327AC1}"/>
              </a:ext>
            </a:extLst>
          </p:cNvPr>
          <p:cNvSpPr txBox="1"/>
          <p:nvPr/>
        </p:nvSpPr>
        <p:spPr>
          <a:xfrm>
            <a:off x="1627626" y="5794257"/>
            <a:ext cx="10053403" cy="369332"/>
          </a:xfrm>
          <a:prstGeom prst="rect">
            <a:avLst/>
          </a:prstGeom>
          <a:noFill/>
        </p:spPr>
        <p:txBody>
          <a:bodyPr wrap="square">
            <a:spAutoFit/>
          </a:bodyPr>
          <a:lstStyle/>
          <a:p>
            <a:r>
              <a:rPr lang="en-ZA" dirty="0"/>
              <a:t>https://www.avert.org/professionals/hiv-social-issues/key-affected-populations/young-people</a:t>
            </a:r>
          </a:p>
        </p:txBody>
      </p:sp>
      <p:grpSp>
        <p:nvGrpSpPr>
          <p:cNvPr id="7" name="Group 6">
            <a:extLst>
              <a:ext uri="{FF2B5EF4-FFF2-40B4-BE49-F238E27FC236}">
                <a16:creationId xmlns:a16="http://schemas.microsoft.com/office/drawing/2014/main" id="{0FD22A3E-A4A3-4E68-B133-5F67F78AB04D}"/>
              </a:ext>
            </a:extLst>
          </p:cNvPr>
          <p:cNvGrpSpPr/>
          <p:nvPr/>
        </p:nvGrpSpPr>
        <p:grpSpPr>
          <a:xfrm rot="16200000">
            <a:off x="57468" y="5794257"/>
            <a:ext cx="959781" cy="959781"/>
            <a:chOff x="9766720" y="1067543"/>
            <a:chExt cx="1108804" cy="1108804"/>
          </a:xfrm>
        </p:grpSpPr>
        <p:sp>
          <p:nvSpPr>
            <p:cNvPr id="8" name="Oval 7">
              <a:extLst>
                <a:ext uri="{FF2B5EF4-FFF2-40B4-BE49-F238E27FC236}">
                  <a16:creationId xmlns:a16="http://schemas.microsoft.com/office/drawing/2014/main" id="{7D841868-F840-4FAD-864F-DD6AFAFA2068}"/>
                </a:ext>
                <a:ext uri="{C183D7F6-B498-43B3-948B-1728B52AA6E4}">
                  <adec:decorative xmlns:adec="http://schemas.microsoft.com/office/drawing/2017/decorative" val="1"/>
                </a:ext>
              </a:extLst>
            </p:cNvPr>
            <p:cNvSpPr/>
            <p:nvPr/>
          </p:nvSpPr>
          <p:spPr>
            <a:xfrm>
              <a:off x="9766720" y="1067543"/>
              <a:ext cx="1108804" cy="1108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reen pencil sharpener character ">
              <a:extLst>
                <a:ext uri="{FF2B5EF4-FFF2-40B4-BE49-F238E27FC236}">
                  <a16:creationId xmlns:a16="http://schemas.microsoft.com/office/drawing/2014/main" id="{6861F2EB-D039-4343-830E-D056A214CE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030811" y="1240437"/>
              <a:ext cx="580622" cy="828549"/>
            </a:xfrm>
            <a:prstGeom prst="rect">
              <a:avLst/>
            </a:prstGeom>
          </p:spPr>
        </p:pic>
      </p:grpSp>
      <p:sp>
        <p:nvSpPr>
          <p:cNvPr id="10" name="TextBox 9">
            <a:extLst>
              <a:ext uri="{FF2B5EF4-FFF2-40B4-BE49-F238E27FC236}">
                <a16:creationId xmlns:a16="http://schemas.microsoft.com/office/drawing/2014/main" id="{04F437FF-4B44-4351-BCCE-9E8752254614}"/>
              </a:ext>
            </a:extLst>
          </p:cNvPr>
          <p:cNvSpPr txBox="1"/>
          <p:nvPr/>
        </p:nvSpPr>
        <p:spPr>
          <a:xfrm rot="16200000">
            <a:off x="-2163315" y="2625280"/>
            <a:ext cx="5511428" cy="369332"/>
          </a:xfrm>
          <a:prstGeom prst="rect">
            <a:avLst/>
          </a:prstGeom>
          <a:solidFill>
            <a:schemeClr val="accent2">
              <a:lumMod val="40000"/>
              <a:lumOff val="60000"/>
            </a:schemeClr>
          </a:solidFill>
        </p:spPr>
        <p:txBody>
          <a:bodyPr wrap="square" rtlCol="0">
            <a:spAutoFit/>
          </a:bodyPr>
          <a:lstStyle/>
          <a:p>
            <a:r>
              <a:rPr lang="en-ZA" dirty="0">
                <a:solidFill>
                  <a:schemeClr val="accent2">
                    <a:lumMod val="75000"/>
                  </a:schemeClr>
                </a:solidFill>
              </a:rPr>
              <a:t>OUTCOME 3- HIV &amp; YOUNG PEOPLE</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496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29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AC73-ACA4-4F25-A510-271B38F2A813}"/>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949C5145-097C-4EC9-A827-F70F4666FF9B}"/>
              </a:ext>
            </a:extLst>
          </p:cNvPr>
          <p:cNvSpPr>
            <a:spLocks noGrp="1"/>
          </p:cNvSpPr>
          <p:nvPr>
            <p:ph type="body" sz="quarter" idx="11"/>
          </p:nvPr>
        </p:nvSpPr>
        <p:spPr/>
        <p:txBody>
          <a:bodyPr/>
          <a:lstStyle/>
          <a:p>
            <a:endParaRPr lang="en-ZA"/>
          </a:p>
        </p:txBody>
      </p:sp>
      <p:grpSp>
        <p:nvGrpSpPr>
          <p:cNvPr id="6" name="Group 5">
            <a:extLst>
              <a:ext uri="{FF2B5EF4-FFF2-40B4-BE49-F238E27FC236}">
                <a16:creationId xmlns:a16="http://schemas.microsoft.com/office/drawing/2014/main" id="{3C6BFD30-AEE3-4650-A8DF-DA8FA84D9C9C}"/>
              </a:ext>
            </a:extLst>
          </p:cNvPr>
          <p:cNvGrpSpPr/>
          <p:nvPr/>
        </p:nvGrpSpPr>
        <p:grpSpPr>
          <a:xfrm rot="16200000">
            <a:off x="182851" y="5689272"/>
            <a:ext cx="959781" cy="959781"/>
            <a:chOff x="9766720" y="1067543"/>
            <a:chExt cx="1108804" cy="1108804"/>
          </a:xfrm>
        </p:grpSpPr>
        <p:sp>
          <p:nvSpPr>
            <p:cNvPr id="7" name="Oval 6">
              <a:extLst>
                <a:ext uri="{FF2B5EF4-FFF2-40B4-BE49-F238E27FC236}">
                  <a16:creationId xmlns:a16="http://schemas.microsoft.com/office/drawing/2014/main" id="{D1C11952-9E03-4BF8-8B34-22265B0095CA}"/>
                </a:ext>
                <a:ext uri="{C183D7F6-B498-43B3-948B-1728B52AA6E4}">
                  <adec:decorative xmlns:adec="http://schemas.microsoft.com/office/drawing/2017/decorative" val="1"/>
                </a:ext>
              </a:extLst>
            </p:cNvPr>
            <p:cNvSpPr/>
            <p:nvPr/>
          </p:nvSpPr>
          <p:spPr>
            <a:xfrm>
              <a:off x="9766720" y="1067543"/>
              <a:ext cx="1108804" cy="1108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Illustration of a green pencil sharpener character ">
              <a:extLst>
                <a:ext uri="{FF2B5EF4-FFF2-40B4-BE49-F238E27FC236}">
                  <a16:creationId xmlns:a16="http://schemas.microsoft.com/office/drawing/2014/main" id="{9AE2A873-21D9-4222-8F4A-F456239B02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030811" y="1240437"/>
              <a:ext cx="580622" cy="828549"/>
            </a:xfrm>
            <a:prstGeom prst="rect">
              <a:avLst/>
            </a:prstGeom>
          </p:spPr>
        </p:pic>
      </p:grpSp>
      <p:sp>
        <p:nvSpPr>
          <p:cNvPr id="9" name="TextBox 8">
            <a:extLst>
              <a:ext uri="{FF2B5EF4-FFF2-40B4-BE49-F238E27FC236}">
                <a16:creationId xmlns:a16="http://schemas.microsoft.com/office/drawing/2014/main" id="{05376827-0D14-4BF8-A8DB-B4045C9D742D}"/>
              </a:ext>
            </a:extLst>
          </p:cNvPr>
          <p:cNvSpPr txBox="1"/>
          <p:nvPr/>
        </p:nvSpPr>
        <p:spPr>
          <a:xfrm rot="16200000">
            <a:off x="-2140096" y="2634594"/>
            <a:ext cx="5511428" cy="369332"/>
          </a:xfrm>
          <a:prstGeom prst="rect">
            <a:avLst/>
          </a:prstGeom>
          <a:solidFill>
            <a:schemeClr val="accent2">
              <a:lumMod val="40000"/>
              <a:lumOff val="60000"/>
            </a:schemeClr>
          </a:solidFill>
        </p:spPr>
        <p:txBody>
          <a:bodyPr wrap="square" rtlCol="0">
            <a:spAutoFit/>
          </a:bodyPr>
          <a:lstStyle/>
          <a:p>
            <a:r>
              <a:rPr lang="en-ZA" dirty="0">
                <a:solidFill>
                  <a:schemeClr val="accent2">
                    <a:lumMod val="75000"/>
                  </a:schemeClr>
                </a:solidFill>
              </a:rPr>
              <a:t>OUTCOME 4- LOW SELF-IMAGE</a:t>
            </a:r>
          </a:p>
        </p:txBody>
      </p:sp>
      <p:pic>
        <p:nvPicPr>
          <p:cNvPr id="11" name="Picture 10">
            <a:extLst>
              <a:ext uri="{FF2B5EF4-FFF2-40B4-BE49-F238E27FC236}">
                <a16:creationId xmlns:a16="http://schemas.microsoft.com/office/drawing/2014/main" id="{B175B932-0111-4AEF-80B4-FC99AF8A895E}"/>
              </a:ext>
            </a:extLst>
          </p:cNvPr>
          <p:cNvPicPr>
            <a:picLocks noChangeAspect="1"/>
          </p:cNvPicPr>
          <p:nvPr/>
        </p:nvPicPr>
        <p:blipFill>
          <a:blip r:embed="rId5"/>
          <a:stretch>
            <a:fillRect/>
          </a:stretch>
        </p:blipFill>
        <p:spPr>
          <a:xfrm>
            <a:off x="1370865" y="447591"/>
            <a:ext cx="9129987" cy="6077850"/>
          </a:xfrm>
          <a:prstGeom prst="rect">
            <a:avLst/>
          </a:prstGeom>
        </p:spPr>
      </p:pic>
      <p:pic>
        <p:nvPicPr>
          <p:cNvPr id="4" name="Picture 3">
            <a:extLst>
              <a:ext uri="{FF2B5EF4-FFF2-40B4-BE49-F238E27FC236}">
                <a16:creationId xmlns:a16="http://schemas.microsoft.com/office/drawing/2014/main" id="{1ED7A34E-B8F3-9994-A8FA-574CB46EC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1135"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41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Picture 16">
            <a:extLst>
              <a:ext uri="{FF2B5EF4-FFF2-40B4-BE49-F238E27FC236}">
                <a16:creationId xmlns:a16="http://schemas.microsoft.com/office/drawing/2014/main" id="{F95C8813-E3F1-4A87-872F-91B1CE96061E}"/>
              </a:ext>
            </a:extLst>
          </p:cNvPr>
          <p:cNvPicPr>
            <a:picLocks noChangeAspect="1"/>
          </p:cNvPicPr>
          <p:nvPr/>
        </p:nvPicPr>
        <p:blipFill>
          <a:blip r:embed="rId3"/>
          <a:stretch>
            <a:fillRect/>
          </a:stretch>
        </p:blipFill>
        <p:spPr>
          <a:xfrm>
            <a:off x="6528" y="0"/>
            <a:ext cx="12183948" cy="6857999"/>
          </a:xfrm>
          <a:prstGeom prst="rect">
            <a:avLst/>
          </a:prstGeom>
        </p:spPr>
      </p:pic>
      <p:sp>
        <p:nvSpPr>
          <p:cNvPr id="19" name="Oval 18">
            <a:extLst>
              <a:ext uri="{FF2B5EF4-FFF2-40B4-BE49-F238E27FC236}">
                <a16:creationId xmlns:a16="http://schemas.microsoft.com/office/drawing/2014/main" id="{51014B9B-9C41-4E5F-BFB5-388AD0774A31}"/>
              </a:ext>
              <a:ext uri="{C183D7F6-B498-43B3-948B-1728B52AA6E4}">
                <adec:decorative xmlns:adec="http://schemas.microsoft.com/office/drawing/2017/decorative" val="1"/>
              </a:ext>
            </a:extLst>
          </p:cNvPr>
          <p:cNvSpPr/>
          <p:nvPr/>
        </p:nvSpPr>
        <p:spPr>
          <a:xfrm rot="16200000">
            <a:off x="291769" y="5718430"/>
            <a:ext cx="959781" cy="95978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Illustration of a green pencil sharpener character ">
            <a:extLst>
              <a:ext uri="{FF2B5EF4-FFF2-40B4-BE49-F238E27FC236}">
                <a16:creationId xmlns:a16="http://schemas.microsoft.com/office/drawing/2014/main" id="{12C3ACAE-E933-4583-ADE7-6C2A95A7D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flipH="1">
            <a:off x="520365" y="5839724"/>
            <a:ext cx="502587" cy="717192"/>
          </a:xfrm>
          <a:prstGeom prst="rect">
            <a:avLst/>
          </a:prstGeom>
        </p:spPr>
      </p:pic>
      <p:sp>
        <p:nvSpPr>
          <p:cNvPr id="22" name="TextBox 21">
            <a:extLst>
              <a:ext uri="{FF2B5EF4-FFF2-40B4-BE49-F238E27FC236}">
                <a16:creationId xmlns:a16="http://schemas.microsoft.com/office/drawing/2014/main" id="{5FBE9419-CECF-487E-9B32-4BB9DAE742D9}"/>
              </a:ext>
            </a:extLst>
          </p:cNvPr>
          <p:cNvSpPr txBox="1"/>
          <p:nvPr/>
        </p:nvSpPr>
        <p:spPr>
          <a:xfrm rot="16200000">
            <a:off x="-1984054" y="2592728"/>
            <a:ext cx="5511428" cy="369332"/>
          </a:xfrm>
          <a:prstGeom prst="rect">
            <a:avLst/>
          </a:prstGeom>
          <a:solidFill>
            <a:schemeClr val="accent2">
              <a:lumMod val="40000"/>
              <a:lumOff val="60000"/>
            </a:schemeClr>
          </a:solidFill>
        </p:spPr>
        <p:txBody>
          <a:bodyPr wrap="square" rtlCol="0">
            <a:spAutoFit/>
          </a:bodyPr>
          <a:lstStyle/>
          <a:p>
            <a:pPr>
              <a:spcAft>
                <a:spcPts val="600"/>
              </a:spcAft>
            </a:pPr>
            <a:r>
              <a:rPr lang="en-ZA" dirty="0">
                <a:solidFill>
                  <a:schemeClr val="accent2">
                    <a:lumMod val="75000"/>
                  </a:schemeClr>
                </a:solidFill>
              </a:rPr>
              <a:t>OUTCOME 5- EMOTIONAL SCARS</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9385"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605495"/>
      </p:ext>
    </p:extLst>
  </p:cSld>
  <p:clrMapOvr>
    <a:masterClrMapping/>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2.xml><?xml version="1.0" encoding="utf-8"?>
<ds:datastoreItem xmlns:ds="http://schemas.openxmlformats.org/officeDocument/2006/customXml" ds:itemID="{984EED2D-C894-47C4-9CDD-55EC03B2713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7774</TotalTime>
  <Words>2622</Words>
  <Application>Microsoft Office PowerPoint</Application>
  <PresentationFormat>Widescreen</PresentationFormat>
  <Paragraphs>137</Paragraphs>
  <Slides>10</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Arial Black</vt:lpstr>
      <vt:lpstr>Calibri</vt:lpstr>
      <vt:lpstr>helvetica</vt:lpstr>
      <vt:lpstr>Kristen ITC</vt:lpstr>
      <vt:lpstr>Lato</vt:lpstr>
      <vt:lpstr>Merriweather-Light</vt:lpstr>
      <vt:lpstr>Open Sans</vt:lpstr>
      <vt:lpstr>Quire Sans</vt:lpstr>
      <vt:lpstr>Symbol</vt:lpstr>
      <vt:lpstr>Times New Roman</vt:lpstr>
      <vt:lpstr>Tw Cen MT</vt:lpstr>
      <vt:lpstr>Wingdings</vt:lpstr>
      <vt:lpstr>Office Theme</vt:lpstr>
      <vt:lpstr>Term 1 </vt:lpstr>
      <vt:lpstr>Risk factors that lead to unhealthy sexual behaviour</vt:lpstr>
      <vt:lpstr>When you don’t say                to unhealthy sexual behaviour</vt:lpstr>
      <vt:lpstr>PowerPoint Presentation</vt:lpstr>
      <vt:lpstr>South Africa Teenage Pregnancy Spikes During Pandemic  </vt:lpstr>
      <vt:lpstr>PowerPoint Presentation</vt:lpstr>
      <vt:lpstr>PowerPoint Presentation</vt:lpstr>
      <vt:lpstr>PowerPoint Presentation</vt:lpstr>
      <vt:lpstr>PowerPoint Presentation</vt:lpstr>
      <vt:lpstr>REFLECTION  How do I feel?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 1</dc:title>
  <dc:creator>Leigh-Ann Pringle</dc:creator>
  <cp:lastModifiedBy>Carsten Gertz</cp:lastModifiedBy>
  <cp:revision>18</cp:revision>
  <dcterms:created xsi:type="dcterms:W3CDTF">2022-01-16T19:31:42Z</dcterms:created>
  <dcterms:modified xsi:type="dcterms:W3CDTF">2022-11-02T12:42:26Z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