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58" r:id="rId5"/>
    <p:sldId id="260" r:id="rId6"/>
    <p:sldId id="262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4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795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95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06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42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362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1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66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655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080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A49FC34-8194-465D-8F97-654A570BDA4F}" type="datetimeFigureOut">
              <a:rPr lang="en-ZA" smtClean="0"/>
              <a:pPr/>
              <a:t>2022/11/12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FF0115C-2902-4C33-9B43-DB1D770FC3B7}" type="slidenum">
              <a:rPr lang="en-ZA" smtClean="0"/>
              <a:pPr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0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vak-learning-styles.htm" TargetMode="External"/><Relationship Id="rId2" Type="http://schemas.openxmlformats.org/officeDocument/2006/relationships/hyperlink" Target="http://vark-learn.com/strategies/kinesthetic-strateg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1350-2F10-4A0A-9831-B76C31C2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966448" cy="3349641"/>
          </a:xfrm>
        </p:spPr>
        <p:txBody>
          <a:bodyPr anchor="ctr"/>
          <a:lstStyle/>
          <a:p>
            <a:pPr algn="ctr"/>
            <a:r>
              <a:rPr lang="en-ZA" dirty="0"/>
              <a:t>Different Learning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FB614-96CC-4322-B118-28B05616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Visual, Auditory, Kinaesthetic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CA24D-1B81-B1FE-0852-721EEA16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0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A450A7B-228C-4101-8701-8725F6D4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A601649-7DA5-4AA2-8711-0963D83A1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4BF06320-21C2-4178-97BE-A72378A8A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98" y="0"/>
            <a:ext cx="1215136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B1D7A-EC18-4030-8D5D-F9C99EF5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847" y="950995"/>
            <a:ext cx="6563311" cy="1560716"/>
          </a:xfrm>
        </p:spPr>
        <p:txBody>
          <a:bodyPr>
            <a:normAutofit/>
          </a:bodyPr>
          <a:lstStyle/>
          <a:p>
            <a:r>
              <a:rPr lang="en-ZA" dirty="0"/>
              <a:t>VAK Learning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40960" y="225751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51DB-6328-4F3D-97D5-2A05E0D1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286" y="2438399"/>
            <a:ext cx="7313872" cy="4201551"/>
          </a:xfrm>
        </p:spPr>
        <p:txBody>
          <a:bodyPr>
            <a:normAutofit lnSpcReduction="10000"/>
          </a:bodyPr>
          <a:lstStyle/>
          <a:p>
            <a:pPr>
              <a:lnSpc>
                <a:spcPct val="101000"/>
              </a:lnSpc>
            </a:pPr>
            <a:r>
              <a:rPr lang="en-US" sz="2400" b="1" dirty="0"/>
              <a:t>Visual: </a:t>
            </a:r>
            <a:r>
              <a:rPr lang="en-US" sz="2400" dirty="0"/>
              <a:t>a visually-dominant learner absorbs and retains information better when it is presented in pictures, diagrams and charts.</a:t>
            </a:r>
          </a:p>
          <a:p>
            <a:pPr>
              <a:lnSpc>
                <a:spcPct val="101000"/>
              </a:lnSpc>
            </a:pPr>
            <a:r>
              <a:rPr lang="en-US" sz="2400" b="1" dirty="0"/>
              <a:t>Auditory: </a:t>
            </a:r>
            <a:r>
              <a:rPr lang="en-US" sz="2400" dirty="0"/>
              <a:t>an auditory-dominant learner prefers listening to what is being presented. He or she responds best to voices, for example, in a lecture or group discussion. </a:t>
            </a:r>
          </a:p>
          <a:p>
            <a:pPr>
              <a:lnSpc>
                <a:spcPct val="101000"/>
              </a:lnSpc>
            </a:pPr>
            <a:r>
              <a:rPr lang="en-US" sz="2400" b="1" dirty="0"/>
              <a:t>Kinesthetic: </a:t>
            </a:r>
            <a:r>
              <a:rPr lang="en-US" sz="2400" dirty="0"/>
              <a:t>a kinesthetic-dominant learner prefers a physical experience. She/ he likes a "hands-on" approach and responds well to being able to touch or feel an object or learning prop.</a:t>
            </a:r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66550-C985-4E2F-BAFC-1F0E5E4F5D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27" y="168812"/>
            <a:ext cx="4047364" cy="3125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D09F09-6579-4F3B-AC1B-D05D48579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6949" b="9419"/>
          <a:stretch/>
        </p:blipFill>
        <p:spPr>
          <a:xfrm>
            <a:off x="308426" y="3564106"/>
            <a:ext cx="4047363" cy="2963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7398D-9E0D-E7E0-577B-4D568965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7337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88980-8A6F-4BFB-B996-550F086C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ZA" dirty="0"/>
              <a:t>VARK</a:t>
            </a:r>
            <a:r>
              <a:rPr lang="en-ZA" sz="3600" dirty="0"/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71A1-2005-4AF6-A012-C89DA4D9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399"/>
            <a:ext cx="9690292" cy="34700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variation on the acronym, developed by New Zealand-based teacher Neil D. Fleming, is VARK®, or visual, auditory, reading/writing, and kinesthetic:</a:t>
            </a:r>
          </a:p>
          <a:p>
            <a:endParaRPr lang="en-US" sz="2400" dirty="0"/>
          </a:p>
          <a:p>
            <a:r>
              <a:rPr lang="en-US" sz="2400" b="1" dirty="0"/>
              <a:t>Reading/Writing: </a:t>
            </a:r>
            <a:r>
              <a:rPr lang="en-US" sz="2400" dirty="0"/>
              <a:t>a reading- or writing-dominant learner uses repetition of words and writing. Clearly, there is an overlap with visual and auditory styles, as words and writing can be both, but, commonly, a person who prefers to learn this way remembers or organizes things best in his mind by taking down notes.</a:t>
            </a:r>
            <a:endParaRPr lang="en-Z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7E358-FE8E-6B03-DF59-F1486076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A420-E642-4733-88D9-A4FED8D6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56" y="834397"/>
            <a:ext cx="8770571" cy="1560716"/>
          </a:xfrm>
        </p:spPr>
        <p:txBody>
          <a:bodyPr/>
          <a:lstStyle/>
          <a:p>
            <a:r>
              <a:rPr lang="en-ZA" dirty="0"/>
              <a:t>Ideas for visual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E95E-4EA4-44C5-8A3A-8A1E385EA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2297" y="2438399"/>
            <a:ext cx="4293704" cy="420094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Utilize graphic organizers such as charts, graphs, and diagrams.</a:t>
            </a:r>
          </a:p>
          <a:p>
            <a:r>
              <a:rPr lang="en-US" sz="2400" dirty="0"/>
              <a:t>Redraw your pages from memory.</a:t>
            </a:r>
          </a:p>
          <a:p>
            <a:r>
              <a:rPr lang="en-US" sz="2400" dirty="0"/>
              <a:t>Replace important words with symbols or initials.</a:t>
            </a:r>
          </a:p>
          <a:p>
            <a:r>
              <a:rPr lang="en-US" sz="2400" dirty="0"/>
              <a:t>Highlight/ underline important key terms in corresponding colors.</a:t>
            </a:r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11594-F1FD-4CE2-A700-E2A1B14A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312" y="2438399"/>
            <a:ext cx="5552661" cy="420094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Study using pictures, videos, posters, slides, flowcharts</a:t>
            </a:r>
          </a:p>
          <a:p>
            <a:r>
              <a:rPr lang="en-US" sz="2400" dirty="0"/>
              <a:t>Get textbooks with diagrams and pictures</a:t>
            </a:r>
          </a:p>
          <a:p>
            <a:r>
              <a:rPr lang="en-US" sz="2400" dirty="0"/>
              <a:t>Use symbols @, #, &amp; and white          space</a:t>
            </a:r>
          </a:p>
          <a:p>
            <a:r>
              <a:rPr lang="en-US" sz="2400" dirty="0"/>
              <a:t>Reconstruct the images in different ways… try different spatial arrangements.</a:t>
            </a:r>
          </a:p>
          <a:p>
            <a:r>
              <a:rPr lang="en-US" sz="2400" dirty="0"/>
              <a:t>Look at your pages and see any patterns.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986E8-E8DB-42A0-9241-EEDA14C2D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206"/>
          <a:stretch/>
        </p:blipFill>
        <p:spPr>
          <a:xfrm>
            <a:off x="2884497" y="84834"/>
            <a:ext cx="1493540" cy="1992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05B49E-99EC-DAB2-B2FB-8967207E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1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AC01-0092-4403-B818-9B1E2F98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18" y="863909"/>
            <a:ext cx="8770571" cy="1560716"/>
          </a:xfrm>
        </p:spPr>
        <p:txBody>
          <a:bodyPr/>
          <a:lstStyle/>
          <a:p>
            <a:r>
              <a:rPr lang="en-ZA" dirty="0"/>
              <a:t>Ideas for Auditory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EAD6-36C8-4E2C-B5C0-A65ED8FA5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2279375"/>
            <a:ext cx="5711687" cy="44262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Record your summarized notes and listen to them again</a:t>
            </a:r>
          </a:p>
          <a:p>
            <a:r>
              <a:rPr lang="en-US" sz="2400" dirty="0"/>
              <a:t>Talk it out. Have a discussion with others to expand upon your understanding of a topic.</a:t>
            </a:r>
          </a:p>
          <a:p>
            <a:r>
              <a:rPr lang="en-US" sz="2400" dirty="0"/>
              <a:t>Reread your notes and/or assignment out loud.</a:t>
            </a:r>
          </a:p>
          <a:p>
            <a:r>
              <a:rPr lang="en-US" sz="2400" dirty="0"/>
              <a:t>Explain your notes to your peers</a:t>
            </a:r>
          </a:p>
          <a:p>
            <a:r>
              <a:rPr lang="en-US" sz="2400" dirty="0"/>
              <a:t>Attend classes, discussions and tutorials (and pay attention)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0367-C707-41C1-863C-B3F110FDA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58887"/>
            <a:ext cx="5608271" cy="42672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Ask your teachers questions</a:t>
            </a:r>
          </a:p>
          <a:p>
            <a:r>
              <a:rPr lang="en-US" sz="2400" dirty="0"/>
              <a:t>Use a recording device (if you have permission)</a:t>
            </a:r>
          </a:p>
          <a:p>
            <a:r>
              <a:rPr lang="en-US" sz="2400" dirty="0"/>
              <a:t>Remember the interesting spoken examples, stories, jokes…</a:t>
            </a:r>
          </a:p>
          <a:p>
            <a:r>
              <a:rPr lang="en-US" sz="2400" dirty="0"/>
              <a:t>Describe the overheads, pictures and other visuals to somebody who was not there</a:t>
            </a:r>
          </a:p>
          <a:p>
            <a:r>
              <a:rPr lang="en-US" sz="2400" dirty="0"/>
              <a:t>Leave spaces in your notes for later recall and ‘filling.’</a:t>
            </a:r>
          </a:p>
          <a:p>
            <a:endParaRPr lang="en-Z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3B847-2D13-4E14-A8EA-45DEBE70CD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167" y="219010"/>
            <a:ext cx="2740173" cy="1820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8F40DD-E675-1CC4-B0CE-157F72A0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0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D5E9-3E9F-409C-809F-3D812210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53" y="858055"/>
            <a:ext cx="8770571" cy="1560716"/>
          </a:xfrm>
        </p:spPr>
        <p:txBody>
          <a:bodyPr/>
          <a:lstStyle/>
          <a:p>
            <a:r>
              <a:rPr lang="en-ZA" dirty="0"/>
              <a:t>Ideas for Kinaesthetic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4FF5-C8B1-48AF-9EB1-5D1EDC7AB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17" y="2418771"/>
            <a:ext cx="5380383" cy="4419601"/>
          </a:xfrm>
        </p:spPr>
        <p:txBody>
          <a:bodyPr>
            <a:normAutofit/>
          </a:bodyPr>
          <a:lstStyle/>
          <a:p>
            <a:r>
              <a:rPr lang="en-US" sz="2400" dirty="0"/>
              <a:t>Redo lab experiments or projects.</a:t>
            </a:r>
          </a:p>
          <a:p>
            <a:r>
              <a:rPr lang="en-US" sz="2400" dirty="0"/>
              <a:t>Utilize pictures and photographs that illustrate your idea.</a:t>
            </a:r>
          </a:p>
          <a:p>
            <a:r>
              <a:rPr lang="en-US" sz="2400" dirty="0"/>
              <a:t>Put plenty of examples into your summary. Use case studies and applications to help with principles and abstract concepts.</a:t>
            </a:r>
          </a:p>
          <a:p>
            <a:r>
              <a:rPr lang="en-US" sz="2400" dirty="0"/>
              <a:t>Talk about your notes with another “K” person.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382C-821D-40B5-9729-617D344C5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438399"/>
            <a:ext cx="5157697" cy="4419601"/>
          </a:xfrm>
        </p:spPr>
        <p:txBody>
          <a:bodyPr>
            <a:normAutofit/>
          </a:bodyPr>
          <a:lstStyle/>
          <a:p>
            <a:r>
              <a:rPr lang="en-US" sz="2400" dirty="0"/>
              <a:t>Make use of all your senses – sight, touch, taste, smell, hearing …</a:t>
            </a:r>
          </a:p>
          <a:p>
            <a:r>
              <a:rPr lang="en-US" sz="2400" dirty="0"/>
              <a:t>Collect related items, e.g. rock types, plants, shells, grasses, etc.</a:t>
            </a:r>
          </a:p>
          <a:p>
            <a:r>
              <a:rPr lang="en-US" sz="2400" dirty="0"/>
              <a:t>Work through previous exam papers</a:t>
            </a:r>
          </a:p>
          <a:p>
            <a:r>
              <a:rPr lang="en-US" sz="2400" dirty="0"/>
              <a:t>Try to organize a field trip on the relevant topic. </a:t>
            </a:r>
          </a:p>
          <a:p>
            <a:r>
              <a:rPr lang="en-US" sz="2400" dirty="0"/>
              <a:t>Walk around or play with </a:t>
            </a:r>
            <a:r>
              <a:rPr lang="en-US" sz="2400"/>
              <a:t>a stress ball whilst studying.</a:t>
            </a:r>
            <a:endParaRPr lang="en-US" sz="2400" dirty="0"/>
          </a:p>
          <a:p>
            <a:endParaRPr lang="en-Z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20451-C277-4FC7-BF04-338EED2772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2198" y="125875"/>
            <a:ext cx="3498006" cy="209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279E0-B658-EF00-5498-43A8598C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63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E3E2-5224-2FBC-D58F-CFE2541F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Ideas for Read and Write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E5A5-4697-6A3E-C311-2FF82957A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Re-write your notes and re-read your notes</a:t>
            </a:r>
          </a:p>
          <a:p>
            <a:r>
              <a:rPr lang="en-US" dirty="0"/>
              <a:t>Write out summaries of key concepts and ideas</a:t>
            </a:r>
          </a:p>
          <a:p>
            <a:r>
              <a:rPr lang="en-US" dirty="0"/>
              <a:t>Use subheadings, bullets and lists when organizing notes</a:t>
            </a:r>
          </a:p>
          <a:p>
            <a:r>
              <a:rPr lang="en-US" dirty="0"/>
              <a:t>Use colored pens and highlighters to focus in on key ideas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47495-1224-803C-3FBB-D9D555C5C8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Translate into words key information on diagrams, graphs, charts</a:t>
            </a:r>
          </a:p>
          <a:p>
            <a:r>
              <a:rPr lang="en-US" dirty="0"/>
              <a:t>Study alone and in quiet areas to avoid distractions</a:t>
            </a:r>
          </a:p>
          <a:p>
            <a:r>
              <a:rPr lang="en-US" dirty="0"/>
              <a:t>Print out your notes for later review</a:t>
            </a:r>
          </a:p>
          <a:p>
            <a:r>
              <a:rPr lang="en-US" dirty="0"/>
              <a:t>Stick cards / post-it summaries in visible places (on the fridge, cupboard) to view regularly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46421-3BA4-3621-6B1A-B978C8145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1" y="293353"/>
            <a:ext cx="2257425" cy="1657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14FD2-07E8-BF32-4595-408F7543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061" y="531796"/>
            <a:ext cx="2290274" cy="1848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213805-8A66-D617-1720-FA2F3695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6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891F82-935E-4978-89A9-E775263E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011" y="945850"/>
            <a:ext cx="2961330" cy="1560716"/>
          </a:xfrm>
        </p:spPr>
        <p:txBody>
          <a:bodyPr/>
          <a:lstStyle/>
          <a:p>
            <a:r>
              <a:rPr lang="en-ZA" dirty="0"/>
              <a:t>Sources:</a:t>
            </a:r>
            <a:br>
              <a:rPr lang="en-ZA" dirty="0"/>
            </a:b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94F84-FE4A-4704-9D97-B2776C0C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804" y="2866239"/>
            <a:ext cx="9607023" cy="3651504"/>
          </a:xfrm>
        </p:spPr>
        <p:txBody>
          <a:bodyPr>
            <a:normAutofit/>
          </a:bodyPr>
          <a:lstStyle/>
          <a:p>
            <a:r>
              <a:rPr lang="en-ZA" sz="2400" dirty="0"/>
              <a:t>VARK Strategies: </a:t>
            </a:r>
            <a:r>
              <a:rPr lang="en-ZA" sz="2400" dirty="0">
                <a:hlinkClick r:id="rId2"/>
              </a:rPr>
              <a:t>http://vark-learn.com/strategies/kinesthetic-strategies/</a:t>
            </a:r>
            <a:endParaRPr lang="en-ZA" sz="2400" dirty="0"/>
          </a:p>
          <a:p>
            <a:r>
              <a:rPr lang="en-ZA" sz="2400" dirty="0"/>
              <a:t>Mind Tools: Learning Styles </a:t>
            </a:r>
            <a:r>
              <a:rPr lang="en-ZA" sz="2400" dirty="0">
                <a:hlinkClick r:id="rId3"/>
              </a:rPr>
              <a:t>https://www.mindtools.com/pages/article/vak-learning-styles.htm</a:t>
            </a:r>
            <a:endParaRPr lang="en-ZA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D94D6-4C1E-4DD5-D383-06063259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860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171</TotalTime>
  <Words>621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Century Schoolbook</vt:lpstr>
      <vt:lpstr>Corbel</vt:lpstr>
      <vt:lpstr>Feathered</vt:lpstr>
      <vt:lpstr>Different Learning Styles</vt:lpstr>
      <vt:lpstr>VAK Learning Styles</vt:lpstr>
      <vt:lpstr>VARK </vt:lpstr>
      <vt:lpstr>Ideas for visual learners</vt:lpstr>
      <vt:lpstr>Ideas for Auditory Learners</vt:lpstr>
      <vt:lpstr>Ideas for Kinaesthetic Learners</vt:lpstr>
      <vt:lpstr>Ideas for Read and Write Learners</vt:lpstr>
      <vt:lpstr>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Learning Styles</dc:title>
  <dc:creator>Ashley Saunders</dc:creator>
  <cp:lastModifiedBy>Carsten Gertz</cp:lastModifiedBy>
  <cp:revision>22</cp:revision>
  <dcterms:created xsi:type="dcterms:W3CDTF">2018-12-18T05:09:14Z</dcterms:created>
  <dcterms:modified xsi:type="dcterms:W3CDTF">2022-11-12T03:02:59Z</dcterms:modified>
</cp:coreProperties>
</file>