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2" r:id="rId4"/>
    <p:sldId id="264" r:id="rId5"/>
    <p:sldId id="261" r:id="rId6"/>
    <p:sldId id="267" r:id="rId7"/>
    <p:sldId id="265"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Raleway"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RaEir/RY3wSmv8F0IpxDfpz7o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34"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0F5564BC-69DD-439D-9661-A104D1DAB3A7}"/>
    <pc:docChg chg="modSld">
      <pc:chgData name="Hp Unit" userId="86ec350514542ee1" providerId="LiveId" clId="{0F5564BC-69DD-439D-9661-A104D1DAB3A7}" dt="2023-03-30T14:45:06.920" v="140" actId="20577"/>
      <pc:docMkLst>
        <pc:docMk/>
      </pc:docMkLst>
      <pc:sldChg chg="modNotesTx">
        <pc:chgData name="Hp Unit" userId="86ec350514542ee1" providerId="LiveId" clId="{0F5564BC-69DD-439D-9661-A104D1DAB3A7}" dt="2023-03-30T14:26:04.954" v="7"/>
        <pc:sldMkLst>
          <pc:docMk/>
          <pc:sldMk cId="0" sldId="256"/>
        </pc:sldMkLst>
      </pc:sldChg>
      <pc:sldChg chg="modNotesTx">
        <pc:chgData name="Hp Unit" userId="86ec350514542ee1" providerId="LiveId" clId="{0F5564BC-69DD-439D-9661-A104D1DAB3A7}" dt="2023-03-30T14:25:51.038" v="6" actId="20577"/>
        <pc:sldMkLst>
          <pc:docMk/>
          <pc:sldMk cId="0" sldId="257"/>
        </pc:sldMkLst>
      </pc:sldChg>
      <pc:sldChg chg="modNotesTx">
        <pc:chgData name="Hp Unit" userId="86ec350514542ee1" providerId="LiveId" clId="{0F5564BC-69DD-439D-9661-A104D1DAB3A7}" dt="2023-03-30T14:34:34.287" v="22" actId="20577"/>
        <pc:sldMkLst>
          <pc:docMk/>
          <pc:sldMk cId="198606812" sldId="261"/>
        </pc:sldMkLst>
      </pc:sldChg>
      <pc:sldChg chg="modNotesTx">
        <pc:chgData name="Hp Unit" userId="86ec350514542ee1" providerId="LiveId" clId="{0F5564BC-69DD-439D-9661-A104D1DAB3A7}" dt="2023-03-30T14:31:09.470" v="10"/>
        <pc:sldMkLst>
          <pc:docMk/>
          <pc:sldMk cId="0" sldId="264"/>
        </pc:sldMkLst>
      </pc:sldChg>
      <pc:sldChg chg="modNotesTx">
        <pc:chgData name="Hp Unit" userId="86ec350514542ee1" providerId="LiveId" clId="{0F5564BC-69DD-439D-9661-A104D1DAB3A7}" dt="2023-03-30T14:45:06.920" v="140" actId="20577"/>
        <pc:sldMkLst>
          <pc:docMk/>
          <pc:sldMk cId="2286641495" sldId="265"/>
        </pc:sldMkLst>
      </pc:sldChg>
      <pc:sldChg chg="modNotesTx">
        <pc:chgData name="Hp Unit" userId="86ec350514542ee1" providerId="LiveId" clId="{0F5564BC-69DD-439D-9661-A104D1DAB3A7}" dt="2023-03-30T14:37:53.088" v="115" actId="115"/>
        <pc:sldMkLst>
          <pc:docMk/>
          <pc:sldMk cId="109963377" sldId="267"/>
        </pc:sldMkLst>
      </pc:sldChg>
    </pc:docChg>
  </pc:docChgLst>
  <pc:docChgLst>
    <pc:chgData name="Megan Botes" userId="97bb162e-a458-47f7-b9fc-35c0b104cc73" providerId="ADAL" clId="{E82BB0B7-9934-499C-BFB8-BA27DB846FEF}"/>
    <pc:docChg chg="undo custSel modSld">
      <pc:chgData name="Megan Botes" userId="97bb162e-a458-47f7-b9fc-35c0b104cc73" providerId="ADAL" clId="{E82BB0B7-9934-499C-BFB8-BA27DB846FEF}" dt="2023-03-29T07:35:22.587" v="41" actId="6549"/>
      <pc:docMkLst>
        <pc:docMk/>
      </pc:docMkLst>
      <pc:sldChg chg="addSp delSp modSp mod setBg">
        <pc:chgData name="Megan Botes" userId="97bb162e-a458-47f7-b9fc-35c0b104cc73" providerId="ADAL" clId="{E82BB0B7-9934-499C-BFB8-BA27DB846FEF}" dt="2023-03-29T07:35:22.587" v="41" actId="6549"/>
        <pc:sldMkLst>
          <pc:docMk/>
          <pc:sldMk cId="109963377" sldId="267"/>
        </pc:sldMkLst>
        <pc:spChg chg="add del">
          <ac:chgData name="Megan Botes" userId="97bb162e-a458-47f7-b9fc-35c0b104cc73" providerId="ADAL" clId="{E82BB0B7-9934-499C-BFB8-BA27DB846FEF}" dt="2023-03-29T07:33:48.137" v="4" actId="26606"/>
          <ac:spMkLst>
            <pc:docMk/>
            <pc:sldMk cId="109963377" sldId="267"/>
            <ac:spMk id="3" creationId="{B2957824-0A27-D87A-9226-A49525386134}"/>
          </ac:spMkLst>
        </pc:spChg>
        <pc:spChg chg="add mod">
          <ac:chgData name="Megan Botes" userId="97bb162e-a458-47f7-b9fc-35c0b104cc73" providerId="ADAL" clId="{E82BB0B7-9934-499C-BFB8-BA27DB846FEF}" dt="2023-03-29T07:35:22.587" v="41" actId="6549"/>
          <ac:spMkLst>
            <pc:docMk/>
            <pc:sldMk cId="109963377" sldId="267"/>
            <ac:spMk id="5" creationId="{2A860465-63B7-39B6-7EAE-41A1FBD02094}"/>
          </ac:spMkLst>
        </pc:spChg>
        <pc:spChg chg="mod">
          <ac:chgData name="Megan Botes" userId="97bb162e-a458-47f7-b9fc-35c0b104cc73" providerId="ADAL" clId="{E82BB0B7-9934-499C-BFB8-BA27DB846FEF}" dt="2023-03-29T07:33:48.137" v="4" actId="26606"/>
          <ac:spMkLst>
            <pc:docMk/>
            <pc:sldMk cId="109963377" sldId="267"/>
            <ac:spMk id="103" creationId="{00000000-0000-0000-0000-000000000000}"/>
          </ac:spMkLst>
        </pc:spChg>
        <pc:spChg chg="add del">
          <ac:chgData name="Megan Botes" userId="97bb162e-a458-47f7-b9fc-35c0b104cc73" providerId="ADAL" clId="{E82BB0B7-9934-499C-BFB8-BA27DB846FEF}" dt="2023-03-29T07:33:48.137" v="4" actId="26606"/>
          <ac:spMkLst>
            <pc:docMk/>
            <pc:sldMk cId="109963377" sldId="267"/>
            <ac:spMk id="108" creationId="{70DFC902-7D23-471A-B557-B6B6917D7A0D}"/>
          </ac:spMkLst>
        </pc:spChg>
        <pc:spChg chg="add del">
          <ac:chgData name="Megan Botes" userId="97bb162e-a458-47f7-b9fc-35c0b104cc73" providerId="ADAL" clId="{E82BB0B7-9934-499C-BFB8-BA27DB846FEF}" dt="2023-03-29T07:33:45.333" v="2" actId="26606"/>
          <ac:spMkLst>
            <pc:docMk/>
            <pc:sldMk cId="109963377" sldId="267"/>
            <ac:spMk id="110" creationId="{E51BA4DF-2BD4-4EC2-B1DB-B27C8AC71864}"/>
          </ac:spMkLst>
        </pc:spChg>
        <pc:spChg chg="add del">
          <ac:chgData name="Megan Botes" userId="97bb162e-a458-47f7-b9fc-35c0b104cc73" providerId="ADAL" clId="{E82BB0B7-9934-499C-BFB8-BA27DB846FEF}" dt="2023-03-29T07:33:48.137" v="4" actId="26606"/>
          <ac:spMkLst>
            <pc:docMk/>
            <pc:sldMk cId="109963377" sldId="267"/>
            <ac:spMk id="112" creationId="{450D3AD2-FA80-415F-A9CE-54D884561CD7}"/>
          </ac:spMkLst>
        </pc:spChg>
        <pc:spChg chg="add del">
          <ac:chgData name="Megan Botes" userId="97bb162e-a458-47f7-b9fc-35c0b104cc73" providerId="ADAL" clId="{E82BB0B7-9934-499C-BFB8-BA27DB846FEF}" dt="2023-03-29T07:33:48.137" v="4" actId="26606"/>
          <ac:spMkLst>
            <pc:docMk/>
            <pc:sldMk cId="109963377" sldId="267"/>
            <ac:spMk id="113" creationId="{A55D5633-D557-4DCA-982C-FF36EB7A1C00}"/>
          </ac:spMkLst>
        </pc:spChg>
        <pc:spChg chg="add del">
          <ac:chgData name="Megan Botes" userId="97bb162e-a458-47f7-b9fc-35c0b104cc73" providerId="ADAL" clId="{E82BB0B7-9934-499C-BFB8-BA27DB846FEF}" dt="2023-03-29T07:33:48.137" v="4" actId="26606"/>
          <ac:spMkLst>
            <pc:docMk/>
            <pc:sldMk cId="109963377" sldId="267"/>
            <ac:spMk id="114" creationId="{B2957824-0A27-D87A-9226-A49525386134}"/>
          </ac:spMkLst>
        </pc:spChg>
        <pc:graphicFrameChg chg="add del">
          <ac:chgData name="Megan Botes" userId="97bb162e-a458-47f7-b9fc-35c0b104cc73" providerId="ADAL" clId="{E82BB0B7-9934-499C-BFB8-BA27DB846FEF}" dt="2023-03-29T07:33:45.333" v="2" actId="26606"/>
          <ac:graphicFrameMkLst>
            <pc:docMk/>
            <pc:sldMk cId="109963377" sldId="267"/>
            <ac:graphicFrameMk id="105" creationId="{FA71335F-D0BB-1A82-4726-25F5474F3218}"/>
          </ac:graphicFrameMkLst>
        </pc:graphicFrameChg>
        <pc:picChg chg="add del">
          <ac:chgData name="Megan Botes" userId="97bb162e-a458-47f7-b9fc-35c0b104cc73" providerId="ADAL" clId="{E82BB0B7-9934-499C-BFB8-BA27DB846FEF}" dt="2023-03-29T07:33:48.658" v="5" actId="478"/>
          <ac:picMkLst>
            <pc:docMk/>
            <pc:sldMk cId="109963377" sldId="267"/>
            <ac:picMk id="4" creationId="{5415BE2E-8103-590A-42C2-8A116E575EC3}"/>
          </ac:picMkLst>
        </pc:picChg>
        <pc:picChg chg="add del">
          <ac:chgData name="Megan Botes" userId="97bb162e-a458-47f7-b9fc-35c0b104cc73" providerId="ADAL" clId="{E82BB0B7-9934-499C-BFB8-BA27DB846FEF}" dt="2023-03-29T07:33:45.333" v="2" actId="26606"/>
          <ac:picMkLst>
            <pc:docMk/>
            <pc:sldMk cId="109963377" sldId="267"/>
            <ac:picMk id="106" creationId="{9C0626CD-6DF4-1650-0BE8-8E901CCB6B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93446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1d6c17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c1d6c17c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f-ZA" sz="1800" dirty="0">
                <a:effectLst/>
                <a:latin typeface="Calibri" panose="020F0502020204030204" pitchFamily="34" charset="0"/>
                <a:ea typeface="Times New Roman" panose="02020603050405020304" pitchFamily="18" charset="0"/>
              </a:rPr>
              <a:t>Vandag gaan ons leer oor demokrasie en menseregte, meer spesifiek oor ons eie posisie ten opsigte van ons hantering van diskriminasie en menseregteskendings.</a:t>
            </a:r>
            <a:endParaRPr lang="en-US" sz="1800" dirty="0"/>
          </a:p>
        </p:txBody>
      </p:sp>
    </p:spTree>
    <p:extLst>
      <p:ext uri="{BB962C8B-B14F-4D97-AF65-F5344CB8AC3E}">
        <p14:creationId xmlns:p14="http://schemas.microsoft.com/office/powerpoint/2010/main" val="407275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9fe1d290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c9fe1d290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nSpc>
                <a:spcPct val="115000"/>
              </a:lnSpc>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Die HANDVES van REGTE is ons riglyn vir die hantering van diskriminasie en oortredings.</a:t>
            </a:r>
            <a:r>
              <a:rPr lang="en-US" sz="1800" dirty="0">
                <a:effectLst/>
                <a:latin typeface="Times New Roman" panose="02020603050405020304" pitchFamily="18" charset="0"/>
                <a:ea typeface="Times New Roman" panose="02020603050405020304" pitchFamily="18" charset="0"/>
              </a:rPr>
              <a:t> </a:t>
            </a:r>
            <a:r>
              <a:rPr lang="af-ZA" sz="1800" dirty="0">
                <a:effectLst/>
                <a:latin typeface="Calibri" panose="020F0502020204030204" pitchFamily="34" charset="0"/>
                <a:ea typeface="Times New Roman" panose="02020603050405020304" pitchFamily="18" charset="0"/>
              </a:rPr>
              <a:t>Kom dink aan wat dit alles behels.</a:t>
            </a:r>
            <a:br>
              <a:rPr lang="af-ZA" sz="1800" dirty="0">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Onderwyser skryf "</a:t>
            </a:r>
            <a:r>
              <a:rPr lang="af-ZA" sz="1800" i="1" dirty="0">
                <a:effectLst/>
                <a:latin typeface="Calibri" panose="020F0502020204030204" pitchFamily="34" charset="0"/>
                <a:ea typeface="Times New Roman" panose="02020603050405020304" pitchFamily="18" charset="0"/>
              </a:rPr>
              <a:t>Handves van Regte"</a:t>
            </a:r>
            <a:r>
              <a:rPr lang="af-ZA" sz="1800" dirty="0">
                <a:effectLst/>
                <a:latin typeface="Calibri" panose="020F0502020204030204" pitchFamily="34" charset="0"/>
                <a:ea typeface="Times New Roman" panose="02020603050405020304" pitchFamily="18" charset="0"/>
              </a:rPr>
              <a:t> op die bord. Kies 'n leerder wat die antwoorde en voorstelle wat leerders deel (op die bord in die vorm van 'n breinkaart) gaan neerskryf. Potensiële korrekte antwoorde kan die volgende insluit (Inhoud wat in graad 9 behandel word): </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alibri" panose="020F0502020204030204" pitchFamily="34" charset="0"/>
              <a:buChar char="-"/>
            </a:pPr>
            <a:r>
              <a:rPr lang="af-ZA" sz="1800" i="1" dirty="0">
                <a:effectLst/>
                <a:latin typeface="Calibri" panose="020F0502020204030204" pitchFamily="34" charset="0"/>
                <a:ea typeface="Calibri" panose="020F0502020204030204" pitchFamily="34" charset="0"/>
              </a:rPr>
              <a:t>'n Hoeksteen van ons demokrasie in SA.</a:t>
            </a:r>
            <a:endParaRPr lang="en-US" sz="1800" dirty="0">
              <a:effectLst/>
              <a:latin typeface="Times New Roman" panose="02020603050405020304" pitchFamily="18" charset="0"/>
              <a:ea typeface="Calibri" panose="020F0502020204030204" pitchFamily="34" charset="0"/>
            </a:endParaRPr>
          </a:p>
          <a:p>
            <a:pPr marL="342900" lvl="0" indent="-342900">
              <a:lnSpc>
                <a:spcPct val="115000"/>
              </a:lnSpc>
              <a:buFont typeface="Calibri" panose="020F0502020204030204" pitchFamily="34" charset="0"/>
              <a:buChar char="-"/>
            </a:pPr>
            <a:r>
              <a:rPr lang="af-ZA" sz="1800" i="1" dirty="0">
                <a:effectLst/>
                <a:latin typeface="Calibri" panose="020F0502020204030204" pitchFamily="34" charset="0"/>
                <a:ea typeface="Calibri" panose="020F0502020204030204" pitchFamily="34" charset="0"/>
              </a:rPr>
              <a:t>Dit beskerm die regte van al ons mense in ons land.</a:t>
            </a:r>
            <a:endParaRPr lang="en-US" sz="1800" dirty="0">
              <a:effectLst/>
              <a:latin typeface="Times New Roman" panose="02020603050405020304" pitchFamily="18" charset="0"/>
              <a:ea typeface="Calibri" panose="020F0502020204030204" pitchFamily="34" charset="0"/>
            </a:endParaRPr>
          </a:p>
          <a:p>
            <a:pPr marL="342900" lvl="0" indent="-342900">
              <a:lnSpc>
                <a:spcPct val="115000"/>
              </a:lnSpc>
              <a:buFont typeface="Calibri" panose="020F0502020204030204" pitchFamily="34" charset="0"/>
              <a:buChar char="-"/>
            </a:pPr>
            <a:r>
              <a:rPr lang="af-ZA" sz="1800" i="1" dirty="0">
                <a:effectLst/>
                <a:latin typeface="Calibri" panose="020F0502020204030204" pitchFamily="34" charset="0"/>
                <a:ea typeface="Calibri" panose="020F0502020204030204" pitchFamily="34" charset="0"/>
              </a:rPr>
              <a:t>Dit bevestig die demokratiese waardes van menswaardigheid, gelykheid en vryheid.</a:t>
            </a:r>
            <a:endParaRPr lang="en-US" sz="1800" dirty="0">
              <a:effectLst/>
              <a:latin typeface="Times New Roman" panose="02020603050405020304" pitchFamily="18" charset="0"/>
              <a:ea typeface="Calibri" panose="020F0502020204030204" pitchFamily="34" charset="0"/>
            </a:endParaRPr>
          </a:p>
          <a:p>
            <a:pPr marL="342900" lvl="0" indent="-342900">
              <a:lnSpc>
                <a:spcPct val="115000"/>
              </a:lnSpc>
              <a:buFont typeface="Calibri" panose="020F0502020204030204" pitchFamily="34" charset="0"/>
              <a:buChar char="-"/>
            </a:pPr>
            <a:r>
              <a:rPr lang="af-ZA" sz="1800" i="1" dirty="0">
                <a:effectLst/>
                <a:latin typeface="Calibri" panose="020F0502020204030204" pitchFamily="34" charset="0"/>
                <a:ea typeface="Calibri" panose="020F0502020204030204" pitchFamily="34" charset="0"/>
              </a:rPr>
              <a:t>Die staat moet die regte in hierdie dokument respekteer, bevorder, beskerm en nakom.</a:t>
            </a:r>
            <a:endParaRPr lang="en-US" sz="1800" dirty="0">
              <a:effectLst/>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af-ZA" sz="1800" i="1" dirty="0">
                <a:effectLst/>
                <a:latin typeface="Calibri" panose="020F0502020204030204" pitchFamily="34" charset="0"/>
                <a:ea typeface="Calibri" panose="020F0502020204030204" pitchFamily="34" charset="0"/>
              </a:rPr>
              <a:t>'n Formele verklaring met die lys van die regte van elke burger in ons land.</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907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9fe1d290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c9fe1d290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r>
              <a:rPr lang="nl-NL" sz="1800" b="0" i="0" u="none" strike="noStrike" dirty="0">
                <a:solidFill>
                  <a:srgbClr val="000000"/>
                </a:solidFill>
                <a:effectLst/>
                <a:latin typeface="Calibri" panose="020F0502020204030204" pitchFamily="34" charset="0"/>
              </a:rPr>
              <a:t>Dit is belangrik dat jy, as verantwoordelike burger, jou eie posisie ten opsigte van jou hantering van diskriminasie en menseregteskendings kan evalueer. </a:t>
            </a:r>
            <a:r>
              <a:rPr lang="nl-NL" sz="1800" dirty="0">
                <a:latin typeface="Calibri"/>
                <a:ea typeface="Calibri"/>
                <a:cs typeface="Calibri"/>
                <a:sym typeface="Calibri"/>
              </a:rPr>
              <a:t>Julle sal nou in groepe van VIER verdeel word. Elke groep kry EEN nuusartikel (</a:t>
            </a:r>
            <a:r>
              <a:rPr lang="nl-NL" sz="1800" b="1" i="1" u="sng" dirty="0">
                <a:latin typeface="Calibri"/>
                <a:ea typeface="Calibri"/>
                <a:cs typeface="Calibri"/>
                <a:sym typeface="Calibri"/>
              </a:rPr>
              <a:t>uit Les 1 – Artikels</a:t>
            </a:r>
            <a:r>
              <a:rPr lang="nl-NL" sz="1800" dirty="0">
                <a:latin typeface="Calibri"/>
                <a:ea typeface="Calibri"/>
                <a:cs typeface="Calibri"/>
                <a:sym typeface="Calibri"/>
              </a:rPr>
              <a:t>) oor een of ander vorm van menseregteskending wat onlangs plaasgevind het. 
Lees deur die artikel en bespreek dit in jul groep, voordat jy die </a:t>
            </a:r>
            <a:r>
              <a:rPr lang="nl-NL" sz="1800" b="1" i="1" dirty="0">
                <a:latin typeface="Calibri"/>
                <a:ea typeface="Calibri"/>
                <a:cs typeface="Calibri"/>
                <a:sym typeface="Calibri"/>
              </a:rPr>
              <a:t>Aktiwiteit 1</a:t>
            </a:r>
            <a:r>
              <a:rPr lang="nl-NL" sz="1800" dirty="0">
                <a:latin typeface="Calibri"/>
                <a:ea typeface="Calibri"/>
                <a:cs typeface="Calibri"/>
                <a:sym typeface="Calibri"/>
              </a:rPr>
              <a:t>-vrae beantwoord wat in jou </a:t>
            </a:r>
            <a:r>
              <a:rPr lang="nl-NL" sz="1800" b="1" i="1" u="sng" dirty="0">
                <a:latin typeface="Calibri"/>
                <a:ea typeface="Calibri"/>
                <a:cs typeface="Calibri"/>
                <a:sym typeface="Calibri"/>
              </a:rPr>
              <a:t>Les 1 – Werkkaart </a:t>
            </a:r>
            <a:r>
              <a:rPr lang="nl-NL" sz="1800" dirty="0">
                <a:latin typeface="Calibri"/>
                <a:ea typeface="Calibri"/>
                <a:cs typeface="Calibri"/>
                <a:sym typeface="Calibri"/>
              </a:rPr>
              <a:t>verskaf word.
</a:t>
            </a:r>
            <a:br>
              <a:rPr lang="nl-NL" sz="1800" dirty="0">
                <a:latin typeface="Calibri"/>
                <a:ea typeface="Calibri"/>
                <a:cs typeface="Calibri"/>
                <a:sym typeface="Calibri"/>
              </a:rPr>
            </a:br>
            <a:r>
              <a:rPr lang="nl-NL" sz="1800" dirty="0">
                <a:latin typeface="Calibri"/>
                <a:ea typeface="Calibri"/>
                <a:cs typeface="Calibri"/>
                <a:sym typeface="Calibri"/>
              </a:rPr>
              <a:t>Laat 5min toe vir groepe om aan die klas terugvoer te gee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sz="1800" dirty="0">
                <a:latin typeface="Calibri"/>
                <a:ea typeface="Calibri"/>
                <a:cs typeface="Calibri"/>
                <a:sym typeface="Calibri"/>
              </a:rPr>
              <a:t>Kom ons kyk eers na 'n paar belangrike definisies. </a:t>
            </a:r>
            <a:br>
              <a:rPr lang="nl-NL" sz="1800" dirty="0">
                <a:latin typeface="Calibri"/>
                <a:ea typeface="Calibri"/>
                <a:cs typeface="Calibri"/>
                <a:sym typeface="Calibri"/>
              </a:rPr>
            </a:br>
            <a:r>
              <a:rPr lang="nl-NL" sz="1800" dirty="0">
                <a:latin typeface="Calibri"/>
                <a:ea typeface="Calibri"/>
                <a:cs typeface="Calibri"/>
                <a:sym typeface="Calibri"/>
              </a:rPr>
              <a:t>Onderwyser: Kan jy aan enige projekte of veldtogte dink wat menseregte in jou omgewing of in die res van Suid-Afrika bevorder?</a:t>
            </a:r>
          </a:p>
          <a:p>
            <a:pPr marL="0" lvl="0" indent="0" algn="l" rtl="0">
              <a:lnSpc>
                <a:spcPct val="100000"/>
              </a:lnSpc>
              <a:spcBef>
                <a:spcPts val="0"/>
              </a:spcBef>
              <a:spcAft>
                <a:spcPts val="0"/>
              </a:spcAft>
              <a:buSzPts val="1100"/>
              <a:buNone/>
            </a:pPr>
            <a:endParaRPr lang="nl-NL" sz="1800" dirty="0">
              <a:latin typeface="Calibri"/>
              <a:ea typeface="Calibri"/>
              <a:cs typeface="Calibri"/>
              <a:sym typeface="Calibri"/>
            </a:endParaRPr>
          </a:p>
          <a:p>
            <a:pPr marL="0" lvl="0" indent="0" algn="l" rtl="0">
              <a:lnSpc>
                <a:spcPct val="100000"/>
              </a:lnSpc>
              <a:spcBef>
                <a:spcPts val="0"/>
              </a:spcBef>
              <a:spcAft>
                <a:spcPts val="0"/>
              </a:spcAft>
              <a:buSzPts val="1100"/>
              <a:buNone/>
            </a:pPr>
            <a:r>
              <a:rPr lang="af-ZA" sz="1800" dirty="0">
                <a:effectLst/>
                <a:latin typeface="Calibri" panose="020F0502020204030204" pitchFamily="34" charset="0"/>
                <a:ea typeface="Times New Roman" panose="02020603050405020304" pitchFamily="18" charset="0"/>
              </a:rPr>
              <a:t>Noudat ons alles weet van die skending van menseregte gaan ons kyk hoe belangrik dit is om jou eie posisie te evalueer wanneer jy diskriminasie en menseregteskendings hanteer. Ons sal dan voortgaan met ons evaluering van kwessies wat verband hou met menseregte. In plaas van menseregteskendings sal ons egter spesifieke veldtogte en gebeure evalueer wat in Suid-Afrika gehou word om diskriminasie en menseregte aan te spreek. Deel daarvan om 'n verantwoordelike burger te wees, is om projekte en veldtogte te evalueer om die uitkomste daarvan krities te evalueer.</a:t>
            </a:r>
            <a:r>
              <a:rPr lang="nl-NL" sz="1800" dirty="0">
                <a:latin typeface="Calibri"/>
                <a:ea typeface="Calibri"/>
                <a:cs typeface="Calibri"/>
                <a:sym typeface="Calibri"/>
              </a:rPr>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Leerders werk in dieselfde groepe van VIER. Verwys hulle na </a:t>
            </a:r>
            <a:r>
              <a:rPr lang="af-ZA" sz="1800" b="1" i="1" u="sng" dirty="0">
                <a:effectLst/>
                <a:latin typeface="Calibri" panose="020F0502020204030204" pitchFamily="34" charset="0"/>
                <a:ea typeface="Times New Roman" panose="02020603050405020304" pitchFamily="18" charset="0"/>
              </a:rPr>
              <a:t>Les 1 - Werkkaart</a:t>
            </a:r>
            <a:r>
              <a:rPr lang="af-ZA" sz="1800" b="1" i="1" dirty="0">
                <a:effectLst/>
                <a:latin typeface="Calibri" panose="020F0502020204030204" pitchFamily="34" charset="0"/>
                <a:ea typeface="Times New Roman" panose="02020603050405020304" pitchFamily="18" charset="0"/>
              </a:rPr>
              <a:t> Aktiwiteit 2</a:t>
            </a:r>
            <a:r>
              <a:rPr lang="af-ZA" sz="1800" dirty="0">
                <a:effectLst/>
                <a:latin typeface="Calibri" panose="020F0502020204030204" pitchFamily="34" charset="0"/>
                <a:ea typeface="Times New Roman" panose="02020603050405020304" pitchFamily="18" charset="0"/>
              </a:rPr>
              <a:t> vir instruksies.</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Leerders kyk </a:t>
            </a:r>
            <a:r>
              <a:rPr lang="af-ZA" sz="1800" b="1" i="1" dirty="0">
                <a:effectLst/>
                <a:latin typeface="Calibri" panose="020F0502020204030204" pitchFamily="34" charset="0"/>
                <a:ea typeface="Times New Roman" panose="02020603050405020304" pitchFamily="18" charset="0"/>
              </a:rPr>
              <a:t>Video 1</a:t>
            </a:r>
            <a:r>
              <a:rPr lang="af-ZA" sz="1800" dirty="0">
                <a:effectLst/>
                <a:latin typeface="Calibri" panose="020F0502020204030204" pitchFamily="34" charset="0"/>
                <a:ea typeface="Times New Roman" panose="02020603050405020304" pitchFamily="18" charset="0"/>
              </a:rPr>
              <a:t> (</a:t>
            </a:r>
            <a:r>
              <a:rPr lang="af-ZA" sz="1800" i="1" dirty="0">
                <a:effectLst/>
                <a:latin typeface="Calibri" panose="020F0502020204030204" pitchFamily="34" charset="0"/>
                <a:ea typeface="Times New Roman" panose="02020603050405020304" pitchFamily="18" charset="0"/>
              </a:rPr>
              <a:t>South African's Surfing Street Kids - BBC What's New?</a:t>
            </a:r>
            <a:r>
              <a:rPr lang="af-ZA" sz="1800" dirty="0">
                <a:effectLst/>
                <a:latin typeface="Calibri" panose="020F0502020204030204" pitchFamily="34" charset="0"/>
                <a:ea typeface="Times New Roman" panose="02020603050405020304" pitchFamily="18" charset="0"/>
              </a:rPr>
              <a:t>) en </a:t>
            </a:r>
            <a:endParaRPr lang="en-US" sz="1800" b="0" i="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b="0" i="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b="1" i="1" dirty="0">
                <a:effectLst/>
                <a:latin typeface="Calibri" panose="020F0502020204030204" pitchFamily="34" charset="0"/>
                <a:ea typeface="Times New Roman" panose="02020603050405020304" pitchFamily="18" charset="0"/>
              </a:rPr>
              <a:t>Video 2</a:t>
            </a:r>
            <a:r>
              <a:rPr lang="af-ZA" sz="1800" dirty="0">
                <a:effectLst/>
                <a:latin typeface="Calibri" panose="020F0502020204030204" pitchFamily="34" charset="0"/>
                <a:ea typeface="Times New Roman" panose="02020603050405020304" pitchFamily="18" charset="0"/>
              </a:rPr>
              <a:t> (</a:t>
            </a:r>
            <a:r>
              <a:rPr lang="en-ZA" sz="1800" i="1" dirty="0">
                <a:effectLst/>
                <a:latin typeface="Calibri" panose="020F0502020204030204" pitchFamily="34" charset="0"/>
                <a:ea typeface="Calibri" panose="020F0502020204030204" pitchFamily="34" charset="0"/>
              </a:rPr>
              <a:t>High cost of sanitary pads puts South African girls’ education at risk</a:t>
            </a:r>
            <a:r>
              <a:rPr lang="en-ZA" sz="1800" dirty="0">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155507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9fe1d290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c9fe1d290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6565" indent="0">
              <a:lnSpc>
                <a:spcPct val="115000"/>
              </a:lnSpc>
              <a:buNone/>
            </a:pPr>
            <a:r>
              <a:rPr lang="af-ZA" sz="1800" i="0" u="none" dirty="0">
                <a:effectLst/>
                <a:latin typeface="Calibri" panose="020F0502020204030204" pitchFamily="34" charset="0"/>
                <a:ea typeface="Times New Roman" panose="02020603050405020304" pitchFamily="18" charset="0"/>
              </a:rPr>
              <a:t>Gaan deur die instruksie op die skyfie.</a:t>
            </a:r>
          </a:p>
          <a:p>
            <a:pPr marL="456565" indent="0">
              <a:lnSpc>
                <a:spcPct val="115000"/>
              </a:lnSpc>
              <a:buNone/>
            </a:pPr>
            <a:endParaRPr lang="af-ZA" sz="1800" u="sng" dirty="0">
              <a:effectLst/>
              <a:latin typeface="Calibri" panose="020F0502020204030204" pitchFamily="34" charset="0"/>
              <a:ea typeface="Times New Roman" panose="02020603050405020304" pitchFamily="18" charset="0"/>
            </a:endParaRPr>
          </a:p>
          <a:p>
            <a:pPr marL="456565" indent="0">
              <a:lnSpc>
                <a:spcPct val="115000"/>
              </a:lnSpc>
              <a:buNone/>
            </a:pPr>
            <a:r>
              <a:rPr lang="af-ZA" sz="1800" u="sng" dirty="0">
                <a:effectLst/>
                <a:latin typeface="Calibri" panose="020F0502020204030204" pitchFamily="34" charset="0"/>
                <a:ea typeface="Times New Roman" panose="02020603050405020304" pitchFamily="18" charset="0"/>
              </a:rPr>
              <a:t>Onthou</a:t>
            </a:r>
            <a:r>
              <a:rPr lang="af-ZA" sz="1800" dirty="0">
                <a:effectLst/>
                <a:latin typeface="Calibri" panose="020F0502020204030204" pitchFamily="34" charset="0"/>
                <a:ea typeface="Times New Roman" panose="02020603050405020304" pitchFamily="18" charset="0"/>
              </a:rPr>
              <a:t> dat evaluering beteken om vas te stel of </a:t>
            </a:r>
            <a:r>
              <a:rPr lang="af-ZA" sz="1800" b="1" i="1" dirty="0">
                <a:effectLst/>
                <a:latin typeface="Calibri" panose="020F0502020204030204" pitchFamily="34" charset="0"/>
                <a:ea typeface="Times New Roman" panose="02020603050405020304" pitchFamily="18" charset="0"/>
              </a:rPr>
              <a:t>Surfers Not Street Children</a:t>
            </a:r>
            <a:r>
              <a:rPr lang="af-ZA" sz="1800" dirty="0">
                <a:effectLst/>
                <a:latin typeface="Calibri" panose="020F0502020204030204" pitchFamily="34" charset="0"/>
                <a:ea typeface="Times New Roman" panose="02020603050405020304" pitchFamily="18" charset="0"/>
              </a:rPr>
              <a:t> en</a:t>
            </a:r>
            <a:r>
              <a:rPr lang="af-ZA" sz="1800" b="1" dirty="0">
                <a:effectLst/>
                <a:latin typeface="Calibri" panose="020F0502020204030204" pitchFamily="34" charset="0"/>
                <a:ea typeface="Times New Roman" panose="02020603050405020304" pitchFamily="18" charset="0"/>
              </a:rPr>
              <a:t> </a:t>
            </a:r>
            <a:r>
              <a:rPr lang="af-ZA" sz="1800" b="1" i="1" dirty="0">
                <a:effectLst/>
                <a:latin typeface="Calibri" panose="020F0502020204030204" pitchFamily="34" charset="0"/>
                <a:ea typeface="Times New Roman" panose="02020603050405020304" pitchFamily="18" charset="0"/>
              </a:rPr>
              <a:t>SUBZ Washable Sanitary Pads</a:t>
            </a:r>
            <a:r>
              <a:rPr lang="af-ZA" sz="1800" dirty="0">
                <a:effectLst/>
                <a:latin typeface="Calibri" panose="020F0502020204030204" pitchFamily="34" charset="0"/>
                <a:ea typeface="Times New Roman" panose="02020603050405020304" pitchFamily="18" charset="0"/>
              </a:rPr>
              <a:t> effektiewe liefdadigheidsorganisasies is wat ‘n impak maak. Jy probeer nie meer inligting oor die organisasies uitvind nie, maar eerder hoe effektief elke organisasie is. </a:t>
            </a:r>
            <a:endParaRPr lang="en-US" sz="1800" dirty="0">
              <a:effectLst/>
              <a:latin typeface="Times New Roman" panose="02020603050405020304" pitchFamily="18" charset="0"/>
              <a:ea typeface="Times New Roman" panose="02020603050405020304" pitchFamily="18" charset="0"/>
            </a:endParaRPr>
          </a:p>
          <a:p>
            <a:pPr marL="456565" indent="0">
              <a:lnSpc>
                <a:spcPct val="115000"/>
              </a:lnSpc>
              <a:spcAft>
                <a:spcPts val="1000"/>
              </a:spcAft>
              <a:buNone/>
            </a:pPr>
            <a:endParaRPr lang="en-US" sz="1800" dirty="0">
              <a:effectLst/>
              <a:latin typeface="Times New Roman" panose="02020603050405020304" pitchFamily="18" charset="0"/>
              <a:ea typeface="Times New Roman" panose="02020603050405020304" pitchFamily="18" charset="0"/>
            </a:endParaRPr>
          </a:p>
          <a:p>
            <a:pPr marL="456565" indent="0">
              <a:lnSpc>
                <a:spcPct val="115000"/>
              </a:lnSpc>
              <a:spcAft>
                <a:spcPts val="1000"/>
              </a:spcAft>
              <a:buNone/>
            </a:pPr>
            <a:r>
              <a:rPr lang="af-ZA" sz="1800" dirty="0">
                <a:effectLst/>
                <a:latin typeface="Calibri" panose="020F0502020204030204" pitchFamily="34" charset="0"/>
                <a:ea typeface="Times New Roman" panose="02020603050405020304" pitchFamily="18" charset="0"/>
              </a:rPr>
              <a:t>Laat 10min toe vir leerders om die werkkaart te beantwoord en 5min vir groepe om terugvoer aan die klas te gee.</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Tree>
    <p:extLst>
      <p:ext uri="{BB962C8B-B14F-4D97-AF65-F5344CB8AC3E}">
        <p14:creationId xmlns:p14="http://schemas.microsoft.com/office/powerpoint/2010/main" val="307657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spcAft>
                <a:spcPts val="1000"/>
              </a:spcAft>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Kom ons sluit hierdie les af deur te evalueer hoe goed jy hierdie konsepte begryp het. Gebruik  die </a:t>
            </a:r>
            <a:r>
              <a:rPr lang="af-ZA" sz="1800" b="1" i="1" dirty="0">
                <a:effectLst/>
                <a:latin typeface="Calibri" panose="020F0502020204030204" pitchFamily="34" charset="0"/>
                <a:ea typeface="Times New Roman" panose="02020603050405020304" pitchFamily="18" charset="0"/>
              </a:rPr>
              <a:t>Aktiwiteit 4-vrae </a:t>
            </a:r>
            <a:r>
              <a:rPr lang="af-ZA" sz="1800" dirty="0">
                <a:effectLst/>
                <a:latin typeface="Calibri" panose="020F0502020204030204" pitchFamily="34" charset="0"/>
                <a:ea typeface="Times New Roman" panose="02020603050405020304" pitchFamily="18" charset="0"/>
              </a:rPr>
              <a:t>op die </a:t>
            </a:r>
            <a:r>
              <a:rPr lang="af-ZA" sz="1800" b="1" i="1" u="sng" dirty="0">
                <a:effectLst/>
                <a:latin typeface="Calibri" panose="020F0502020204030204" pitchFamily="34" charset="0"/>
                <a:ea typeface="Times New Roman" panose="02020603050405020304" pitchFamily="18" charset="0"/>
              </a:rPr>
              <a:t>Les 1 - Werkkaart</a:t>
            </a:r>
            <a:r>
              <a:rPr lang="af-ZA" sz="1800" dirty="0">
                <a:effectLst/>
                <a:latin typeface="Calibri" panose="020F0502020204030204" pitchFamily="34" charset="0"/>
                <a:ea typeface="Times New Roman" panose="02020603050405020304" pitchFamily="18" charset="0"/>
              </a:rPr>
              <a:t> om jou begrip te assesseer. </a:t>
            </a:r>
            <a:endParaRPr lang="en-US" sz="1800" dirty="0">
              <a:effectLst/>
              <a:latin typeface="Times New Roman" panose="02020603050405020304" pitchFamily="18" charset="0"/>
              <a:ea typeface="Times New Roman" panose="02020603050405020304" pitchFamily="18" charset="0"/>
            </a:endParaRPr>
          </a:p>
          <a:p>
            <a:pPr marL="455930" indent="0">
              <a:lnSpc>
                <a:spcPct val="115000"/>
              </a:lnSpc>
              <a:spcAft>
                <a:spcPts val="1000"/>
              </a:spcAft>
              <a:buNone/>
            </a:pP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DRIE dinge wat ek vandag geleer het</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TWEE dinge wat ek interessant gevind het</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EEN ding waaroor ek my onderwyser moet vra</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Wingdings" panose="05000000000000000000" pitchFamily="2" charset="2"/>
              <a:buNone/>
            </a:pPr>
            <a:endParaRPr lang="en-US" sz="1800">
              <a:effectLst/>
              <a:latin typeface="Times New Roman" panose="02020603050405020304" pitchFamily="18" charset="0"/>
              <a:ea typeface="Times New Roman" panose="02020603050405020304" pitchFamily="18" charset="0"/>
            </a:endParaRPr>
          </a:p>
          <a:p>
            <a:pPr marL="0" lvl="0" indent="0">
              <a:lnSpc>
                <a:spcPct val="115000"/>
              </a:lnSpc>
              <a:buFont typeface="Wingdings" panose="05000000000000000000" pitchFamily="2" charset="2"/>
              <a:buNone/>
            </a:pPr>
            <a:r>
              <a:rPr lang="af-ZA" sz="1800">
                <a:effectLst/>
                <a:latin typeface="Calibri" panose="020F0502020204030204" pitchFamily="34" charset="0"/>
                <a:ea typeface="Times New Roman" panose="02020603050405020304" pitchFamily="18" charset="0"/>
              </a:rPr>
              <a:t>HUISWERK</a:t>
            </a:r>
            <a:r>
              <a:rPr lang="af-ZA" sz="1800" dirty="0">
                <a:effectLst/>
                <a:latin typeface="Calibri" panose="020F0502020204030204" pitchFamily="34" charset="0"/>
                <a:ea typeface="Times New Roman" panose="02020603050405020304" pitchFamily="18" charset="0"/>
              </a:rPr>
              <a:t>: Voltooi </a:t>
            </a:r>
            <a:r>
              <a:rPr lang="af-ZA" sz="1800" b="1" i="1" dirty="0">
                <a:effectLst/>
                <a:latin typeface="Calibri" panose="020F0502020204030204" pitchFamily="34" charset="0"/>
                <a:ea typeface="Times New Roman" panose="02020603050405020304" pitchFamily="18" charset="0"/>
              </a:rPr>
              <a:t>Aktiwiteit 4 </a:t>
            </a:r>
            <a:r>
              <a:rPr lang="af-ZA" sz="1800" dirty="0">
                <a:effectLst/>
                <a:latin typeface="Calibri" panose="020F0502020204030204" pitchFamily="34" charset="0"/>
                <a:ea typeface="Times New Roman" panose="02020603050405020304" pitchFamily="18" charset="0"/>
              </a:rPr>
              <a:t>op jou eie (d.w.s. dit is 'n individuele aktiwiteit)</a:t>
            </a:r>
            <a:endParaRPr lang="en-US" sz="1800" dirty="0">
              <a:effectLst/>
              <a:latin typeface="Times New Roman" panose="02020603050405020304" pitchFamily="18" charset="0"/>
              <a:ea typeface="Times New Roman" panose="02020603050405020304" pitchFamily="18" charset="0"/>
            </a:endParaRPr>
          </a:p>
          <a:p>
            <a:pPr marL="158750" indent="0">
              <a:buNone/>
            </a:pPr>
            <a:r>
              <a:rPr lang="nl-NL" dirty="0"/>
              <a:t>
</a:t>
            </a:r>
            <a:endParaRPr lang="en-ZA" b="1" i="1" u="sn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3"/>
        <p:cNvGrpSpPr/>
        <p:nvPr/>
      </p:nvGrpSpPr>
      <p:grpSpPr>
        <a:xfrm>
          <a:off x="0" y="0"/>
          <a:ext cx="0" cy="0"/>
          <a:chOff x="0" y="0"/>
          <a:chExt cx="0" cy="0"/>
        </a:xfrm>
      </p:grpSpPr>
      <p:sp>
        <p:nvSpPr>
          <p:cNvPr id="85" name="Google Shape;85;gc1d6c17c5e_0_0"/>
          <p:cNvSpPr txBox="1"/>
          <p:nvPr/>
        </p:nvSpPr>
        <p:spPr>
          <a:xfrm>
            <a:off x="2489550" y="1937825"/>
            <a:ext cx="7212900" cy="3212388"/>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dirty="0">
                <a:solidFill>
                  <a:srgbClr val="FFFFFF"/>
                </a:solidFill>
                <a:latin typeface="Raleway"/>
                <a:ea typeface="Raleway"/>
                <a:cs typeface="Raleway"/>
                <a:sym typeface="Raleway"/>
              </a:rPr>
              <a:t>DEMOKRASIE EN MENSEREGTE</a:t>
            </a: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800" b="0" i="0" u="none" strike="noStrike" cap="none" dirty="0">
                <a:solidFill>
                  <a:srgbClr val="FFFFFF"/>
                </a:solidFill>
                <a:latin typeface="Raleway"/>
                <a:ea typeface="Raleway"/>
                <a:cs typeface="Raleway"/>
                <a:sym typeface="Raleway"/>
              </a:rPr>
              <a:t>GRAAD 12 </a:t>
            </a: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800" b="0" i="0" u="none" strike="noStrike" cap="none" dirty="0">
                <a:solidFill>
                  <a:srgbClr val="FFFFFF"/>
                </a:solidFill>
                <a:latin typeface="Raleway"/>
                <a:ea typeface="Raleway"/>
                <a:cs typeface="Raleway"/>
                <a:sym typeface="Raleway"/>
              </a:rPr>
              <a:t>LES EEN</a:t>
            </a: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83A595B1-DC2D-73DE-1F39-D512390A9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0"/>
        <p:cNvGrpSpPr/>
        <p:nvPr/>
      </p:nvGrpSpPr>
      <p:grpSpPr>
        <a:xfrm>
          <a:off x="0" y="0"/>
          <a:ext cx="0" cy="0"/>
          <a:chOff x="0" y="0"/>
          <a:chExt cx="0" cy="0"/>
        </a:xfrm>
      </p:grpSpPr>
      <p:sp>
        <p:nvSpPr>
          <p:cNvPr id="92" name="Google Shape;92;gc9fe1d2901_1_0"/>
          <p:cNvSpPr txBox="1"/>
          <p:nvPr/>
        </p:nvSpPr>
        <p:spPr>
          <a:xfrm>
            <a:off x="2489551" y="2345641"/>
            <a:ext cx="7212900" cy="1671196"/>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dirty="0">
                <a:solidFill>
                  <a:srgbClr val="FFFFFF"/>
                </a:solidFill>
                <a:latin typeface="Raleway"/>
                <a:ea typeface="Raleway"/>
                <a:cs typeface="Raleway"/>
                <a:sym typeface="Raleway"/>
              </a:rPr>
              <a:t>HANDVES VAN MENSEREGTE</a:t>
            </a: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BF96E854-5682-52D9-3778-BE977D4E3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2"/>
        <p:cNvGrpSpPr/>
        <p:nvPr/>
      </p:nvGrpSpPr>
      <p:grpSpPr>
        <a:xfrm>
          <a:off x="0" y="0"/>
          <a:ext cx="0" cy="0"/>
          <a:chOff x="0" y="0"/>
          <a:chExt cx="0" cy="0"/>
        </a:xfrm>
      </p:grpSpPr>
      <p:sp>
        <p:nvSpPr>
          <p:cNvPr id="103" name="Google Shape;103;gc9fe1d2901_1_5"/>
          <p:cNvSpPr txBox="1"/>
          <p:nvPr/>
        </p:nvSpPr>
        <p:spPr>
          <a:xfrm>
            <a:off x="2489525" y="0"/>
            <a:ext cx="7212900" cy="1883562"/>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Raleway"/>
              <a:ea typeface="Raleway"/>
              <a:cs typeface="Raleway"/>
              <a:sym typeface="Raleway"/>
            </a:endParaRPr>
          </a:p>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ZA" sz="2800" b="1" i="0" u="none" strike="noStrike" kern="0" cap="none" spc="0" normalizeH="0" baseline="0" noProof="0" dirty="0">
                <a:ln>
                  <a:noFill/>
                </a:ln>
                <a:solidFill>
                  <a:srgbClr val="FFFFFF"/>
                </a:solidFill>
                <a:effectLst/>
                <a:uLnTx/>
                <a:uFillTx/>
                <a:latin typeface="Raleway"/>
                <a:ea typeface="Raleway"/>
                <a:cs typeface="Raleway"/>
                <a:sym typeface="Raleway"/>
              </a:rPr>
              <a:t>GROEPSAKTIWITEIT </a:t>
            </a:r>
            <a:r>
              <a:rPr kumimoji="0" lang="en-ZA" sz="4000" b="1" i="0" u="none" strike="noStrike" kern="0" cap="none" spc="0" normalizeH="0" baseline="0" noProof="0" dirty="0">
                <a:ln>
                  <a:noFill/>
                </a:ln>
                <a:solidFill>
                  <a:srgbClr val="FFFFFF"/>
                </a:solidFill>
                <a:effectLst/>
                <a:uLnTx/>
                <a:uFillTx/>
                <a:latin typeface="Raleway"/>
                <a:ea typeface="Raleway"/>
                <a:cs typeface="Raleway"/>
                <a:sym typeface="Raleway"/>
              </a:rPr>
              <a:t>1</a:t>
            </a:r>
            <a:endParaRPr kumimoji="0" sz="4000" b="1" i="0" u="none" strike="noStrike" kern="0" cap="none" spc="0" normalizeH="0" baseline="0" noProof="0" dirty="0">
              <a:ln>
                <a:noFill/>
              </a:ln>
              <a:solidFill>
                <a:srgbClr val="FFFFFF"/>
              </a:solidFill>
              <a:effectLst/>
              <a:uLnTx/>
              <a:uFillTx/>
              <a:latin typeface="Raleway"/>
              <a:ea typeface="Raleway"/>
              <a:cs typeface="Raleway"/>
              <a:sym typeface="Raleway"/>
            </a:endParaRPr>
          </a:p>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Raleway"/>
              <a:ea typeface="Raleway"/>
              <a:cs typeface="Raleway"/>
              <a:sym typeface="Raleway"/>
            </a:endParaRPr>
          </a:p>
        </p:txBody>
      </p:sp>
      <p:sp>
        <p:nvSpPr>
          <p:cNvPr id="105" name="Google Shape;105;gc9fe1d2901_1_5"/>
          <p:cNvSpPr txBox="1"/>
          <p:nvPr/>
        </p:nvSpPr>
        <p:spPr>
          <a:xfrm>
            <a:off x="3237150" y="5505050"/>
            <a:ext cx="57177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ZA" sz="1100" b="0" i="0" u="none" strike="noStrike" kern="0" cap="none" spc="0" normalizeH="0" baseline="0" noProof="0" dirty="0">
                <a:ln>
                  <a:noFill/>
                </a:ln>
                <a:solidFill>
                  <a:srgbClr val="FFFFFF"/>
                </a:solidFill>
                <a:effectLst/>
                <a:uLnTx/>
                <a:uFillTx/>
                <a:latin typeface="Arial"/>
                <a:ea typeface="Arial"/>
                <a:cs typeface="Arial"/>
                <a:sym typeface="Arial"/>
              </a:rPr>
              <a:t>https://www.timeslive.co.za/news/south-africa/2021-03-18-equality-remains-the-right-with-the-most-complaints-sahrc/</a:t>
            </a:r>
            <a:endParaRPr kumimoji="0" sz="11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A00C2765-1661-DAD4-534C-09EE6E4C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150" y="1455930"/>
            <a:ext cx="5715000"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0"/>
        <p:cNvGrpSpPr/>
        <p:nvPr/>
      </p:nvGrpSpPr>
      <p:grpSpPr>
        <a:xfrm>
          <a:off x="0" y="0"/>
          <a:ext cx="0" cy="0"/>
          <a:chOff x="0" y="0"/>
          <a:chExt cx="0" cy="0"/>
        </a:xfrm>
      </p:grpSpPr>
      <p:sp>
        <p:nvSpPr>
          <p:cNvPr id="62" name="Google Shape;62;p2"/>
          <p:cNvSpPr txBox="1"/>
          <p:nvPr/>
        </p:nvSpPr>
        <p:spPr>
          <a:xfrm>
            <a:off x="891200" y="784555"/>
            <a:ext cx="10386400" cy="5358376"/>
          </a:xfrm>
          <a:prstGeom prst="rect">
            <a:avLst/>
          </a:prstGeom>
          <a:solidFill>
            <a:srgbClr val="000000"/>
          </a:solidFill>
          <a:ln>
            <a:noFill/>
          </a:ln>
        </p:spPr>
        <p:txBody>
          <a:bodyPr spcFirstLastPara="1" wrap="square" lIns="91433" tIns="91433" rIns="91433" bIns="91433" anchor="t" anchorCtr="0">
            <a:spAutoFit/>
          </a:bodyPr>
          <a:lstStyle/>
          <a:p>
            <a:pPr rtl="0">
              <a:spcBef>
                <a:spcPts val="0"/>
              </a:spcBef>
              <a:spcAft>
                <a:spcPts val="0"/>
              </a:spcAft>
            </a:pPr>
            <a:r>
              <a:rPr lang="en-ZA" sz="3200" b="1" i="0" u="none" strike="noStrike" dirty="0">
                <a:solidFill>
                  <a:schemeClr val="bg1"/>
                </a:solidFill>
                <a:effectLst/>
                <a:latin typeface="Raleway" pitchFamily="2" charset="0"/>
              </a:rPr>
              <a:t>VELDTOG </a:t>
            </a:r>
            <a:r>
              <a:rPr lang="en-ZA" sz="3200" b="0" i="0" u="none" strike="noStrike" dirty="0">
                <a:solidFill>
                  <a:schemeClr val="bg1"/>
                </a:solidFill>
                <a:effectLst/>
                <a:latin typeface="Raleway" pitchFamily="2" charset="0"/>
              </a:rPr>
              <a:t>– ‘n </a:t>
            </a:r>
            <a:r>
              <a:rPr lang="en-ZA" sz="3200" b="0" i="0" u="none" strike="noStrike" dirty="0" err="1">
                <a:solidFill>
                  <a:schemeClr val="bg1"/>
                </a:solidFill>
                <a:effectLst/>
                <a:latin typeface="Raleway" pitchFamily="2" charset="0"/>
              </a:rPr>
              <a:t>beplande</a:t>
            </a:r>
            <a:r>
              <a:rPr lang="en-ZA" sz="3200" b="0" i="0" u="none" strike="noStrike" dirty="0">
                <a:solidFill>
                  <a:schemeClr val="bg1"/>
                </a:solidFill>
                <a:effectLst/>
                <a:latin typeface="Raleway" pitchFamily="2" charset="0"/>
              </a:rPr>
              <a:t> reeks </a:t>
            </a:r>
            <a:r>
              <a:rPr lang="en-ZA" sz="3200" b="0" i="0" u="none" strike="noStrike" dirty="0" err="1">
                <a:solidFill>
                  <a:schemeClr val="bg1"/>
                </a:solidFill>
                <a:effectLst/>
                <a:latin typeface="Raleway" pitchFamily="2" charset="0"/>
              </a:rPr>
              <a:t>aktiwiteite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en</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prosesse</a:t>
            </a:r>
            <a:r>
              <a:rPr lang="en-ZA" sz="3200" b="0" i="0" u="none" strike="noStrike" dirty="0">
                <a:solidFill>
                  <a:schemeClr val="bg1"/>
                </a:solidFill>
                <a:effectLst/>
                <a:latin typeface="Raleway" pitchFamily="2" charset="0"/>
              </a:rPr>
              <a:t> wat 'n </a:t>
            </a:r>
            <a:r>
              <a:rPr lang="en-ZA" sz="3200" b="0" i="0" u="none" strike="noStrike" dirty="0" err="1">
                <a:solidFill>
                  <a:schemeClr val="bg1"/>
                </a:solidFill>
                <a:effectLst/>
                <a:latin typeface="Raleway" pitchFamily="2" charset="0"/>
              </a:rPr>
              <a:t>saak</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bevorder</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bv</a:t>
            </a:r>
            <a:r>
              <a:rPr lang="en-ZA" sz="3200" b="0" i="0" u="none" strike="noStrike" dirty="0">
                <a:solidFill>
                  <a:schemeClr val="bg1"/>
                </a:solidFill>
                <a:effectLst/>
                <a:latin typeface="Raleway" pitchFamily="2" charset="0"/>
              </a:rPr>
              <a:t>. om </a:t>
            </a:r>
            <a:r>
              <a:rPr lang="en-ZA" sz="3200" b="0" i="0" u="none" strike="noStrike" dirty="0" err="1">
                <a:solidFill>
                  <a:schemeClr val="bg1"/>
                </a:solidFill>
                <a:effectLst/>
                <a:latin typeface="Raleway" pitchFamily="2" charset="0"/>
              </a:rPr>
              <a:t>skuiling</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vir</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haweloses</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te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bied</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Baie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verskillende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kanale</a:t>
            </a:r>
            <a:r>
              <a:rPr lang="en-ZA" sz="3200" b="0" i="0" u="none" strike="noStrike" dirty="0">
                <a:solidFill>
                  <a:schemeClr val="bg1"/>
                </a:solidFill>
                <a:effectLst/>
                <a:latin typeface="Raleway" pitchFamily="2" charset="0"/>
              </a:rPr>
              <a:t> word </a:t>
            </a:r>
            <a:r>
              <a:rPr lang="en-ZA" sz="3200" b="0" i="0" u="none" strike="noStrike" dirty="0" err="1">
                <a:solidFill>
                  <a:schemeClr val="bg1"/>
                </a:solidFill>
                <a:effectLst/>
                <a:latin typeface="Raleway" pitchFamily="2" charset="0"/>
              </a:rPr>
              <a:t>gebruik</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en</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gekoördineer</a:t>
            </a:r>
            <a:r>
              <a:rPr lang="en-ZA" sz="3200" b="0" i="0" u="none" strike="noStrike" dirty="0">
                <a:solidFill>
                  <a:schemeClr val="bg1"/>
                </a:solidFill>
                <a:effectLst/>
                <a:latin typeface="Raleway" pitchFamily="2" charset="0"/>
              </a:rPr>
              <a:t> om </a:t>
            </a:r>
            <a:r>
              <a:rPr lang="en-ZA" sz="3200" b="0" i="0" u="none" strike="noStrike" dirty="0" err="1">
                <a:solidFill>
                  <a:schemeClr val="bg1"/>
                </a:solidFill>
                <a:effectLst/>
                <a:latin typeface="Raleway" pitchFamily="2" charset="0"/>
              </a:rPr>
              <a:t>effektiewe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resultate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te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lewer</a:t>
            </a:r>
            <a:r>
              <a:rPr lang="en-ZA" sz="3200" b="0" i="0" u="none" strike="noStrike" dirty="0">
                <a:solidFill>
                  <a:schemeClr val="bg1"/>
                </a:solidFill>
                <a:effectLst/>
                <a:latin typeface="Raleway" pitchFamily="2" charset="0"/>
              </a:rPr>
              <a:t>.</a:t>
            </a:r>
          </a:p>
          <a:p>
            <a:pPr rtl="0">
              <a:spcBef>
                <a:spcPts val="0"/>
              </a:spcBef>
              <a:spcAft>
                <a:spcPts val="0"/>
              </a:spcAft>
            </a:pPr>
            <a:endParaRPr lang="en-ZA" sz="4800" b="0" dirty="0">
              <a:solidFill>
                <a:schemeClr val="bg1"/>
              </a:solidFill>
              <a:effectLst/>
              <a:latin typeface="Raleway" pitchFamily="2" charset="0"/>
            </a:endParaRPr>
          </a:p>
          <a:p>
            <a:r>
              <a:rPr lang="en-ZA" sz="3200" b="1" i="0" u="none" strike="noStrike" dirty="0">
                <a:solidFill>
                  <a:schemeClr val="bg1"/>
                </a:solidFill>
                <a:effectLst/>
                <a:latin typeface="Raleway" pitchFamily="2" charset="0"/>
              </a:rPr>
              <a:t>PROJEK</a:t>
            </a:r>
            <a:r>
              <a:rPr lang="en-ZA" sz="3200" b="0" i="0" u="none" strike="noStrike" dirty="0">
                <a:solidFill>
                  <a:schemeClr val="bg1"/>
                </a:solidFill>
                <a:effectLst/>
                <a:latin typeface="Raleway" pitchFamily="2" charset="0"/>
              </a:rPr>
              <a:t> – </a:t>
            </a:r>
            <a:r>
              <a:rPr lang="en-ZA" sz="3200" b="0" i="0" u="none" strike="noStrike" dirty="0" err="1">
                <a:solidFill>
                  <a:schemeClr val="bg1"/>
                </a:solidFill>
                <a:effectLst/>
                <a:latin typeface="Raleway" pitchFamily="2" charset="0"/>
              </a:rPr>
              <a:t>enige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gebeurtenis</a:t>
            </a:r>
            <a:r>
              <a:rPr lang="en-ZA" sz="3200" b="0" i="0" u="none" strike="noStrike" dirty="0">
                <a:solidFill>
                  <a:schemeClr val="bg1"/>
                </a:solidFill>
                <a:effectLst/>
                <a:latin typeface="Raleway" pitchFamily="2" charset="0"/>
              </a:rPr>
              <a:t> wat </a:t>
            </a:r>
            <a:r>
              <a:rPr lang="en-ZA" sz="3200" b="0" i="0" u="none" strike="noStrike" dirty="0" err="1">
                <a:solidFill>
                  <a:schemeClr val="bg1"/>
                </a:solidFill>
                <a:effectLst/>
                <a:latin typeface="Raleway" pitchFamily="2" charset="0"/>
              </a:rPr>
              <a:t>individueel</a:t>
            </a:r>
            <a:r>
              <a:rPr lang="en-ZA" sz="3200" b="0" i="0" u="none" strike="noStrike" dirty="0">
                <a:solidFill>
                  <a:schemeClr val="bg1"/>
                </a:solidFill>
                <a:effectLst/>
                <a:latin typeface="Raleway" pitchFamily="2" charset="0"/>
              </a:rPr>
              <a:t> of in </a:t>
            </a:r>
            <a:r>
              <a:rPr lang="en-ZA" sz="3200" b="0" i="0" u="none" strike="noStrike" dirty="0" err="1">
                <a:solidFill>
                  <a:schemeClr val="bg1"/>
                </a:solidFill>
                <a:effectLst/>
                <a:latin typeface="Raleway" pitchFamily="2" charset="0"/>
              </a:rPr>
              <a:t>samewerking</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uitgevoer</a:t>
            </a:r>
            <a:r>
              <a:rPr lang="en-ZA" sz="3200" b="0" i="0" u="none" strike="noStrike" dirty="0">
                <a:solidFill>
                  <a:schemeClr val="bg1"/>
                </a:solidFill>
                <a:effectLst/>
                <a:latin typeface="Raleway" pitchFamily="2" charset="0"/>
              </a:rPr>
              <a:t> word </a:t>
            </a:r>
            <a:r>
              <a:rPr lang="en-ZA" sz="3200" b="0" i="0" u="none" strike="noStrike" dirty="0" err="1">
                <a:solidFill>
                  <a:schemeClr val="bg1"/>
                </a:solidFill>
                <a:effectLst/>
                <a:latin typeface="Raleway" pitchFamily="2" charset="0"/>
              </a:rPr>
              <a:t>en</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moontlik</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navorsing</a:t>
            </a:r>
            <a:r>
              <a:rPr lang="en-ZA" sz="3200" b="0" i="0" u="none" strike="noStrike" dirty="0">
                <a:solidFill>
                  <a:schemeClr val="bg1"/>
                </a:solidFill>
                <a:effectLst/>
                <a:latin typeface="Raleway" pitchFamily="2" charset="0"/>
              </a:rPr>
              <a:t> of </a:t>
            </a:r>
            <a:r>
              <a:rPr lang="en-ZA" sz="3200" b="0" i="0" u="none" strike="noStrike" dirty="0" err="1">
                <a:solidFill>
                  <a:schemeClr val="bg1"/>
                </a:solidFill>
                <a:effectLst/>
                <a:latin typeface="Raleway" pitchFamily="2" charset="0"/>
              </a:rPr>
              <a:t>ontwerp</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behels</a:t>
            </a:r>
            <a:r>
              <a:rPr lang="en-ZA" sz="3200" b="0" i="0" u="none" strike="noStrike" dirty="0">
                <a:solidFill>
                  <a:schemeClr val="bg1"/>
                </a:solidFill>
                <a:effectLst/>
                <a:latin typeface="Raleway" pitchFamily="2" charset="0"/>
              </a:rPr>
              <a:t>, wat </a:t>
            </a:r>
            <a:r>
              <a:rPr lang="en-ZA" sz="3200" b="0" i="0" u="none" strike="noStrike" dirty="0" err="1">
                <a:solidFill>
                  <a:schemeClr val="bg1"/>
                </a:solidFill>
                <a:effectLst/>
                <a:latin typeface="Raleway" pitchFamily="2" charset="0"/>
              </a:rPr>
              <a:t>noukeurig</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beplan</a:t>
            </a:r>
            <a:r>
              <a:rPr lang="en-ZA" sz="3200" b="0" i="0" u="none" strike="noStrike" dirty="0">
                <a:solidFill>
                  <a:schemeClr val="bg1"/>
                </a:solidFill>
                <a:effectLst/>
                <a:latin typeface="Raleway" pitchFamily="2" charset="0"/>
              </a:rPr>
              <a:t> word om 'n </a:t>
            </a:r>
            <a:r>
              <a:rPr lang="en-ZA" sz="3200" b="0" i="0" u="none" strike="noStrike" dirty="0" err="1">
                <a:solidFill>
                  <a:schemeClr val="bg1"/>
                </a:solidFill>
                <a:effectLst/>
                <a:latin typeface="Raleway" pitchFamily="2" charset="0"/>
              </a:rPr>
              <a:t>bepaalde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doel</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te</a:t>
            </a:r>
            <a:r>
              <a:rPr lang="en-ZA" sz="3200" b="0" i="0" u="none" strike="noStrike" dirty="0">
                <a:solidFill>
                  <a:schemeClr val="bg1"/>
                </a:solidFill>
                <a:effectLst/>
                <a:latin typeface="Raleway" pitchFamily="2" charset="0"/>
              </a:rPr>
              <a:t> </a:t>
            </a:r>
            <a:r>
              <a:rPr lang="en-ZA" sz="3200" b="0" i="0" u="none" strike="noStrike" dirty="0" err="1">
                <a:solidFill>
                  <a:schemeClr val="bg1"/>
                </a:solidFill>
                <a:effectLst/>
                <a:latin typeface="Raleway" pitchFamily="2" charset="0"/>
              </a:rPr>
              <a:t>bereik</a:t>
            </a:r>
            <a:r>
              <a:rPr lang="en-ZA" sz="3200" b="0" i="0" u="none" strike="noStrike" dirty="0">
                <a:solidFill>
                  <a:schemeClr val="bg1"/>
                </a:solidFill>
                <a:effectLst/>
                <a:latin typeface="Raleway" pitchFamily="2" charset="0"/>
              </a:rPr>
              <a:t>.</a:t>
            </a:r>
            <a:endParaRPr sz="4400" dirty="0">
              <a:solidFill>
                <a:schemeClr val="bg1"/>
              </a:solidFill>
              <a:highlight>
                <a:schemeClr val="dk1"/>
              </a:highlight>
              <a:latin typeface="Raleway" pitchFamily="2" charset="0"/>
              <a:ea typeface="Raleway"/>
              <a:cs typeface="Raleway"/>
              <a:sym typeface="Raleway"/>
            </a:endParaRPr>
          </a:p>
          <a:p>
            <a:pPr>
              <a:lnSpc>
                <a:spcPct val="115000"/>
              </a:lnSpc>
              <a:buSzPts val="2200"/>
            </a:pPr>
            <a:endParaRPr sz="2800" dirty="0">
              <a:solidFill>
                <a:schemeClr val="lt1"/>
              </a:solidFill>
              <a:highlight>
                <a:schemeClr val="dk1"/>
              </a:highlight>
              <a:latin typeface="Raleway"/>
              <a:ea typeface="Raleway"/>
              <a:cs typeface="Raleway"/>
              <a:sym typeface="Raleway"/>
            </a:endParaRPr>
          </a:p>
        </p:txBody>
      </p:sp>
      <p:pic>
        <p:nvPicPr>
          <p:cNvPr id="2" name="Picture 1">
            <a:extLst>
              <a:ext uri="{FF2B5EF4-FFF2-40B4-BE49-F238E27FC236}">
                <a16:creationId xmlns:a16="http://schemas.microsoft.com/office/drawing/2014/main" id="{45249BE7-3DE9-F0E1-32EA-6C2055057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89381"/>
            <a:ext cx="6319546" cy="386861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096" y="0"/>
            <a:ext cx="6805904" cy="4140655"/>
          </a:xfrm>
          <a:prstGeom prst="rect">
            <a:avLst/>
          </a:prstGeom>
        </p:spPr>
      </p:pic>
      <p:pic>
        <p:nvPicPr>
          <p:cNvPr id="6" name="Picture 5">
            <a:extLst>
              <a:ext uri="{FF2B5EF4-FFF2-40B4-BE49-F238E27FC236}">
                <a16:creationId xmlns:a16="http://schemas.microsoft.com/office/drawing/2014/main" id="{E9427838-7CB3-889F-1A79-49980BAA9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0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2"/>
        <p:cNvGrpSpPr/>
        <p:nvPr/>
      </p:nvGrpSpPr>
      <p:grpSpPr>
        <a:xfrm>
          <a:off x="0" y="0"/>
          <a:ext cx="0" cy="0"/>
          <a:chOff x="0" y="0"/>
          <a:chExt cx="0" cy="0"/>
        </a:xfrm>
      </p:grpSpPr>
      <p:sp>
        <p:nvSpPr>
          <p:cNvPr id="103" name="Google Shape;103;gc9fe1d2901_1_5"/>
          <p:cNvSpPr txBox="1"/>
          <p:nvPr/>
        </p:nvSpPr>
        <p:spPr>
          <a:xfrm>
            <a:off x="1325456" y="388533"/>
            <a:ext cx="7212900" cy="680156"/>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FFFFFF"/>
                </a:solidFill>
                <a:effectLst/>
                <a:uLnTx/>
                <a:uFillTx/>
                <a:latin typeface="Raleway"/>
                <a:ea typeface="Raleway"/>
                <a:cs typeface="Raleway"/>
                <a:sym typeface="Raleway"/>
              </a:rPr>
              <a:t>Aktiwiteit 2 – Evalueer Veldtogte</a:t>
            </a:r>
            <a:endParaRPr kumimoji="0" lang="en-US" sz="2800" b="0" i="0" u="none" strike="noStrike" kern="0" cap="none" spc="0" normalizeH="0" baseline="0" noProof="0" dirty="0">
              <a:ln>
                <a:noFill/>
              </a:ln>
              <a:solidFill>
                <a:srgbClr val="FFFFFF"/>
              </a:solidFill>
              <a:effectLst/>
              <a:uLnTx/>
              <a:uFillTx/>
              <a:latin typeface="Raleway"/>
              <a:ea typeface="Raleway"/>
              <a:cs typeface="Raleway"/>
              <a:sym typeface="Raleway"/>
            </a:endParaRPr>
          </a:p>
        </p:txBody>
      </p:sp>
      <p:pic>
        <p:nvPicPr>
          <p:cNvPr id="2" name="Picture 1">
            <a:extLst>
              <a:ext uri="{FF2B5EF4-FFF2-40B4-BE49-F238E27FC236}">
                <a16:creationId xmlns:a16="http://schemas.microsoft.com/office/drawing/2014/main" id="{A00C2765-1661-DAD4-534C-09EE6E4C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68;gd895f72299_0_2">
            <a:extLst>
              <a:ext uri="{FF2B5EF4-FFF2-40B4-BE49-F238E27FC236}">
                <a16:creationId xmlns:a16="http://schemas.microsoft.com/office/drawing/2014/main" id="{B2957824-0A27-D87A-9226-A49525386134}"/>
              </a:ext>
            </a:extLst>
          </p:cNvPr>
          <p:cNvSpPr txBox="1"/>
          <p:nvPr/>
        </p:nvSpPr>
        <p:spPr>
          <a:xfrm>
            <a:off x="709106" y="1303300"/>
            <a:ext cx="8445600" cy="6042639"/>
          </a:xfrm>
          <a:prstGeom prst="rect">
            <a:avLst/>
          </a:prstGeom>
          <a:noFill/>
          <a:ln>
            <a:noFill/>
          </a:ln>
        </p:spPr>
        <p:txBody>
          <a:bodyPr spcFirstLastPara="1" wrap="square" lIns="121900" tIns="121900" rIns="121900" bIns="121900" anchor="t" anchorCtr="0">
            <a:spAutoFit/>
          </a:bodyPr>
          <a:lstStyle/>
          <a:p>
            <a:pPr indent="-635" algn="ctr" rtl="0">
              <a:spcBef>
                <a:spcPts val="0"/>
              </a:spcBef>
              <a:spcAft>
                <a:spcPts val="1000"/>
              </a:spcAft>
            </a:pPr>
            <a:r>
              <a:rPr lang="en-ZA" sz="2400" b="0" i="0" u="none" strike="noStrike" dirty="0">
                <a:solidFill>
                  <a:schemeClr val="bg1"/>
                </a:solidFill>
                <a:effectLst/>
                <a:latin typeface="Raleway" pitchFamily="2" charset="0"/>
              </a:rPr>
              <a:t>Stel </a:t>
            </a:r>
            <a:r>
              <a:rPr lang="en-ZA" sz="2400" b="0" i="0" u="none" strike="noStrike" dirty="0" err="1">
                <a:solidFill>
                  <a:schemeClr val="bg1"/>
                </a:solidFill>
                <a:effectLst/>
                <a:latin typeface="Raleway" pitchFamily="2" charset="0"/>
              </a:rPr>
              <a:t>jou</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voor</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dat</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jy</a:t>
            </a:r>
            <a:r>
              <a:rPr lang="en-ZA" sz="2400" b="0" i="0" u="none" strike="noStrike" dirty="0">
                <a:solidFill>
                  <a:schemeClr val="bg1"/>
                </a:solidFill>
                <a:effectLst/>
                <a:latin typeface="Raleway" pitchFamily="2" charset="0"/>
              </a:rPr>
              <a:t> die </a:t>
            </a:r>
            <a:r>
              <a:rPr lang="en-ZA" sz="2400" b="0" i="0" u="none" strike="noStrike" dirty="0" err="1">
                <a:solidFill>
                  <a:schemeClr val="bg1"/>
                </a:solidFill>
                <a:effectLst/>
                <a:latin typeface="Raleway" pitchFamily="2" charset="0"/>
              </a:rPr>
              <a:t>uitvoerende</a:t>
            </a:r>
            <a:r>
              <a:rPr lang="en-ZA" sz="2400" b="0" i="0" u="none" strike="noStrike" dirty="0">
                <a:solidFill>
                  <a:schemeClr val="bg1"/>
                </a:solidFill>
                <a:effectLst/>
                <a:latin typeface="Raleway" pitchFamily="2" charset="0"/>
              </a:rPr>
              <a:t> hoof van 'n </a:t>
            </a:r>
            <a:r>
              <a:rPr lang="en-ZA" sz="2400" b="0" i="0" u="none" strike="noStrike" dirty="0" err="1">
                <a:solidFill>
                  <a:schemeClr val="bg1"/>
                </a:solidFill>
                <a:effectLst/>
                <a:latin typeface="Raleway" pitchFamily="2" charset="0"/>
              </a:rPr>
              <a:t>groot</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maatskappy</a:t>
            </a:r>
            <a:r>
              <a:rPr lang="en-ZA" sz="2400" b="0" i="0" u="none" strike="noStrike" dirty="0">
                <a:solidFill>
                  <a:schemeClr val="bg1"/>
                </a:solidFill>
                <a:effectLst/>
                <a:latin typeface="Raleway" pitchFamily="2" charset="0"/>
              </a:rPr>
              <a:t> is. Jy het </a:t>
            </a:r>
            <a:r>
              <a:rPr lang="en-ZA" sz="2400" b="0" i="0" u="none" strike="noStrike" dirty="0" err="1">
                <a:solidFill>
                  <a:schemeClr val="bg1"/>
                </a:solidFill>
                <a:effectLst/>
                <a:latin typeface="Raleway" pitchFamily="2" charset="0"/>
              </a:rPr>
              <a:t>onlangs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besluit</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dat</a:t>
            </a:r>
            <a:r>
              <a:rPr lang="en-ZA" sz="2400" b="0" i="0" u="none" strike="noStrike" dirty="0">
                <a:solidFill>
                  <a:schemeClr val="bg1"/>
                </a:solidFill>
                <a:effectLst/>
                <a:latin typeface="Raleway" pitchFamily="2" charset="0"/>
              </a:rPr>
              <a:t> ‘n </a:t>
            </a:r>
            <a:r>
              <a:rPr lang="en-ZA" sz="2400" b="0" i="0" u="none" strike="noStrike" dirty="0" err="1">
                <a:solidFill>
                  <a:schemeClr val="bg1"/>
                </a:solidFill>
                <a:effectLst/>
                <a:latin typeface="Raleway" pitchFamily="2" charset="0"/>
              </a:rPr>
              <a:t>gedeelte</a:t>
            </a:r>
            <a:r>
              <a:rPr lang="en-ZA" sz="2400" b="0" i="0" u="none" strike="noStrike" dirty="0">
                <a:solidFill>
                  <a:schemeClr val="bg1"/>
                </a:solidFill>
                <a:effectLst/>
                <a:latin typeface="Raleway" pitchFamily="2" charset="0"/>
              </a:rPr>
              <a:t> van die </a:t>
            </a:r>
            <a:r>
              <a:rPr lang="en-ZA" sz="2400" b="0" i="0" u="none" strike="noStrike" dirty="0" err="1">
                <a:solidFill>
                  <a:schemeClr val="bg1"/>
                </a:solidFill>
                <a:effectLst/>
                <a:latin typeface="Raleway" pitchFamily="2" charset="0"/>
              </a:rPr>
              <a:t>maatskappy</a:t>
            </a:r>
            <a:r>
              <a:rPr lang="en-ZA" sz="2400" b="0" i="0" u="none" strike="noStrike" dirty="0">
                <a:solidFill>
                  <a:schemeClr val="bg1"/>
                </a:solidFill>
                <a:effectLst/>
                <a:latin typeface="Raleway" pitchFamily="2" charset="0"/>
              </a:rPr>
              <a:t> se </a:t>
            </a:r>
            <a:r>
              <a:rPr lang="en-ZA" sz="2400" b="0" i="0" u="none" strike="noStrike" dirty="0" err="1">
                <a:solidFill>
                  <a:schemeClr val="bg1"/>
                </a:solidFill>
                <a:effectLst/>
                <a:latin typeface="Raleway" pitchFamily="2" charset="0"/>
              </a:rPr>
              <a:t>winste</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aan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een</a:t>
            </a:r>
            <a:r>
              <a:rPr lang="en-ZA" sz="2400" b="0" i="0" u="none" strike="noStrike" dirty="0">
                <a:solidFill>
                  <a:schemeClr val="bg1"/>
                </a:solidFill>
                <a:effectLst/>
                <a:latin typeface="Raleway" pitchFamily="2" charset="0"/>
              </a:rPr>
              <a:t> of </a:t>
            </a:r>
            <a:r>
              <a:rPr lang="en-ZA" sz="2400" b="0" i="0" u="none" strike="noStrike" dirty="0" err="1">
                <a:solidFill>
                  <a:schemeClr val="bg1"/>
                </a:solidFill>
                <a:effectLst/>
                <a:latin typeface="Raleway" pitchFamily="2" charset="0"/>
              </a:rPr>
              <a:t>ander</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liefdadigheidsorganisasie</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toegeken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moet</a:t>
            </a:r>
            <a:r>
              <a:rPr lang="en-ZA" sz="2400" b="0" i="0" u="none" strike="noStrike" dirty="0">
                <a:solidFill>
                  <a:schemeClr val="bg1"/>
                </a:solidFill>
                <a:effectLst/>
                <a:latin typeface="Raleway" pitchFamily="2" charset="0"/>
              </a:rPr>
              <a:t> word. Jy het TWEE </a:t>
            </a:r>
            <a:r>
              <a:rPr lang="en-ZA" sz="2400" b="0" i="0" u="none" strike="noStrike" dirty="0" err="1">
                <a:solidFill>
                  <a:schemeClr val="bg1"/>
                </a:solidFill>
                <a:effectLst/>
                <a:latin typeface="Raleway" pitchFamily="2" charset="0"/>
              </a:rPr>
              <a:t>liefdadigheidsorganisasies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gekies</a:t>
            </a:r>
            <a:r>
              <a:rPr lang="en-ZA" sz="2400" b="0" i="0" u="none" strike="noStrike" dirty="0">
                <a:solidFill>
                  <a:schemeClr val="bg1"/>
                </a:solidFill>
                <a:effectLst/>
                <a:latin typeface="Raleway" pitchFamily="2" charset="0"/>
              </a:rPr>
              <a:t> om op </a:t>
            </a:r>
            <a:r>
              <a:rPr lang="en-ZA" sz="2400" b="0" i="0" u="none" strike="noStrike" dirty="0" err="1">
                <a:solidFill>
                  <a:schemeClr val="bg1"/>
                </a:solidFill>
                <a:effectLst/>
                <a:latin typeface="Raleway" pitchFamily="2" charset="0"/>
              </a:rPr>
              <a:t>te</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fokus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wil</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graag</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hul</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uitkoms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doeltreffendheid</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assesseer</a:t>
            </a:r>
            <a:r>
              <a:rPr lang="en-ZA" sz="2400" b="0" i="0" u="none" strike="noStrike" dirty="0">
                <a:solidFill>
                  <a:schemeClr val="bg1"/>
                </a:solidFill>
                <a:effectLst/>
                <a:latin typeface="Raleway" pitchFamily="2" charset="0"/>
              </a:rPr>
              <a:t>. Jy het </a:t>
            </a:r>
            <a:r>
              <a:rPr lang="en-ZA" sz="2400" b="0" i="0" u="none" strike="noStrike" dirty="0" err="1">
                <a:solidFill>
                  <a:schemeClr val="bg1"/>
                </a:solidFill>
                <a:effectLst/>
                <a:latin typeface="Raleway" pitchFamily="2" charset="0"/>
              </a:rPr>
              <a:t>vandag</a:t>
            </a:r>
            <a:r>
              <a:rPr lang="en-ZA" sz="2400" b="0" i="0" u="none" strike="noStrike" dirty="0">
                <a:solidFill>
                  <a:schemeClr val="bg1"/>
                </a:solidFill>
                <a:effectLst/>
                <a:latin typeface="Raleway" pitchFamily="2" charset="0"/>
              </a:rPr>
              <a:t> twee </a:t>
            </a:r>
            <a:r>
              <a:rPr lang="en-ZA" sz="2400" b="0" i="0" u="none" strike="noStrike" dirty="0" err="1">
                <a:solidFill>
                  <a:schemeClr val="bg1"/>
                </a:solidFill>
                <a:effectLst/>
                <a:latin typeface="Raleway" pitchFamily="2" charset="0"/>
              </a:rPr>
              <a:t>vergaderings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een</a:t>
            </a:r>
            <a:r>
              <a:rPr lang="en-ZA" sz="2400" b="0" i="0" u="none" strike="noStrike" dirty="0">
                <a:solidFill>
                  <a:schemeClr val="bg1"/>
                </a:solidFill>
                <a:effectLst/>
                <a:latin typeface="Raleway" pitchFamily="2" charset="0"/>
              </a:rPr>
              <a:t> met Tom Hewitt, </a:t>
            </a:r>
            <a:r>
              <a:rPr lang="en-ZA" sz="2400" b="0" i="0" u="none" strike="noStrike" dirty="0" err="1">
                <a:solidFill>
                  <a:schemeClr val="bg1"/>
                </a:solidFill>
                <a:effectLst/>
                <a:latin typeface="Raleway" pitchFamily="2" charset="0"/>
              </a:rPr>
              <a:t>stigter</a:t>
            </a:r>
            <a:r>
              <a:rPr lang="en-ZA" sz="2400" b="0" i="0" u="none" strike="noStrike" dirty="0">
                <a:solidFill>
                  <a:schemeClr val="bg1"/>
                </a:solidFill>
                <a:effectLst/>
                <a:latin typeface="Raleway" pitchFamily="2" charset="0"/>
              </a:rPr>
              <a:t> van </a:t>
            </a:r>
            <a:r>
              <a:rPr lang="en-ZA" sz="2400" b="0" i="1" u="none" strike="noStrike" dirty="0">
                <a:solidFill>
                  <a:schemeClr val="bg1"/>
                </a:solidFill>
                <a:effectLst/>
                <a:latin typeface="Raleway" pitchFamily="2" charset="0"/>
              </a:rPr>
              <a:t>Surfers Not Street Children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en</a:t>
            </a:r>
            <a:r>
              <a:rPr lang="en-ZA" sz="2400" b="0" i="0" u="none" strike="noStrike" dirty="0">
                <a:solidFill>
                  <a:schemeClr val="bg1"/>
                </a:solidFill>
                <a:effectLst/>
                <a:latin typeface="Raleway" pitchFamily="2" charset="0"/>
              </a:rPr>
              <a:t> die </a:t>
            </a:r>
            <a:r>
              <a:rPr lang="en-ZA" sz="2400" b="0" i="0" u="none" strike="noStrike" dirty="0" err="1">
                <a:solidFill>
                  <a:schemeClr val="bg1"/>
                </a:solidFill>
                <a:effectLst/>
                <a:latin typeface="Raleway" pitchFamily="2" charset="0"/>
              </a:rPr>
              <a:t>ander</a:t>
            </a:r>
            <a:r>
              <a:rPr lang="en-ZA" sz="2400" b="0" i="0" u="none" strike="noStrike" dirty="0">
                <a:solidFill>
                  <a:schemeClr val="bg1"/>
                </a:solidFill>
                <a:effectLst/>
                <a:latin typeface="Raleway" pitchFamily="2" charset="0"/>
              </a:rPr>
              <a:t> met Susan Barnes, </a:t>
            </a:r>
            <a:r>
              <a:rPr lang="en-ZA" sz="2400" b="0" i="0" u="none" strike="noStrike" dirty="0" err="1">
                <a:solidFill>
                  <a:schemeClr val="bg1"/>
                </a:solidFill>
                <a:effectLst/>
                <a:latin typeface="Raleway" pitchFamily="2" charset="0"/>
              </a:rPr>
              <a:t>stigter</a:t>
            </a:r>
            <a:r>
              <a:rPr lang="en-ZA" sz="2400" b="0" i="0" u="none" strike="noStrike" dirty="0">
                <a:solidFill>
                  <a:schemeClr val="bg1"/>
                </a:solidFill>
                <a:effectLst/>
                <a:latin typeface="Raleway" pitchFamily="2" charset="0"/>
              </a:rPr>
              <a:t> van </a:t>
            </a:r>
            <a:r>
              <a:rPr lang="en-ZA" sz="2400" b="0" i="1" u="none" strike="noStrike" dirty="0">
                <a:solidFill>
                  <a:schemeClr val="bg1"/>
                </a:solidFill>
                <a:effectLst/>
                <a:latin typeface="Raleway" pitchFamily="2" charset="0"/>
              </a:rPr>
              <a:t>SUBZ Washable Sanitary Pads.</a:t>
            </a:r>
            <a:r>
              <a:rPr lang="en-ZA" sz="2400" b="0" i="0" u="none" strike="noStrike" dirty="0">
                <a:solidFill>
                  <a:schemeClr val="bg1"/>
                </a:solidFill>
                <a:effectLst/>
                <a:latin typeface="Raleway" pitchFamily="2" charset="0"/>
              </a:rPr>
              <a:t> </a:t>
            </a:r>
            <a:endParaRPr lang="en-ZA" sz="4800" b="0" dirty="0">
              <a:solidFill>
                <a:schemeClr val="bg1"/>
              </a:solidFill>
              <a:effectLst/>
              <a:latin typeface="Raleway" pitchFamily="2" charset="0"/>
            </a:endParaRPr>
          </a:p>
          <a:p>
            <a:pPr indent="-635" algn="ctr" rtl="0">
              <a:spcBef>
                <a:spcPts val="0"/>
              </a:spcBef>
              <a:spcAft>
                <a:spcPts val="1000"/>
              </a:spcAft>
            </a:pPr>
            <a:r>
              <a:rPr lang="en-ZA" sz="2400" b="0" i="0" u="none" strike="noStrike" dirty="0" err="1">
                <a:solidFill>
                  <a:schemeClr val="bg1"/>
                </a:solidFill>
                <a:effectLst/>
                <a:latin typeface="Raleway" pitchFamily="2" charset="0"/>
              </a:rPr>
              <a:t>Berei</a:t>
            </a:r>
            <a:r>
              <a:rPr lang="en-ZA" sz="2400" b="0" i="0" u="none" strike="noStrike" dirty="0">
                <a:solidFill>
                  <a:schemeClr val="bg1"/>
                </a:solidFill>
                <a:effectLst/>
                <a:latin typeface="Raleway" pitchFamily="2" charset="0"/>
              </a:rPr>
              <a:t> VYF </a:t>
            </a:r>
            <a:r>
              <a:rPr lang="en-ZA" sz="2400" b="0" i="0" u="none" strike="noStrike" dirty="0" err="1">
                <a:solidFill>
                  <a:schemeClr val="bg1"/>
                </a:solidFill>
                <a:effectLst/>
                <a:latin typeface="Raleway" pitchFamily="2" charset="0"/>
              </a:rPr>
              <a:t>vrae</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voor</a:t>
            </a:r>
            <a:r>
              <a:rPr lang="en-ZA" sz="2400" b="0" i="0" u="none" strike="noStrike" dirty="0">
                <a:solidFill>
                  <a:schemeClr val="bg1"/>
                </a:solidFill>
                <a:effectLst/>
                <a:latin typeface="Raleway" pitchFamily="2" charset="0"/>
              </a:rPr>
              <a:t> wat </a:t>
            </a:r>
            <a:r>
              <a:rPr lang="en-ZA" sz="2400" b="0" i="0" u="none" strike="noStrike" dirty="0" err="1">
                <a:solidFill>
                  <a:schemeClr val="bg1"/>
                </a:solidFill>
                <a:effectLst/>
                <a:latin typeface="Raleway" pitchFamily="2" charset="0"/>
              </a:rPr>
              <a:t>jy</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aan</a:t>
            </a:r>
            <a:r>
              <a:rPr lang="en-ZA" sz="2400" b="0" i="0" u="none" strike="noStrike" dirty="0">
                <a:solidFill>
                  <a:schemeClr val="bg1"/>
                </a:solidFill>
                <a:effectLst/>
                <a:latin typeface="Raleway" pitchFamily="2" charset="0"/>
              </a:rPr>
              <a:t> TOM </a:t>
            </a:r>
            <a:r>
              <a:rPr lang="en-ZA" sz="2400" b="0" i="0" u="none" strike="noStrike" dirty="0" err="1">
                <a:solidFill>
                  <a:schemeClr val="bg1"/>
                </a:solidFill>
                <a:effectLst/>
                <a:latin typeface="Raleway" pitchFamily="2" charset="0"/>
              </a:rPr>
              <a:t>sal</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vra</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en</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vyf</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vrae</a:t>
            </a:r>
            <a:r>
              <a:rPr lang="en-ZA" sz="2400" b="0" i="0" u="none" strike="noStrike" dirty="0">
                <a:solidFill>
                  <a:schemeClr val="bg1"/>
                </a:solidFill>
                <a:effectLst/>
                <a:latin typeface="Raleway" pitchFamily="2" charset="0"/>
              </a:rPr>
              <a:t> wat </a:t>
            </a:r>
            <a:r>
              <a:rPr lang="en-ZA" sz="2400" b="0" i="0" u="none" strike="noStrike" dirty="0" err="1">
                <a:solidFill>
                  <a:schemeClr val="bg1"/>
                </a:solidFill>
                <a:effectLst/>
                <a:latin typeface="Raleway" pitchFamily="2" charset="0"/>
              </a:rPr>
              <a:t>jy</a:t>
            </a:r>
            <a:r>
              <a:rPr lang="en-ZA" sz="2400" b="0" i="0" u="none" strike="noStrike" dirty="0">
                <a:solidFill>
                  <a:schemeClr val="bg1"/>
                </a:solidFill>
                <a:effectLst/>
                <a:latin typeface="Raleway" pitchFamily="2" charset="0"/>
              </a:rPr>
              <a:t> SUSAN </a:t>
            </a:r>
            <a:r>
              <a:rPr lang="en-ZA" sz="2400" b="0" i="0" u="none" strike="noStrike" dirty="0" err="1">
                <a:solidFill>
                  <a:schemeClr val="bg1"/>
                </a:solidFill>
                <a:effectLst/>
                <a:latin typeface="Raleway" pitchFamily="2" charset="0"/>
              </a:rPr>
              <a:t>sal</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vra</a:t>
            </a:r>
            <a:r>
              <a:rPr lang="en-ZA" sz="2400" b="0" i="0" u="none" strike="noStrike" dirty="0">
                <a:solidFill>
                  <a:schemeClr val="bg1"/>
                </a:solidFill>
                <a:effectLst/>
                <a:latin typeface="Raleway" pitchFamily="2" charset="0"/>
              </a:rPr>
              <a:t> om </a:t>
            </a:r>
            <a:r>
              <a:rPr lang="en-ZA" sz="2400" b="0" i="0" u="none" strike="noStrike" dirty="0" err="1">
                <a:solidFill>
                  <a:schemeClr val="bg1"/>
                </a:solidFill>
                <a:effectLst/>
                <a:latin typeface="Raleway" pitchFamily="2" charset="0"/>
              </a:rPr>
              <a:t>hul</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liefdadigheidsorganisasies</a:t>
            </a:r>
            <a:r>
              <a:rPr lang="en-ZA" sz="2400" b="0" i="0" u="none" strike="noStrike" dirty="0">
                <a:solidFill>
                  <a:schemeClr val="bg1"/>
                </a:solidFill>
                <a:effectLst/>
                <a:latin typeface="Raleway" pitchFamily="2" charset="0"/>
              </a:rPr>
              <a:t> </a:t>
            </a:r>
            <a:r>
              <a:rPr lang="en-ZA" sz="2400" b="0" i="0" u="none" strike="noStrike" dirty="0" err="1">
                <a:solidFill>
                  <a:schemeClr val="bg1"/>
                </a:solidFill>
                <a:effectLst/>
                <a:latin typeface="Raleway" pitchFamily="2" charset="0"/>
              </a:rPr>
              <a:t>te</a:t>
            </a:r>
            <a:r>
              <a:rPr lang="en-ZA" sz="2400" b="0" i="0" u="none" strike="noStrike" dirty="0">
                <a:solidFill>
                  <a:schemeClr val="bg1"/>
                </a:solidFill>
                <a:effectLst/>
                <a:latin typeface="Raleway" pitchFamily="2" charset="0"/>
              </a:rPr>
              <a:t> EVALUEER.</a:t>
            </a:r>
            <a:endParaRPr lang="en-ZA" sz="4800" b="0" dirty="0">
              <a:solidFill>
                <a:schemeClr val="bg1"/>
              </a:solidFill>
              <a:effectLst/>
              <a:latin typeface="Raleway" pitchFamily="2" charset="0"/>
            </a:endParaRPr>
          </a:p>
          <a:p>
            <a:r>
              <a:rPr lang="en-ZA" sz="4000" dirty="0"/>
              <a:t/>
            </a:r>
            <a:br>
              <a:rPr lang="en-ZA" sz="4000" dirty="0"/>
            </a:br>
            <a:endParaRPr kumimoji="0" lang="en-US" sz="2000" b="0" i="0" u="none" strike="noStrike" kern="0" cap="none" spc="0" normalizeH="0" baseline="0" noProof="0" dirty="0">
              <a:ln>
                <a:noFill/>
              </a:ln>
              <a:solidFill>
                <a:srgbClr val="FFFFFF"/>
              </a:solidFill>
              <a:effectLst/>
              <a:uLnTx/>
              <a:uFillTx/>
              <a:latin typeface="Raleway"/>
              <a:ea typeface="Raleway"/>
              <a:cs typeface="Raleway"/>
              <a:sym typeface="Raleway"/>
            </a:endParaRPr>
          </a:p>
        </p:txBody>
      </p:sp>
      <p:pic>
        <p:nvPicPr>
          <p:cNvPr id="4" name="Google Shape;69;gd895f72299_0_2">
            <a:extLst>
              <a:ext uri="{FF2B5EF4-FFF2-40B4-BE49-F238E27FC236}">
                <a16:creationId xmlns:a16="http://schemas.microsoft.com/office/drawing/2014/main" id="{5415BE2E-8103-590A-42C2-8A116E575EC3}"/>
              </a:ext>
            </a:extLst>
          </p:cNvPr>
          <p:cNvPicPr preferRelativeResize="0"/>
          <p:nvPr/>
        </p:nvPicPr>
        <p:blipFill>
          <a:blip r:embed="rId4">
            <a:alphaModFix/>
          </a:blip>
          <a:stretch>
            <a:fillRect/>
          </a:stretch>
        </p:blipFill>
        <p:spPr>
          <a:xfrm>
            <a:off x="9598236" y="1717858"/>
            <a:ext cx="2105375" cy="2760625"/>
          </a:xfrm>
          <a:prstGeom prst="rect">
            <a:avLst/>
          </a:prstGeom>
          <a:noFill/>
          <a:ln>
            <a:noFill/>
          </a:ln>
        </p:spPr>
      </p:pic>
      <p:sp>
        <p:nvSpPr>
          <p:cNvPr id="5" name="TextBox 4">
            <a:extLst>
              <a:ext uri="{FF2B5EF4-FFF2-40B4-BE49-F238E27FC236}">
                <a16:creationId xmlns:a16="http://schemas.microsoft.com/office/drawing/2014/main" id="{2A860465-63B7-39B6-7EAE-41A1FBD02094}"/>
              </a:ext>
            </a:extLst>
          </p:cNvPr>
          <p:cNvSpPr txBox="1"/>
          <p:nvPr/>
        </p:nvSpPr>
        <p:spPr>
          <a:xfrm>
            <a:off x="9598236" y="3429000"/>
            <a:ext cx="2105375" cy="1231106"/>
          </a:xfrm>
          <a:prstGeom prst="rect">
            <a:avLst/>
          </a:prstGeom>
          <a:solidFill>
            <a:srgbClr val="4DBDBF"/>
          </a:solidFill>
        </p:spPr>
        <p:txBody>
          <a:bodyPr wrap="square" rtlCol="0">
            <a:spAutoFit/>
          </a:bodyPr>
          <a:lstStyle/>
          <a:p>
            <a:pPr algn="ctr"/>
            <a:endParaRPr lang="en-US" sz="2000" b="1" dirty="0">
              <a:solidFill>
                <a:schemeClr val="bg1"/>
              </a:solidFill>
            </a:endParaRPr>
          </a:p>
          <a:p>
            <a:pPr algn="ctr"/>
            <a:endParaRPr lang="en-US" sz="2000" b="1" dirty="0">
              <a:solidFill>
                <a:schemeClr val="bg1"/>
              </a:solidFill>
            </a:endParaRPr>
          </a:p>
          <a:p>
            <a:pPr algn="ctr"/>
            <a:r>
              <a:rPr lang="en-US" sz="2000" b="1" dirty="0" err="1">
                <a:solidFill>
                  <a:schemeClr val="bg1"/>
                </a:solidFill>
              </a:rPr>
              <a:t>Aktiwiteitsone</a:t>
            </a:r>
            <a:endParaRPr lang="en-US" sz="2000" b="1" dirty="0">
              <a:solidFill>
                <a:schemeClr val="bg1"/>
              </a:solidFill>
            </a:endParaRPr>
          </a:p>
          <a:p>
            <a:pPr algn="ctr"/>
            <a:endParaRPr lang="en-ZA" dirty="0">
              <a:solidFill>
                <a:schemeClr val="bg1"/>
              </a:solidFill>
            </a:endParaRPr>
          </a:p>
        </p:txBody>
      </p:sp>
    </p:spTree>
    <p:extLst>
      <p:ext uri="{BB962C8B-B14F-4D97-AF65-F5344CB8AC3E}">
        <p14:creationId xmlns:p14="http://schemas.microsoft.com/office/powerpoint/2010/main" val="10996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his hand on his chin&#10;&#10;Description automatically generated with low confidence">
            <a:extLst>
              <a:ext uri="{FF2B5EF4-FFF2-40B4-BE49-F238E27FC236}">
                <a16:creationId xmlns:a16="http://schemas.microsoft.com/office/drawing/2014/main" id="{249AD31F-CE6C-4F86-B2FA-6D968958AE93}"/>
              </a:ext>
            </a:extLst>
          </p:cNvPr>
          <p:cNvPicPr>
            <a:picLocks noChangeAspect="1"/>
          </p:cNvPicPr>
          <p:nvPr/>
        </p:nvPicPr>
        <p:blipFill rotWithShape="1">
          <a:blip r:embed="rId3"/>
          <a:srcRect l="18138" r="22514" b="-2"/>
          <a:stretch/>
        </p:blipFill>
        <p:spPr>
          <a:xfrm>
            <a:off x="1"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a:extLst>
              <a:ext uri="{FF2B5EF4-FFF2-40B4-BE49-F238E27FC236}">
                <a16:creationId xmlns:a16="http://schemas.microsoft.com/office/drawing/2014/main" id="{75CAE71A-3BD7-4318-BEA7-B4EB3E9E0784}"/>
              </a:ext>
            </a:extLst>
          </p:cNvPr>
          <p:cNvSpPr>
            <a:spLocks noGrp="1"/>
          </p:cNvSpPr>
          <p:nvPr>
            <p:ph type="body" idx="1"/>
          </p:nvPr>
        </p:nvSpPr>
        <p:spPr>
          <a:xfrm>
            <a:off x="6417735" y="2614613"/>
            <a:ext cx="5291663" cy="3752849"/>
          </a:xfrm>
        </p:spPr>
        <p:txBody>
          <a:bodyPr>
            <a:normAutofit lnSpcReduction="10000"/>
          </a:bodyPr>
          <a:lstStyle/>
          <a:p>
            <a:pPr indent="-342892">
              <a:lnSpc>
                <a:spcPct val="150000"/>
              </a:lnSpc>
              <a:spcBef>
                <a:spcPts val="0"/>
              </a:spcBef>
              <a:buSzPts val="3000"/>
            </a:pPr>
            <a:r>
              <a:rPr lang="nl-NL" dirty="0"/>
              <a:t>DRIE dinge wat ek vandag geleer het.
TWEE dinge wat ek interessant gevind het.
EEN ding waaroor ek my onderwyser moet vra.</a:t>
            </a:r>
            <a:endParaRPr lang="en-US" dirty="0"/>
          </a:p>
        </p:txBody>
      </p:sp>
      <p:sp>
        <p:nvSpPr>
          <p:cNvPr id="6" name="Google Shape;136;p6">
            <a:extLst>
              <a:ext uri="{FF2B5EF4-FFF2-40B4-BE49-F238E27FC236}">
                <a16:creationId xmlns:a16="http://schemas.microsoft.com/office/drawing/2014/main" id="{DC6D897E-8C41-47F7-A269-7C81BB041B4F}"/>
              </a:ext>
            </a:extLst>
          </p:cNvPr>
          <p:cNvSpPr txBox="1">
            <a:spLocks noGrp="1"/>
          </p:cNvSpPr>
          <p:nvPr>
            <p:ph type="title"/>
          </p:nvPr>
        </p:nvSpPr>
        <p:spPr>
          <a:xfrm>
            <a:off x="6418265" y="490539"/>
            <a:ext cx="5291137" cy="1628775"/>
          </a:xfrm>
          <a:prstGeom prst="rect">
            <a:avLst/>
          </a:prstGeom>
          <a:solidFill>
            <a:srgbClr val="D8D8D8"/>
          </a:solidFill>
          <a:ln>
            <a:noFill/>
          </a:ln>
        </p:spPr>
        <p:txBody>
          <a:bodyPr spcFirstLastPara="1" wrap="square" lIns="91425" tIns="45700" rIns="91425" bIns="45700" anchor="ctr" anchorCtr="0">
            <a:normAutofit/>
          </a:bodyPr>
          <a:lstStyle/>
          <a:p>
            <a:pPr>
              <a:buSzPts val="4400"/>
            </a:pPr>
            <a:r>
              <a:rPr lang="en-ZA" dirty="0"/>
              <a:t>         </a:t>
            </a:r>
            <a:r>
              <a:rPr lang="en-ZA" sz="6600" dirty="0"/>
              <a:t>REFLEKSIE</a:t>
            </a:r>
            <a:endParaRPr dirty="0"/>
          </a:p>
        </p:txBody>
      </p:sp>
      <p:pic>
        <p:nvPicPr>
          <p:cNvPr id="7" name="Google Shape;137;p6" descr="Anemone and clownfish with solid fill">
            <a:extLst>
              <a:ext uri="{FF2B5EF4-FFF2-40B4-BE49-F238E27FC236}">
                <a16:creationId xmlns:a16="http://schemas.microsoft.com/office/drawing/2014/main" id="{B0573D7E-9ED3-4F2B-8736-71EBA3AFD1B6}"/>
              </a:ext>
            </a:extLst>
          </p:cNvPr>
          <p:cNvPicPr preferRelativeResize="0">
            <a:picLocks/>
          </p:cNvPicPr>
          <p:nvPr/>
        </p:nvPicPr>
        <p:blipFill rotWithShape="1">
          <a:blip r:embed="rId4">
            <a:alphaModFix/>
          </a:blip>
          <a:srcRect/>
          <a:stretch/>
        </p:blipFill>
        <p:spPr>
          <a:xfrm>
            <a:off x="6553263" y="295423"/>
            <a:ext cx="914400" cy="837992"/>
          </a:xfrm>
          <a:prstGeom prst="rect">
            <a:avLst/>
          </a:prstGeom>
          <a:noFill/>
          <a:ln>
            <a:noFill/>
          </a:ln>
        </p:spPr>
      </p:pic>
      <p:pic>
        <p:nvPicPr>
          <p:cNvPr id="2" name="Picture 1">
            <a:extLst>
              <a:ext uri="{FF2B5EF4-FFF2-40B4-BE49-F238E27FC236}">
                <a16:creationId xmlns:a16="http://schemas.microsoft.com/office/drawing/2014/main" id="{879C5659-F60E-7CBD-CA0E-2AAB98434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6414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826</Words>
  <Application>Microsoft Office PowerPoint</Application>
  <PresentationFormat>Widescreen</PresentationFormat>
  <Paragraphs>54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Times New Roman</vt:lpstr>
      <vt:lpstr>Calibri</vt:lpstr>
      <vt:lpstr>Noto Sans Symbols</vt:lpstr>
      <vt:lpstr>Raleway</vt:lpstr>
      <vt:lpstr>Wingdings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         REFLEKSIE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Brown</dc:creator>
  <cp:lastModifiedBy>Andrea Hufkie</cp:lastModifiedBy>
  <cp:revision>14</cp:revision>
  <dcterms:created xsi:type="dcterms:W3CDTF">2021-02-21T09:01:14Z</dcterms:created>
  <dcterms:modified xsi:type="dcterms:W3CDTF">2023-04-10T16:48:29Z</dcterms:modified>
</cp:coreProperties>
</file>