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64" r:id="rId4"/>
    <p:sldId id="258" r:id="rId5"/>
    <p:sldId id="260" r:id="rId6"/>
    <p:sldId id="262" r:id="rId7"/>
    <p:sldId id="266"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A38ED-F27B-440D-A852-263AA1CF8757}" v="21" dt="2022-11-13T14:40:24.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63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97bb162e-a458-47f7-b9fc-35c0b104cc73" providerId="ADAL" clId="{374A38ED-F27B-440D-A852-263AA1CF8757}"/>
    <pc:docChg chg="undo redo custSel modSld">
      <pc:chgData name="Megan Botes" userId="97bb162e-a458-47f7-b9fc-35c0b104cc73" providerId="ADAL" clId="{374A38ED-F27B-440D-A852-263AA1CF8757}" dt="2022-11-13T16:02:10.423" v="928" actId="20577"/>
      <pc:docMkLst>
        <pc:docMk/>
      </pc:docMkLst>
      <pc:sldChg chg="modSp mod">
        <pc:chgData name="Megan Botes" userId="97bb162e-a458-47f7-b9fc-35c0b104cc73" providerId="ADAL" clId="{374A38ED-F27B-440D-A852-263AA1CF8757}" dt="2022-11-13T14:12:31.512" v="59" actId="20577"/>
        <pc:sldMkLst>
          <pc:docMk/>
          <pc:sldMk cId="1903204770" sldId="256"/>
        </pc:sldMkLst>
        <pc:spChg chg="mod">
          <ac:chgData name="Megan Botes" userId="97bb162e-a458-47f7-b9fc-35c0b104cc73" providerId="ADAL" clId="{374A38ED-F27B-440D-A852-263AA1CF8757}" dt="2022-11-13T14:12:17.117" v="20" actId="20577"/>
          <ac:spMkLst>
            <pc:docMk/>
            <pc:sldMk cId="1903204770" sldId="256"/>
            <ac:spMk id="2" creationId="{6AE11350-2F10-4A0A-9831-B76C31C2030C}"/>
          </ac:spMkLst>
        </pc:spChg>
        <pc:spChg chg="mod">
          <ac:chgData name="Megan Botes" userId="97bb162e-a458-47f7-b9fc-35c0b104cc73" providerId="ADAL" clId="{374A38ED-F27B-440D-A852-263AA1CF8757}" dt="2022-11-13T14:12:31.512" v="59" actId="20577"/>
          <ac:spMkLst>
            <pc:docMk/>
            <pc:sldMk cId="1903204770" sldId="256"/>
            <ac:spMk id="3" creationId="{A73FB614-96CC-4322-B118-28B05616E58B}"/>
          </ac:spMkLst>
        </pc:spChg>
      </pc:sldChg>
      <pc:sldChg chg="modSp mod">
        <pc:chgData name="Megan Botes" userId="97bb162e-a458-47f7-b9fc-35c0b104cc73" providerId="ADAL" clId="{374A38ED-F27B-440D-A852-263AA1CF8757}" dt="2022-11-13T15:59:34.383" v="906" actId="20577"/>
        <pc:sldMkLst>
          <pc:docMk/>
          <pc:sldMk cId="2563811001" sldId="258"/>
        </pc:sldMkLst>
        <pc:spChg chg="mod">
          <ac:chgData name="Megan Botes" userId="97bb162e-a458-47f7-b9fc-35c0b104cc73" providerId="ADAL" clId="{374A38ED-F27B-440D-A852-263AA1CF8757}" dt="2022-11-13T15:59:34.383" v="906" actId="20577"/>
          <ac:spMkLst>
            <pc:docMk/>
            <pc:sldMk cId="2563811001" sldId="258"/>
            <ac:spMk id="2" creationId="{194AA420-E642-4733-88D9-A4FED8D6F000}"/>
          </ac:spMkLst>
        </pc:spChg>
        <pc:spChg chg="mod">
          <ac:chgData name="Megan Botes" userId="97bb162e-a458-47f7-b9fc-35c0b104cc73" providerId="ADAL" clId="{374A38ED-F27B-440D-A852-263AA1CF8757}" dt="2022-11-13T15:57:50.778" v="898"/>
          <ac:spMkLst>
            <pc:docMk/>
            <pc:sldMk cId="2563811001" sldId="258"/>
            <ac:spMk id="3" creationId="{0C1DE95E-4EA4-44C5-8A3A-8A1E385EAA35}"/>
          </ac:spMkLst>
        </pc:spChg>
        <pc:spChg chg="mod">
          <ac:chgData name="Megan Botes" userId="97bb162e-a458-47f7-b9fc-35c0b104cc73" providerId="ADAL" clId="{374A38ED-F27B-440D-A852-263AA1CF8757}" dt="2022-11-13T15:57:50.778" v="898"/>
          <ac:spMkLst>
            <pc:docMk/>
            <pc:sldMk cId="2563811001" sldId="258"/>
            <ac:spMk id="4" creationId="{1E711594-F1FD-4CE2-A700-E2A1B14A56C7}"/>
          </ac:spMkLst>
        </pc:spChg>
      </pc:sldChg>
      <pc:sldChg chg="modSp mod">
        <pc:chgData name="Megan Botes" userId="97bb162e-a458-47f7-b9fc-35c0b104cc73" providerId="ADAL" clId="{374A38ED-F27B-440D-A852-263AA1CF8757}" dt="2022-11-13T16:00:14.664" v="926" actId="20577"/>
        <pc:sldMkLst>
          <pc:docMk/>
          <pc:sldMk cId="2423903878" sldId="260"/>
        </pc:sldMkLst>
        <pc:spChg chg="mod">
          <ac:chgData name="Megan Botes" userId="97bb162e-a458-47f7-b9fc-35c0b104cc73" providerId="ADAL" clId="{374A38ED-F27B-440D-A852-263AA1CF8757}" dt="2022-11-13T15:59:45.383" v="912" actId="20577"/>
          <ac:spMkLst>
            <pc:docMk/>
            <pc:sldMk cId="2423903878" sldId="260"/>
            <ac:spMk id="2" creationId="{228BAC01-0092-4403-B818-9B1E2F98AEC3}"/>
          </ac:spMkLst>
        </pc:spChg>
        <pc:spChg chg="mod">
          <ac:chgData name="Megan Botes" userId="97bb162e-a458-47f7-b9fc-35c0b104cc73" providerId="ADAL" clId="{374A38ED-F27B-440D-A852-263AA1CF8757}" dt="2022-11-13T14:33:44.541" v="529" actId="27636"/>
          <ac:spMkLst>
            <pc:docMk/>
            <pc:sldMk cId="2423903878" sldId="260"/>
            <ac:spMk id="3" creationId="{5AE0EAD6-36C8-4E2C-B5C0-A65ED8FA519B}"/>
          </ac:spMkLst>
        </pc:spChg>
        <pc:spChg chg="mod">
          <ac:chgData name="Megan Botes" userId="97bb162e-a458-47f7-b9fc-35c0b104cc73" providerId="ADAL" clId="{374A38ED-F27B-440D-A852-263AA1CF8757}" dt="2022-11-13T16:00:14.664" v="926" actId="20577"/>
          <ac:spMkLst>
            <pc:docMk/>
            <pc:sldMk cId="2423903878" sldId="260"/>
            <ac:spMk id="4" creationId="{C5CC0367-C707-41C1-863C-B3F110FDA659}"/>
          </ac:spMkLst>
        </pc:spChg>
      </pc:sldChg>
      <pc:sldChg chg="modSp mod">
        <pc:chgData name="Megan Botes" userId="97bb162e-a458-47f7-b9fc-35c0b104cc73" providerId="ADAL" clId="{374A38ED-F27B-440D-A852-263AA1CF8757}" dt="2022-11-13T16:02:10.423" v="928" actId="20577"/>
        <pc:sldMkLst>
          <pc:docMk/>
          <pc:sldMk cId="2781633997" sldId="262"/>
        </pc:sldMkLst>
        <pc:spChg chg="mod">
          <ac:chgData name="Megan Botes" userId="97bb162e-a458-47f7-b9fc-35c0b104cc73" providerId="ADAL" clId="{374A38ED-F27B-440D-A852-263AA1CF8757}" dt="2022-11-13T15:59:53.320" v="925" actId="20577"/>
          <ac:spMkLst>
            <pc:docMk/>
            <pc:sldMk cId="2781633997" sldId="262"/>
            <ac:spMk id="2" creationId="{31E6D5E9-3E9F-409C-809F-3D812210ADBA}"/>
          </ac:spMkLst>
        </pc:spChg>
        <pc:spChg chg="mod">
          <ac:chgData name="Megan Botes" userId="97bb162e-a458-47f7-b9fc-35c0b104cc73" providerId="ADAL" clId="{374A38ED-F27B-440D-A852-263AA1CF8757}" dt="2022-11-13T14:35:11.689" v="589" actId="20577"/>
          <ac:spMkLst>
            <pc:docMk/>
            <pc:sldMk cId="2781633997" sldId="262"/>
            <ac:spMk id="3" creationId="{31CE4FF5-C8B1-48AF-9EB1-5D1EDC7ABF1A}"/>
          </ac:spMkLst>
        </pc:spChg>
        <pc:spChg chg="mod">
          <ac:chgData name="Megan Botes" userId="97bb162e-a458-47f7-b9fc-35c0b104cc73" providerId="ADAL" clId="{374A38ED-F27B-440D-A852-263AA1CF8757}" dt="2022-11-13T16:02:10.423" v="928" actId="20577"/>
          <ac:spMkLst>
            <pc:docMk/>
            <pc:sldMk cId="2781633997" sldId="262"/>
            <ac:spMk id="4" creationId="{D63F382C-821D-40B5-9729-617D344C5B00}"/>
          </ac:spMkLst>
        </pc:spChg>
      </pc:sldChg>
      <pc:sldChg chg="addSp delSp modSp mod">
        <pc:chgData name="Megan Botes" userId="97bb162e-a458-47f7-b9fc-35c0b104cc73" providerId="ADAL" clId="{374A38ED-F27B-440D-A852-263AA1CF8757}" dt="2022-11-13T14:26:53.961" v="293" actId="27636"/>
        <pc:sldMkLst>
          <pc:docMk/>
          <pc:sldMk cId="120841818" sldId="263"/>
        </pc:sldMkLst>
        <pc:spChg chg="mod">
          <ac:chgData name="Megan Botes" userId="97bb162e-a458-47f7-b9fc-35c0b104cc73" providerId="ADAL" clId="{374A38ED-F27B-440D-A852-263AA1CF8757}" dt="2022-11-13T14:20:49.901" v="117" actId="1076"/>
          <ac:spMkLst>
            <pc:docMk/>
            <pc:sldMk cId="120841818" sldId="263"/>
            <ac:spMk id="2" creationId="{FB5B1D7A-EC18-4030-8D5D-F9C99EF594FB}"/>
          </ac:spMkLst>
        </pc:spChg>
        <pc:spChg chg="mod">
          <ac:chgData name="Megan Botes" userId="97bb162e-a458-47f7-b9fc-35c0b104cc73" providerId="ADAL" clId="{374A38ED-F27B-440D-A852-263AA1CF8757}" dt="2022-11-13T14:26:53.961" v="293" actId="27636"/>
          <ac:spMkLst>
            <pc:docMk/>
            <pc:sldMk cId="120841818" sldId="263"/>
            <ac:spMk id="3" creationId="{748551DB-6328-4F3D-97D5-2A05E0D16DC5}"/>
          </ac:spMkLst>
        </pc:spChg>
        <pc:picChg chg="del">
          <ac:chgData name="Megan Botes" userId="97bb162e-a458-47f7-b9fc-35c0b104cc73" providerId="ADAL" clId="{374A38ED-F27B-440D-A852-263AA1CF8757}" dt="2022-11-13T14:19:03.785" v="94" actId="478"/>
          <ac:picMkLst>
            <pc:docMk/>
            <pc:sldMk cId="120841818" sldId="263"/>
            <ac:picMk id="6" creationId="{E9566550-C985-4E2F-BAFC-1F0E5E4F5DB6}"/>
          </ac:picMkLst>
        </pc:picChg>
        <pc:picChg chg="del">
          <ac:chgData name="Megan Botes" userId="97bb162e-a458-47f7-b9fc-35c0b104cc73" providerId="ADAL" clId="{374A38ED-F27B-440D-A852-263AA1CF8757}" dt="2022-11-13T14:19:14.935" v="97" actId="478"/>
          <ac:picMkLst>
            <pc:docMk/>
            <pc:sldMk cId="120841818" sldId="263"/>
            <ac:picMk id="7" creationId="{5DD09F09-6579-4F3B-AC1B-D05D48579350}"/>
          </ac:picMkLst>
        </pc:picChg>
        <pc:picChg chg="add del mod">
          <ac:chgData name="Megan Botes" userId="97bb162e-a458-47f7-b9fc-35c0b104cc73" providerId="ADAL" clId="{374A38ED-F27B-440D-A852-263AA1CF8757}" dt="2022-11-13T14:19:33.273" v="98" actId="478"/>
          <ac:picMkLst>
            <pc:docMk/>
            <pc:sldMk cId="120841818" sldId="263"/>
            <ac:picMk id="8" creationId="{60AC0366-D0CE-0343-011F-0BB0EB99D983}"/>
          </ac:picMkLst>
        </pc:picChg>
        <pc:picChg chg="add mod modCrop">
          <ac:chgData name="Megan Botes" userId="97bb162e-a458-47f7-b9fc-35c0b104cc73" providerId="ADAL" clId="{374A38ED-F27B-440D-A852-263AA1CF8757}" dt="2022-11-13T14:20:37.630" v="107" actId="1076"/>
          <ac:picMkLst>
            <pc:docMk/>
            <pc:sldMk cId="120841818" sldId="263"/>
            <ac:picMk id="11" creationId="{C48FBE4C-FDFE-7618-A671-974362C080C6}"/>
          </ac:picMkLst>
        </pc:picChg>
      </pc:sldChg>
      <pc:sldChg chg="modSp mod">
        <pc:chgData name="Megan Botes" userId="97bb162e-a458-47f7-b9fc-35c0b104cc73" providerId="ADAL" clId="{374A38ED-F27B-440D-A852-263AA1CF8757}" dt="2022-11-13T15:57:25.332" v="894" actId="313"/>
        <pc:sldMkLst>
          <pc:docMk/>
          <pc:sldMk cId="3496746833" sldId="264"/>
        </pc:sldMkLst>
        <pc:spChg chg="mod">
          <ac:chgData name="Megan Botes" userId="97bb162e-a458-47f7-b9fc-35c0b104cc73" providerId="ADAL" clId="{374A38ED-F27B-440D-A852-263AA1CF8757}" dt="2022-11-13T15:57:25.332" v="894" actId="313"/>
          <ac:spMkLst>
            <pc:docMk/>
            <pc:sldMk cId="3496746833" sldId="264"/>
            <ac:spMk id="3" creationId="{968D71A1-2005-4AF6-A012-C89DA4D9F31D}"/>
          </ac:spMkLst>
        </pc:spChg>
      </pc:sldChg>
      <pc:sldChg chg="modSp mod">
        <pc:chgData name="Megan Botes" userId="97bb162e-a458-47f7-b9fc-35c0b104cc73" providerId="ADAL" clId="{374A38ED-F27B-440D-A852-263AA1CF8757}" dt="2022-11-13T14:40:45.062" v="852" actId="20577"/>
        <pc:sldMkLst>
          <pc:docMk/>
          <pc:sldMk cId="90068605" sldId="265"/>
        </pc:sldMkLst>
        <pc:spChg chg="mod">
          <ac:chgData name="Megan Botes" userId="97bb162e-a458-47f7-b9fc-35c0b104cc73" providerId="ADAL" clId="{374A38ED-F27B-440D-A852-263AA1CF8757}" dt="2022-11-13T14:40:45.062" v="852" actId="20577"/>
          <ac:spMkLst>
            <pc:docMk/>
            <pc:sldMk cId="90068605" sldId="265"/>
            <ac:spMk id="5" creationId="{6A891F82-935E-4978-89A9-E775263EB6AC}"/>
          </ac:spMkLst>
        </pc:spChg>
        <pc:spChg chg="mod">
          <ac:chgData name="Megan Botes" userId="97bb162e-a458-47f7-b9fc-35c0b104cc73" providerId="ADAL" clId="{374A38ED-F27B-440D-A852-263AA1CF8757}" dt="2022-11-13T14:40:38.353" v="840" actId="6549"/>
          <ac:spMkLst>
            <pc:docMk/>
            <pc:sldMk cId="90068605" sldId="265"/>
            <ac:spMk id="6" creationId="{CFD94F84-FE4A-4704-9D97-B2776C0C48B8}"/>
          </ac:spMkLst>
        </pc:spChg>
      </pc:sldChg>
      <pc:sldChg chg="modSp mod">
        <pc:chgData name="Megan Botes" userId="97bb162e-a458-47f7-b9fc-35c0b104cc73" providerId="ADAL" clId="{374A38ED-F27B-440D-A852-263AA1CF8757}" dt="2022-11-13T14:44:57.333" v="891" actId="114"/>
        <pc:sldMkLst>
          <pc:docMk/>
          <pc:sldMk cId="1101337090" sldId="266"/>
        </pc:sldMkLst>
        <pc:spChg chg="mod">
          <ac:chgData name="Megan Botes" userId="97bb162e-a458-47f7-b9fc-35c0b104cc73" providerId="ADAL" clId="{374A38ED-F27B-440D-A852-263AA1CF8757}" dt="2022-11-13T14:36:39.989" v="624" actId="1076"/>
          <ac:spMkLst>
            <pc:docMk/>
            <pc:sldMk cId="1101337090" sldId="266"/>
            <ac:spMk id="2" creationId="{9397E3E2-5224-2FBC-D58F-CFE2541FE889}"/>
          </ac:spMkLst>
        </pc:spChg>
        <pc:spChg chg="mod">
          <ac:chgData name="Megan Botes" userId="97bb162e-a458-47f7-b9fc-35c0b104cc73" providerId="ADAL" clId="{374A38ED-F27B-440D-A852-263AA1CF8757}" dt="2022-11-13T14:44:54.463" v="890" actId="20577"/>
          <ac:spMkLst>
            <pc:docMk/>
            <pc:sldMk cId="1101337090" sldId="266"/>
            <ac:spMk id="3" creationId="{DCD2E5A5-4697-6A3E-C311-2FF82957AB02}"/>
          </ac:spMkLst>
        </pc:spChg>
        <pc:spChg chg="mod">
          <ac:chgData name="Megan Botes" userId="97bb162e-a458-47f7-b9fc-35c0b104cc73" providerId="ADAL" clId="{374A38ED-F27B-440D-A852-263AA1CF8757}" dt="2022-11-13T14:44:57.333" v="891" actId="114"/>
          <ac:spMkLst>
            <pc:docMk/>
            <pc:sldMk cId="1101337090" sldId="266"/>
            <ac:spMk id="4" creationId="{84847495-1224-803C-3FBB-D9D555C5C82E}"/>
          </ac:spMkLst>
        </pc:spChg>
        <pc:picChg chg="mod">
          <ac:chgData name="Megan Botes" userId="97bb162e-a458-47f7-b9fc-35c0b104cc73" providerId="ADAL" clId="{374A38ED-F27B-440D-A852-263AA1CF8757}" dt="2022-11-13T14:36:32.965" v="620" actId="14100"/>
          <ac:picMkLst>
            <pc:docMk/>
            <pc:sldMk cId="1101337090" sldId="266"/>
            <ac:picMk id="12" creationId="{FC814FD2-07E8-BF32-4595-408F7543E66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5A49FC34-8194-465D-8F97-654A570BDA4F}" type="datetimeFigureOut">
              <a:rPr lang="en-ZA" smtClean="0"/>
              <a:pPr/>
              <a:t>2022/11/13</a:t>
            </a:fld>
            <a:endParaRPr lang="en-ZA"/>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ZA"/>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9FF0115C-2902-4C33-9B43-DB1D770FC3B7}" type="slidenum">
              <a:rPr lang="en-ZA" smtClean="0"/>
              <a:pPr/>
              <a:t>‹#›</a:t>
            </a:fld>
            <a:endParaRPr lang="en-ZA"/>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0204719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9FC34-8194-465D-8F97-654A570BDA4F}" type="datetimeFigureOut">
              <a:rPr lang="en-ZA" smtClean="0"/>
              <a:pPr/>
              <a:t>2022/11/13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F0115C-2902-4C33-9B43-DB1D770FC3B7}" type="slidenum">
              <a:rPr lang="en-ZA" smtClean="0"/>
              <a:pPr/>
              <a:t>‹#›</a:t>
            </a:fld>
            <a:endParaRPr lang="en-ZA"/>
          </a:p>
        </p:txBody>
      </p:sp>
    </p:spTree>
    <p:extLst>
      <p:ext uri="{BB962C8B-B14F-4D97-AF65-F5344CB8AC3E}">
        <p14:creationId xmlns:p14="http://schemas.microsoft.com/office/powerpoint/2010/main" val="346795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5A49FC34-8194-465D-8F97-654A570BDA4F}" type="datetimeFigureOut">
              <a:rPr lang="en-ZA" smtClean="0"/>
              <a:pPr/>
              <a:t>2022/11/13</a:t>
            </a:fld>
            <a:endParaRPr lang="en-ZA"/>
          </a:p>
        </p:txBody>
      </p:sp>
      <p:sp>
        <p:nvSpPr>
          <p:cNvPr id="5" name="Footer Placeholder 4"/>
          <p:cNvSpPr>
            <a:spLocks noGrp="1"/>
          </p:cNvSpPr>
          <p:nvPr>
            <p:ph type="ftr" sz="quarter" idx="11"/>
          </p:nvPr>
        </p:nvSpPr>
        <p:spPr>
          <a:xfrm>
            <a:off x="2933699" y="6296615"/>
            <a:ext cx="5959577" cy="365125"/>
          </a:xfrm>
        </p:spPr>
        <p:txBody>
          <a:bodyPr/>
          <a:lstStyle/>
          <a:p>
            <a:endParaRPr lang="en-ZA"/>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9FF0115C-2902-4C33-9B43-DB1D770FC3B7}" type="slidenum">
              <a:rPr lang="en-ZA" smtClean="0"/>
              <a:pPr/>
              <a:t>‹#›</a:t>
            </a:fld>
            <a:endParaRPr lang="en-ZA"/>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42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9FC34-8194-465D-8F97-654A570BDA4F}" type="datetimeFigureOut">
              <a:rPr lang="en-ZA" smtClean="0"/>
              <a:pPr/>
              <a:t>2022/11/13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F0115C-2902-4C33-9B43-DB1D770FC3B7}" type="slidenum">
              <a:rPr lang="en-ZA" smtClean="0"/>
              <a:pPr/>
              <a:t>‹#›</a:t>
            </a:fld>
            <a:endParaRPr lang="en-ZA"/>
          </a:p>
        </p:txBody>
      </p:sp>
    </p:spTree>
    <p:extLst>
      <p:ext uri="{BB962C8B-B14F-4D97-AF65-F5344CB8AC3E}">
        <p14:creationId xmlns:p14="http://schemas.microsoft.com/office/powerpoint/2010/main" val="19995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5A49FC34-8194-465D-8F97-654A570BDA4F}" type="datetimeFigureOut">
              <a:rPr lang="en-ZA" smtClean="0"/>
              <a:pPr/>
              <a:t>2022/11/13</a:t>
            </a:fld>
            <a:endParaRPr lang="en-ZA"/>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ZA"/>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9FF0115C-2902-4C33-9B43-DB1D770FC3B7}" type="slidenum">
              <a:rPr lang="en-ZA" smtClean="0"/>
              <a:pPr/>
              <a:t>‹#›</a:t>
            </a:fld>
            <a:endParaRPr lang="en-ZA"/>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7206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9FC34-8194-465D-8F97-654A570BDA4F}" type="datetimeFigureOut">
              <a:rPr lang="en-ZA" smtClean="0"/>
              <a:pPr/>
              <a:t>2022/11/13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FF0115C-2902-4C33-9B43-DB1D770FC3B7}" type="slidenum">
              <a:rPr lang="en-ZA" smtClean="0"/>
              <a:pPr/>
              <a:t>‹#›</a:t>
            </a:fld>
            <a:endParaRPr lang="en-ZA"/>
          </a:p>
        </p:txBody>
      </p:sp>
    </p:spTree>
    <p:extLst>
      <p:ext uri="{BB962C8B-B14F-4D97-AF65-F5344CB8AC3E}">
        <p14:creationId xmlns:p14="http://schemas.microsoft.com/office/powerpoint/2010/main" val="2694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9FC34-8194-465D-8F97-654A570BDA4F}" type="datetimeFigureOut">
              <a:rPr lang="en-ZA" smtClean="0"/>
              <a:pPr/>
              <a:t>2022/11/13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FF0115C-2902-4C33-9B43-DB1D770FC3B7}" type="slidenum">
              <a:rPr lang="en-ZA" smtClean="0"/>
              <a:pPr/>
              <a:t>‹#›</a:t>
            </a:fld>
            <a:endParaRPr lang="en-ZA"/>
          </a:p>
        </p:txBody>
      </p:sp>
    </p:spTree>
    <p:extLst>
      <p:ext uri="{BB962C8B-B14F-4D97-AF65-F5344CB8AC3E}">
        <p14:creationId xmlns:p14="http://schemas.microsoft.com/office/powerpoint/2010/main" val="47362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9FC34-8194-465D-8F97-654A570BDA4F}" type="datetimeFigureOut">
              <a:rPr lang="en-ZA" smtClean="0"/>
              <a:pPr/>
              <a:t>2022/11/13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FF0115C-2902-4C33-9B43-DB1D770FC3B7}" type="slidenum">
              <a:rPr lang="en-ZA" smtClean="0"/>
              <a:pPr/>
              <a:t>‹#›</a:t>
            </a:fld>
            <a:endParaRPr lang="en-ZA"/>
          </a:p>
        </p:txBody>
      </p:sp>
    </p:spTree>
    <p:extLst>
      <p:ext uri="{BB962C8B-B14F-4D97-AF65-F5344CB8AC3E}">
        <p14:creationId xmlns:p14="http://schemas.microsoft.com/office/powerpoint/2010/main" val="20912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5A49FC34-8194-465D-8F97-654A570BDA4F}" type="datetimeFigureOut">
              <a:rPr lang="en-ZA" smtClean="0"/>
              <a:pPr/>
              <a:t>2022/11/13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FF0115C-2902-4C33-9B43-DB1D770FC3B7}" type="slidenum">
              <a:rPr lang="en-ZA" smtClean="0"/>
              <a:pPr/>
              <a:t>‹#›</a:t>
            </a:fld>
            <a:endParaRPr lang="en-ZA"/>
          </a:p>
        </p:txBody>
      </p:sp>
    </p:spTree>
    <p:extLst>
      <p:ext uri="{BB962C8B-B14F-4D97-AF65-F5344CB8AC3E}">
        <p14:creationId xmlns:p14="http://schemas.microsoft.com/office/powerpoint/2010/main" val="3850666703"/>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5A49FC34-8194-465D-8F97-654A570BDA4F}" type="datetimeFigureOut">
              <a:rPr lang="en-ZA" smtClean="0"/>
              <a:pPr/>
              <a:t>2022/11/13</a:t>
            </a:fld>
            <a:endParaRPr lang="en-ZA"/>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ZA"/>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9FF0115C-2902-4C33-9B43-DB1D770FC3B7}" type="slidenum">
              <a:rPr lang="en-ZA" smtClean="0"/>
              <a:pPr/>
              <a:t>‹#›</a:t>
            </a:fld>
            <a:endParaRPr lang="en-ZA"/>
          </a:p>
        </p:txBody>
      </p:sp>
    </p:spTree>
    <p:extLst>
      <p:ext uri="{BB962C8B-B14F-4D97-AF65-F5344CB8AC3E}">
        <p14:creationId xmlns:p14="http://schemas.microsoft.com/office/powerpoint/2010/main" val="330655267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5A49FC34-8194-465D-8F97-654A570BDA4F}" type="datetimeFigureOut">
              <a:rPr lang="en-ZA" smtClean="0"/>
              <a:pPr/>
              <a:t>2022/11/13</a:t>
            </a:fld>
            <a:endParaRPr lang="en-ZA"/>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ZA"/>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9FF0115C-2902-4C33-9B43-DB1D770FC3B7}" type="slidenum">
              <a:rPr lang="en-ZA" smtClean="0"/>
              <a:pPr/>
              <a:t>‹#›</a:t>
            </a:fld>
            <a:endParaRPr lang="en-ZA"/>
          </a:p>
        </p:txBody>
      </p:sp>
    </p:spTree>
    <p:extLst>
      <p:ext uri="{BB962C8B-B14F-4D97-AF65-F5344CB8AC3E}">
        <p14:creationId xmlns:p14="http://schemas.microsoft.com/office/powerpoint/2010/main" val="350080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5A49FC34-8194-465D-8F97-654A570BDA4F}" type="datetimeFigureOut">
              <a:rPr lang="en-ZA" smtClean="0"/>
              <a:pPr/>
              <a:t>2022/11/13</a:t>
            </a:fld>
            <a:endParaRPr lang="en-ZA"/>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ZA"/>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9FF0115C-2902-4C33-9B43-DB1D770FC3B7}" type="slidenum">
              <a:rPr lang="en-ZA" smtClean="0"/>
              <a:pPr/>
              <a:t>‹#›</a:t>
            </a:fld>
            <a:endParaRPr lang="en-ZA"/>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015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https://www.mindtools.com/pages/article/vak-learning-styles.htm" TargetMode="External"/><Relationship Id="rId2" Type="http://schemas.openxmlformats.org/officeDocument/2006/relationships/hyperlink" Target="http://vark-learn.com/strategies/kinesthetic-strategies/"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jouloopbaan.solidariteit.co.za/leer-vinniger-en-slimmer-met-die-regte-leersty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1350-2F10-4A0A-9831-B76C31C2030C}"/>
              </a:ext>
            </a:extLst>
          </p:cNvPr>
          <p:cNvSpPr>
            <a:spLocks noGrp="1"/>
          </p:cNvSpPr>
          <p:nvPr>
            <p:ph type="ctrTitle"/>
          </p:nvPr>
        </p:nvSpPr>
        <p:spPr>
          <a:xfrm>
            <a:off x="7920752" y="1023867"/>
            <a:ext cx="3966448" cy="3349641"/>
          </a:xfrm>
        </p:spPr>
        <p:txBody>
          <a:bodyPr anchor="ctr"/>
          <a:lstStyle/>
          <a:p>
            <a:pPr algn="ctr"/>
            <a:r>
              <a:rPr lang="en-ZA" dirty="0" err="1"/>
              <a:t>Verskillende</a:t>
            </a:r>
            <a:r>
              <a:rPr lang="en-ZA" dirty="0"/>
              <a:t> </a:t>
            </a:r>
            <a:r>
              <a:rPr lang="en-ZA" dirty="0" err="1"/>
              <a:t>Leerstyle</a:t>
            </a:r>
            <a:endParaRPr lang="en-ZA" dirty="0"/>
          </a:p>
        </p:txBody>
      </p:sp>
      <p:sp>
        <p:nvSpPr>
          <p:cNvPr id="3" name="Subtitle 2">
            <a:extLst>
              <a:ext uri="{FF2B5EF4-FFF2-40B4-BE49-F238E27FC236}">
                <a16:creationId xmlns:a16="http://schemas.microsoft.com/office/drawing/2014/main" id="{A73FB614-96CC-4322-B118-28B05616E58B}"/>
              </a:ext>
            </a:extLst>
          </p:cNvPr>
          <p:cNvSpPr>
            <a:spLocks noGrp="1"/>
          </p:cNvSpPr>
          <p:nvPr>
            <p:ph type="subTitle" idx="1"/>
          </p:nvPr>
        </p:nvSpPr>
        <p:spPr/>
        <p:txBody>
          <a:bodyPr/>
          <a:lstStyle/>
          <a:p>
            <a:r>
              <a:rPr lang="en-ZA" dirty="0" err="1"/>
              <a:t>Visueel</a:t>
            </a:r>
            <a:r>
              <a:rPr lang="en-ZA" dirty="0"/>
              <a:t>, </a:t>
            </a:r>
            <a:r>
              <a:rPr lang="en-ZA" dirty="0" err="1"/>
              <a:t>Ouditief</a:t>
            </a:r>
            <a:r>
              <a:rPr lang="en-ZA" dirty="0"/>
              <a:t>, </a:t>
            </a:r>
            <a:r>
              <a:rPr lang="en-ZA" dirty="0" err="1"/>
              <a:t>Kinestesties</a:t>
            </a:r>
            <a:endParaRPr lang="en-ZA" dirty="0"/>
          </a:p>
        </p:txBody>
      </p:sp>
      <p:pic>
        <p:nvPicPr>
          <p:cNvPr id="4" name="Picture 3">
            <a:extLst>
              <a:ext uri="{FF2B5EF4-FFF2-40B4-BE49-F238E27FC236}">
                <a16:creationId xmlns:a16="http://schemas.microsoft.com/office/drawing/2014/main" id="{B71CA24D-1B81-B1FE-0852-721EEA16A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2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8A450A7B-228C-4101-8701-8725F6D48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24" y="3175"/>
            <a:ext cx="12145034"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7A601649-7DA5-4AA2-8711-0963D83A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24" y="3175"/>
            <a:ext cx="12145034"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20" name="Freeform 13">
            <a:extLst>
              <a:ext uri="{FF2B5EF4-FFF2-40B4-BE49-F238E27FC236}">
                <a16:creationId xmlns:a16="http://schemas.microsoft.com/office/drawing/2014/main" id="{4BF06320-21C2-4178-97BE-A72378A8A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98" y="0"/>
            <a:ext cx="1215136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16" name="Rectangle 15">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419" y="0"/>
            <a:ext cx="753770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B1D7A-EC18-4030-8D5D-F9C99EF594FB}"/>
              </a:ext>
            </a:extLst>
          </p:cNvPr>
          <p:cNvSpPr>
            <a:spLocks noGrp="1"/>
          </p:cNvSpPr>
          <p:nvPr>
            <p:ph type="title"/>
          </p:nvPr>
        </p:nvSpPr>
        <p:spPr>
          <a:xfrm>
            <a:off x="5019576" y="1355569"/>
            <a:ext cx="6563311" cy="1560716"/>
          </a:xfrm>
        </p:spPr>
        <p:txBody>
          <a:bodyPr>
            <a:normAutofit/>
          </a:bodyPr>
          <a:lstStyle/>
          <a:p>
            <a:r>
              <a:rPr lang="en-ZA" dirty="0" err="1"/>
              <a:t>VAK</a:t>
            </a:r>
            <a:r>
              <a:rPr lang="en-ZA" dirty="0"/>
              <a:t> </a:t>
            </a:r>
            <a:r>
              <a:rPr lang="en-ZA" dirty="0" err="1"/>
              <a:t>Leerstyle</a:t>
            </a:r>
            <a:endParaRPr lang="en-ZA" dirty="0"/>
          </a:p>
        </p:txBody>
      </p:sp>
      <p:cxnSp>
        <p:nvCxnSpPr>
          <p:cNvPr id="18" name="Straight Connector 17">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40960" y="225751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8551DB-6328-4F3D-97D5-2A05E0D16DC5}"/>
              </a:ext>
            </a:extLst>
          </p:cNvPr>
          <p:cNvSpPr>
            <a:spLocks noGrp="1"/>
          </p:cNvSpPr>
          <p:nvPr>
            <p:ph idx="1"/>
          </p:nvPr>
        </p:nvSpPr>
        <p:spPr>
          <a:xfrm>
            <a:off x="4839286" y="2438399"/>
            <a:ext cx="7313872" cy="4201551"/>
          </a:xfrm>
        </p:spPr>
        <p:txBody>
          <a:bodyPr>
            <a:normAutofit lnSpcReduction="10000"/>
          </a:bodyPr>
          <a:lstStyle/>
          <a:p>
            <a:pPr>
              <a:lnSpc>
                <a:spcPct val="101000"/>
              </a:lnSpc>
            </a:pPr>
            <a:r>
              <a:rPr lang="en-US" sz="2800" b="1" dirty="0"/>
              <a:t>Visueel: </a:t>
            </a:r>
            <a:r>
              <a:rPr lang="nl-NL" sz="2400" b="0" i="0" dirty="0">
                <a:solidFill>
                  <a:srgbClr val="636466"/>
                </a:solidFill>
                <a:effectLst/>
              </a:rPr>
              <a:t>Visuele leerders verkies prentjies, grafieke en illustrasies. Hulle word gestimuleer deur baie kleur, die gebruik van ‘n vet lettertipe of deur belangrike woorde te onderstreep.</a:t>
            </a:r>
          </a:p>
          <a:p>
            <a:pPr>
              <a:lnSpc>
                <a:spcPct val="101000"/>
              </a:lnSpc>
            </a:pPr>
            <a:r>
              <a:rPr lang="en-US" sz="2800" b="1" dirty="0"/>
              <a:t>Ouditief (Auditory): </a:t>
            </a:r>
            <a:r>
              <a:rPr lang="nl-NL" sz="2400" b="0" i="0" dirty="0">
                <a:solidFill>
                  <a:srgbClr val="636466"/>
                </a:solidFill>
                <a:effectLst/>
              </a:rPr>
              <a:t>‘n Ouditiewe leerder leer die beste deur te luister, te bespreek, te praat, te ondervra en hardop te herroep.</a:t>
            </a:r>
          </a:p>
          <a:p>
            <a:pPr>
              <a:lnSpc>
                <a:spcPct val="101000"/>
              </a:lnSpc>
            </a:pPr>
            <a:r>
              <a:rPr lang="en-US" sz="2800" b="1" dirty="0"/>
              <a:t>Kinesteties: </a:t>
            </a:r>
            <a:r>
              <a:rPr lang="nl-NL" sz="2400" b="0" i="0" dirty="0">
                <a:solidFill>
                  <a:srgbClr val="636466"/>
                </a:solidFill>
                <a:effectLst/>
              </a:rPr>
              <a:t>Hierdie leerders leer dikwels die beste deur dinge self uit te werk en fisies met konsepte, modelle of strukture te werk. Hierdie leerstyl is ‘n vorm van “leer deur te doen”.</a:t>
            </a:r>
            <a:endParaRPr lang="en-ZA" sz="2800" dirty="0"/>
          </a:p>
        </p:txBody>
      </p:sp>
      <p:pic>
        <p:nvPicPr>
          <p:cNvPr id="4" name="Picture 3">
            <a:extLst>
              <a:ext uri="{FF2B5EF4-FFF2-40B4-BE49-F238E27FC236}">
                <a16:creationId xmlns:a16="http://schemas.microsoft.com/office/drawing/2014/main" id="{6977398D-9E0D-E7E0-577B-4D5689656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5913" y="733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48FBE4C-FDFE-7618-A671-974362C080C6}"/>
              </a:ext>
            </a:extLst>
          </p:cNvPr>
          <p:cNvPicPr>
            <a:picLocks noChangeAspect="1"/>
          </p:cNvPicPr>
          <p:nvPr/>
        </p:nvPicPr>
        <p:blipFill rotWithShape="1">
          <a:blip r:embed="rId3"/>
          <a:srcRect l="16259" t="664" r="11585" b="1168"/>
          <a:stretch/>
        </p:blipFill>
        <p:spPr>
          <a:xfrm>
            <a:off x="322775" y="2511711"/>
            <a:ext cx="4018667" cy="3763426"/>
          </a:xfrm>
          <a:prstGeom prst="rect">
            <a:avLst/>
          </a:prstGeom>
        </p:spPr>
      </p:pic>
    </p:spTree>
    <p:extLst>
      <p:ext uri="{BB962C8B-B14F-4D97-AF65-F5344CB8AC3E}">
        <p14:creationId xmlns:p14="http://schemas.microsoft.com/office/powerpoint/2010/main" val="12084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11"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3"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15" name="Freeform: Shape 14">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7" name="Rectangle: Rounded Corners 16">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88980-8A6F-4BFB-B996-550F086C369D}"/>
              </a:ext>
            </a:extLst>
          </p:cNvPr>
          <p:cNvSpPr>
            <a:spLocks noGrp="1"/>
          </p:cNvSpPr>
          <p:nvPr>
            <p:ph type="title"/>
          </p:nvPr>
        </p:nvSpPr>
        <p:spPr>
          <a:xfrm>
            <a:off x="1352846" y="1055489"/>
            <a:ext cx="9486309" cy="1073572"/>
          </a:xfrm>
        </p:spPr>
        <p:txBody>
          <a:bodyPr anchor="ctr">
            <a:normAutofit/>
          </a:bodyPr>
          <a:lstStyle/>
          <a:p>
            <a:pPr algn="ctr"/>
            <a:r>
              <a:rPr lang="en-ZA" dirty="0"/>
              <a:t>VARK</a:t>
            </a:r>
            <a:r>
              <a:rPr lang="en-ZA" sz="3600" dirty="0"/>
              <a:t> </a:t>
            </a:r>
          </a:p>
        </p:txBody>
      </p:sp>
      <p:cxnSp>
        <p:nvCxnSpPr>
          <p:cNvPr id="19" name="Straight Connector 1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8D71A1-2005-4AF6-A012-C89DA4D9F31D}"/>
              </a:ext>
            </a:extLst>
          </p:cNvPr>
          <p:cNvSpPr>
            <a:spLocks noGrp="1"/>
          </p:cNvSpPr>
          <p:nvPr>
            <p:ph idx="1"/>
          </p:nvPr>
        </p:nvSpPr>
        <p:spPr>
          <a:xfrm>
            <a:off x="1352846" y="2438399"/>
            <a:ext cx="9690292" cy="3470029"/>
          </a:xfrm>
        </p:spPr>
        <p:txBody>
          <a:bodyPr anchor="ctr">
            <a:normAutofit lnSpcReduction="10000"/>
          </a:bodyPr>
          <a:lstStyle/>
          <a:p>
            <a:pPr marL="0" indent="0">
              <a:buNone/>
            </a:pPr>
            <a:r>
              <a:rPr lang="nl-NL" sz="2400" dirty="0"/>
              <a:t>'n Variasie op die akroniem wat deur die Nieu-Seelandse onderwyser Neil D. Fleming® ontwikkel is. Dit sluit in: visueel, ouditief, lees / skryf en kinesteties.
</a:t>
            </a:r>
            <a:endParaRPr lang="en-US" sz="2400" dirty="0"/>
          </a:p>
          <a:p>
            <a:r>
              <a:rPr lang="nl-NL" sz="2400" b="1" dirty="0"/>
              <a:t>Lees/Skryf: </a:t>
            </a:r>
            <a:r>
              <a:rPr lang="nl-NL" sz="2400" dirty="0"/>
              <a:t>‘n Lees- of skryf-dominante leerder gebruik herhaling van </a:t>
            </a:r>
            <a:r>
              <a:rPr lang="nl-NL" sz="2400" dirty="0">
                <a:solidFill>
                  <a:schemeClr val="accent1">
                    <a:lumMod val="75000"/>
                  </a:schemeClr>
                </a:solidFill>
              </a:rPr>
              <a:t>woorde en skryfwerk. Dit is duidelik dat daar 'n oorvleueling met die visuele en ouditiewe style is, aangesien woorde en skryfwerk albei kan wees. Gewoonlik </a:t>
            </a:r>
            <a:r>
              <a:rPr lang="nl-NL" sz="2400" b="0" i="0" dirty="0">
                <a:solidFill>
                  <a:schemeClr val="accent1">
                    <a:lumMod val="75000"/>
                  </a:schemeClr>
                </a:solidFill>
                <a:effectLst/>
              </a:rPr>
              <a:t>verkies hierdie leerders dit om hulle eie aantekeninge te maak en weer en weer in hul eie tyd deur die notas te werk.</a:t>
            </a:r>
            <a:endParaRPr lang="en-ZA" sz="2400" dirty="0">
              <a:solidFill>
                <a:schemeClr val="accent1">
                  <a:lumMod val="75000"/>
                </a:schemeClr>
              </a:solidFill>
            </a:endParaRPr>
          </a:p>
        </p:txBody>
      </p:sp>
      <p:pic>
        <p:nvPicPr>
          <p:cNvPr id="4" name="Picture 3">
            <a:extLst>
              <a:ext uri="{FF2B5EF4-FFF2-40B4-BE49-F238E27FC236}">
                <a16:creationId xmlns:a16="http://schemas.microsoft.com/office/drawing/2014/main" id="{BA47E358-FE8E-6B03-DF59-F14860769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5913" y="-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74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A420-E642-4733-88D9-A4FED8D6F000}"/>
              </a:ext>
            </a:extLst>
          </p:cNvPr>
          <p:cNvSpPr>
            <a:spLocks noGrp="1"/>
          </p:cNvSpPr>
          <p:nvPr>
            <p:ph type="title"/>
          </p:nvPr>
        </p:nvSpPr>
        <p:spPr>
          <a:xfrm>
            <a:off x="4560638" y="877683"/>
            <a:ext cx="8770571" cy="1560716"/>
          </a:xfrm>
        </p:spPr>
        <p:txBody>
          <a:bodyPr/>
          <a:lstStyle/>
          <a:p>
            <a:r>
              <a:rPr lang="en-ZA" dirty="0" err="1"/>
              <a:t>Wenke</a:t>
            </a:r>
            <a:r>
              <a:rPr lang="en-ZA" dirty="0"/>
              <a:t> </a:t>
            </a:r>
            <a:r>
              <a:rPr lang="en-ZA" dirty="0" err="1"/>
              <a:t>vir</a:t>
            </a:r>
            <a:r>
              <a:rPr lang="en-ZA" dirty="0"/>
              <a:t> </a:t>
            </a:r>
            <a:r>
              <a:rPr lang="en-ZA" dirty="0" err="1"/>
              <a:t>Visuele</a:t>
            </a:r>
            <a:r>
              <a:rPr lang="en-ZA" dirty="0"/>
              <a:t> </a:t>
            </a:r>
            <a:r>
              <a:rPr lang="en-ZA" dirty="0" err="1"/>
              <a:t>Leerders</a:t>
            </a:r>
            <a:endParaRPr lang="en-ZA" dirty="0"/>
          </a:p>
        </p:txBody>
      </p:sp>
      <p:sp>
        <p:nvSpPr>
          <p:cNvPr id="3" name="Content Placeholder 2">
            <a:extLst>
              <a:ext uri="{FF2B5EF4-FFF2-40B4-BE49-F238E27FC236}">
                <a16:creationId xmlns:a16="http://schemas.microsoft.com/office/drawing/2014/main" id="{0C1DE95E-4EA4-44C5-8A3A-8A1E385EAA35}"/>
              </a:ext>
            </a:extLst>
          </p:cNvPr>
          <p:cNvSpPr>
            <a:spLocks noGrp="1"/>
          </p:cNvSpPr>
          <p:nvPr>
            <p:ph sz="half" idx="1"/>
          </p:nvPr>
        </p:nvSpPr>
        <p:spPr>
          <a:xfrm>
            <a:off x="1802297" y="2438399"/>
            <a:ext cx="4293704" cy="4200940"/>
          </a:xfrm>
        </p:spPr>
        <p:txBody>
          <a:bodyPr>
            <a:normAutofit fontScale="92500"/>
          </a:bodyPr>
          <a:lstStyle/>
          <a:p>
            <a:r>
              <a:rPr lang="nl-NL" sz="2400" dirty="0"/>
              <a:t>Gebruik grafiese organiseerders soos kaarte, grafieke en diagramme.
Teken jou bladsye uit jou kop.
Vervang belangrike woorde met simbole of letters.
</a:t>
            </a:r>
            <a:r>
              <a:rPr lang="nl-NL" sz="2400" i="1" dirty="0"/>
              <a:t>“Higlight”</a:t>
            </a:r>
            <a:r>
              <a:rPr lang="nl-NL" sz="2400" dirty="0"/>
              <a:t> / onderstreep belangrike sleutelterme in ooreenstemmende kleure.</a:t>
            </a:r>
            <a:endParaRPr lang="en-US" sz="2400" dirty="0"/>
          </a:p>
        </p:txBody>
      </p:sp>
      <p:sp>
        <p:nvSpPr>
          <p:cNvPr id="4" name="Content Placeholder 3">
            <a:extLst>
              <a:ext uri="{FF2B5EF4-FFF2-40B4-BE49-F238E27FC236}">
                <a16:creationId xmlns:a16="http://schemas.microsoft.com/office/drawing/2014/main" id="{1E711594-F1FD-4CE2-A700-E2A1B14A56C7}"/>
              </a:ext>
            </a:extLst>
          </p:cNvPr>
          <p:cNvSpPr>
            <a:spLocks noGrp="1"/>
          </p:cNvSpPr>
          <p:nvPr>
            <p:ph sz="half" idx="2"/>
          </p:nvPr>
        </p:nvSpPr>
        <p:spPr>
          <a:xfrm>
            <a:off x="6480312" y="2438399"/>
            <a:ext cx="5552661" cy="4200940"/>
          </a:xfrm>
        </p:spPr>
        <p:txBody>
          <a:bodyPr>
            <a:normAutofit fontScale="92500"/>
          </a:bodyPr>
          <a:lstStyle/>
          <a:p>
            <a:r>
              <a:rPr lang="en-US" sz="2400" dirty="0"/>
              <a:t>Studeer met behulp van foto's, video's, plakkate, skyfies, vloeidiagramme.
Kry handboeke met diagramme en prente
Gebruik simbole @, #, &amp; en           wit spasie.
Rekonstrueer die beelde op verskillende maniere. Probeer verskillende ruimtelike rangskikkings.
Kyk na jou bladsye en kyk of jy enige patrone raaksien. </a:t>
            </a:r>
          </a:p>
        </p:txBody>
      </p:sp>
      <p:pic>
        <p:nvPicPr>
          <p:cNvPr id="7" name="Picture 6">
            <a:extLst>
              <a:ext uri="{FF2B5EF4-FFF2-40B4-BE49-F238E27FC236}">
                <a16:creationId xmlns:a16="http://schemas.microsoft.com/office/drawing/2014/main" id="{839986E8-E8DB-42A0-9241-EEDA14C2DC36}"/>
              </a:ext>
            </a:extLst>
          </p:cNvPr>
          <p:cNvPicPr>
            <a:picLocks noChangeAspect="1"/>
          </p:cNvPicPr>
          <p:nvPr/>
        </p:nvPicPr>
        <p:blipFill rotWithShape="1">
          <a:blip r:embed="rId2" cstate="print"/>
          <a:srcRect t="11206"/>
          <a:stretch/>
        </p:blipFill>
        <p:spPr>
          <a:xfrm>
            <a:off x="2884497" y="84834"/>
            <a:ext cx="1493540" cy="1992892"/>
          </a:xfrm>
          <a:prstGeom prst="rect">
            <a:avLst/>
          </a:prstGeom>
        </p:spPr>
      </p:pic>
      <p:pic>
        <p:nvPicPr>
          <p:cNvPr id="5" name="Picture 4">
            <a:extLst>
              <a:ext uri="{FF2B5EF4-FFF2-40B4-BE49-F238E27FC236}">
                <a16:creationId xmlns:a16="http://schemas.microsoft.com/office/drawing/2014/main" id="{7A05B49E-99EC-DAB2-B2FB-8967207EE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81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BAC01-0092-4403-B818-9B1E2F98AEC3}"/>
              </a:ext>
            </a:extLst>
          </p:cNvPr>
          <p:cNvSpPr>
            <a:spLocks noGrp="1"/>
          </p:cNvSpPr>
          <p:nvPr>
            <p:ph type="title"/>
          </p:nvPr>
        </p:nvSpPr>
        <p:spPr>
          <a:xfrm>
            <a:off x="3582936" y="899420"/>
            <a:ext cx="8770571" cy="1560716"/>
          </a:xfrm>
        </p:spPr>
        <p:txBody>
          <a:bodyPr/>
          <a:lstStyle/>
          <a:p>
            <a:r>
              <a:rPr lang="en-ZA" dirty="0" err="1"/>
              <a:t>Wenke</a:t>
            </a:r>
            <a:r>
              <a:rPr lang="en-ZA" dirty="0"/>
              <a:t> </a:t>
            </a:r>
            <a:r>
              <a:rPr lang="en-ZA" dirty="0" err="1"/>
              <a:t>vir</a:t>
            </a:r>
            <a:r>
              <a:rPr lang="en-ZA" dirty="0"/>
              <a:t> </a:t>
            </a:r>
            <a:r>
              <a:rPr lang="en-ZA" dirty="0" err="1"/>
              <a:t>Ouditiewe</a:t>
            </a:r>
            <a:r>
              <a:rPr lang="en-ZA" dirty="0"/>
              <a:t> </a:t>
            </a:r>
            <a:r>
              <a:rPr lang="en-ZA" dirty="0" err="1"/>
              <a:t>Leerders</a:t>
            </a:r>
            <a:r>
              <a:rPr lang="en-ZA" dirty="0"/>
              <a:t>
</a:t>
            </a:r>
          </a:p>
        </p:txBody>
      </p:sp>
      <p:sp>
        <p:nvSpPr>
          <p:cNvPr id="3" name="Content Placeholder 2">
            <a:extLst>
              <a:ext uri="{FF2B5EF4-FFF2-40B4-BE49-F238E27FC236}">
                <a16:creationId xmlns:a16="http://schemas.microsoft.com/office/drawing/2014/main" id="{5AE0EAD6-36C8-4E2C-B5C0-A65ED8FA519B}"/>
              </a:ext>
            </a:extLst>
          </p:cNvPr>
          <p:cNvSpPr>
            <a:spLocks noGrp="1"/>
          </p:cNvSpPr>
          <p:nvPr>
            <p:ph sz="half" idx="1"/>
          </p:nvPr>
        </p:nvSpPr>
        <p:spPr>
          <a:xfrm>
            <a:off x="175140" y="2358887"/>
            <a:ext cx="5711687" cy="4426226"/>
          </a:xfrm>
        </p:spPr>
        <p:txBody>
          <a:bodyPr>
            <a:normAutofit/>
          </a:bodyPr>
          <a:lstStyle/>
          <a:p>
            <a:r>
              <a:rPr lang="nl-NL" sz="2400" dirty="0"/>
              <a:t>Neem jou opgesomde notas op en luister weer daarna.
Praat dit uit. Voer 'n gesprek met ander om uit te brei op jou begrip van 'n onderwerp.
Lees weer jou notas en/of opdrag hardop.
Verduidelik jou notas aan jou maats.
Woon klasse, besprekings en tutoriale by (wees oplettend).</a:t>
            </a:r>
            <a:endParaRPr lang="en-US" sz="2400" dirty="0"/>
          </a:p>
        </p:txBody>
      </p:sp>
      <p:sp>
        <p:nvSpPr>
          <p:cNvPr id="4" name="Content Placeholder 3">
            <a:extLst>
              <a:ext uri="{FF2B5EF4-FFF2-40B4-BE49-F238E27FC236}">
                <a16:creationId xmlns:a16="http://schemas.microsoft.com/office/drawing/2014/main" id="{C5CC0367-C707-41C1-863C-B3F110FDA659}"/>
              </a:ext>
            </a:extLst>
          </p:cNvPr>
          <p:cNvSpPr>
            <a:spLocks noGrp="1"/>
          </p:cNvSpPr>
          <p:nvPr>
            <p:ph sz="half" idx="2"/>
          </p:nvPr>
        </p:nvSpPr>
        <p:spPr>
          <a:xfrm>
            <a:off x="6096000" y="2358887"/>
            <a:ext cx="5608271" cy="4267201"/>
          </a:xfrm>
        </p:spPr>
        <p:txBody>
          <a:bodyPr>
            <a:normAutofit/>
          </a:bodyPr>
          <a:lstStyle/>
          <a:p>
            <a:r>
              <a:rPr lang="en-US" sz="2400" dirty="0"/>
              <a:t>Vra jou onderwysers vrae.
Gebruik 'n opnametoestel (met toestemming) vir lesse.
Onthou die interessante gesproke voorbeelde, stories, grappies, ens. 
Beskryf prente en ander beeldmateriaal aan iemand wat afwesig was.
Laat spasies in jou notas vir latere herroeping en ‘voltooiing'.</a:t>
            </a:r>
            <a:endParaRPr lang="en-ZA" sz="2400" dirty="0"/>
          </a:p>
        </p:txBody>
      </p:sp>
      <p:pic>
        <p:nvPicPr>
          <p:cNvPr id="5" name="Picture 4">
            <a:extLst>
              <a:ext uri="{FF2B5EF4-FFF2-40B4-BE49-F238E27FC236}">
                <a16:creationId xmlns:a16="http://schemas.microsoft.com/office/drawing/2014/main" id="{EC73B847-2D13-4E14-A8EA-45DEBE70CD4A}"/>
              </a:ext>
            </a:extLst>
          </p:cNvPr>
          <p:cNvPicPr>
            <a:picLocks noChangeAspect="1"/>
          </p:cNvPicPr>
          <p:nvPr/>
        </p:nvPicPr>
        <p:blipFill>
          <a:blip r:embed="rId2" cstate="print"/>
          <a:stretch>
            <a:fillRect/>
          </a:stretch>
        </p:blipFill>
        <p:spPr>
          <a:xfrm>
            <a:off x="601167" y="219010"/>
            <a:ext cx="2740173" cy="1820258"/>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998F40DD-E675-1CC4-B0CE-157F72A01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90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D5E9-3E9F-409C-809F-3D812210ADBA}"/>
              </a:ext>
            </a:extLst>
          </p:cNvPr>
          <p:cNvSpPr>
            <a:spLocks noGrp="1"/>
          </p:cNvSpPr>
          <p:nvPr>
            <p:ph type="title"/>
          </p:nvPr>
        </p:nvSpPr>
        <p:spPr>
          <a:xfrm>
            <a:off x="3442753" y="858055"/>
            <a:ext cx="8770571" cy="1560716"/>
          </a:xfrm>
        </p:spPr>
        <p:txBody>
          <a:bodyPr/>
          <a:lstStyle/>
          <a:p>
            <a:r>
              <a:rPr lang="en-ZA" dirty="0" err="1"/>
              <a:t>Wenke</a:t>
            </a:r>
            <a:r>
              <a:rPr lang="en-ZA" dirty="0"/>
              <a:t> </a:t>
            </a:r>
            <a:r>
              <a:rPr lang="en-ZA" dirty="0" err="1"/>
              <a:t>vir</a:t>
            </a:r>
            <a:r>
              <a:rPr lang="en-ZA" dirty="0"/>
              <a:t> </a:t>
            </a:r>
            <a:r>
              <a:rPr lang="en-ZA" dirty="0" err="1"/>
              <a:t>Kinestetiese</a:t>
            </a:r>
            <a:r>
              <a:rPr lang="en-ZA" dirty="0"/>
              <a:t> </a:t>
            </a:r>
            <a:r>
              <a:rPr lang="en-ZA" dirty="0" err="1"/>
              <a:t>Leerders</a:t>
            </a:r>
            <a:r>
              <a:rPr lang="en-ZA" dirty="0"/>
              <a:t>
</a:t>
            </a:r>
          </a:p>
        </p:txBody>
      </p:sp>
      <p:sp>
        <p:nvSpPr>
          <p:cNvPr id="3" name="Content Placeholder 2">
            <a:extLst>
              <a:ext uri="{FF2B5EF4-FFF2-40B4-BE49-F238E27FC236}">
                <a16:creationId xmlns:a16="http://schemas.microsoft.com/office/drawing/2014/main" id="{31CE4FF5-C8B1-48AF-9EB1-5D1EDC7ABF1A}"/>
              </a:ext>
            </a:extLst>
          </p:cNvPr>
          <p:cNvSpPr>
            <a:spLocks noGrp="1"/>
          </p:cNvSpPr>
          <p:nvPr>
            <p:ph sz="half" idx="1"/>
          </p:nvPr>
        </p:nvSpPr>
        <p:spPr>
          <a:xfrm>
            <a:off x="715617" y="2418771"/>
            <a:ext cx="5380383" cy="4419601"/>
          </a:xfrm>
        </p:spPr>
        <p:txBody>
          <a:bodyPr>
            <a:normAutofit lnSpcReduction="10000"/>
          </a:bodyPr>
          <a:lstStyle/>
          <a:p>
            <a:r>
              <a:rPr lang="nl-NL" sz="2400" dirty="0"/>
              <a:t>Doen laboratoriumeksperimente of -projekte oor.
Gebruik prente en foto's wat jou idee illustreer.
Sit baie voorbeelde in jou opsommings. Gebruik gevallestudies en toepassings om te help met beginsels en abstrakte konsepte.
Praat oor jou notas met 'n ander kinestestiese persoon.</a:t>
            </a:r>
            <a:endParaRPr lang="en-US" sz="2400" dirty="0"/>
          </a:p>
        </p:txBody>
      </p:sp>
      <p:sp>
        <p:nvSpPr>
          <p:cNvPr id="4" name="Content Placeholder 3">
            <a:extLst>
              <a:ext uri="{FF2B5EF4-FFF2-40B4-BE49-F238E27FC236}">
                <a16:creationId xmlns:a16="http://schemas.microsoft.com/office/drawing/2014/main" id="{D63F382C-821D-40B5-9729-617D344C5B00}"/>
              </a:ext>
            </a:extLst>
          </p:cNvPr>
          <p:cNvSpPr>
            <a:spLocks noGrp="1"/>
          </p:cNvSpPr>
          <p:nvPr>
            <p:ph sz="half" idx="2"/>
          </p:nvPr>
        </p:nvSpPr>
        <p:spPr>
          <a:xfrm>
            <a:off x="6546574" y="2438399"/>
            <a:ext cx="5157697" cy="4419601"/>
          </a:xfrm>
        </p:spPr>
        <p:txBody>
          <a:bodyPr>
            <a:normAutofit lnSpcReduction="10000"/>
          </a:bodyPr>
          <a:lstStyle/>
          <a:p>
            <a:r>
              <a:rPr lang="en-US" sz="2400" dirty="0"/>
              <a:t>Maak gebruik van al jou sintuie – sig, tas, smaak, reuk en gehoor.
Versamel verwante items, byvoorbeeld </a:t>
            </a:r>
            <a:r>
              <a:rPr lang="en-US" sz="2400" dirty="0" err="1"/>
              <a:t>rotstipes</a:t>
            </a:r>
            <a:r>
              <a:rPr lang="en-US" sz="2400" dirty="0"/>
              <a:t>, plante, skulpe, grasse, ens.
Werk deur vorige eksamenvraestelle.
Probeer om 'n uitstappie oor die betrokke onderwerp te reël. 
Loop rond of speel met 'n </a:t>
            </a:r>
            <a:r>
              <a:rPr lang="en-US" sz="2400" dirty="0" err="1"/>
              <a:t>stresbal</a:t>
            </a:r>
            <a:r>
              <a:rPr lang="en-US" sz="2400" dirty="0"/>
              <a:t> terwyl jy studeer.</a:t>
            </a:r>
            <a:endParaRPr lang="en-ZA" sz="2400" dirty="0"/>
          </a:p>
        </p:txBody>
      </p:sp>
      <p:pic>
        <p:nvPicPr>
          <p:cNvPr id="6" name="Picture 5">
            <a:extLst>
              <a:ext uri="{FF2B5EF4-FFF2-40B4-BE49-F238E27FC236}">
                <a16:creationId xmlns:a16="http://schemas.microsoft.com/office/drawing/2014/main" id="{37B20451-C277-4FC7-BF04-338EED27729D}"/>
              </a:ext>
            </a:extLst>
          </p:cNvPr>
          <p:cNvPicPr>
            <a:picLocks noChangeAspect="1"/>
          </p:cNvPicPr>
          <p:nvPr/>
        </p:nvPicPr>
        <p:blipFill>
          <a:blip r:embed="rId2" cstate="print"/>
          <a:stretch>
            <a:fillRect/>
          </a:stretch>
        </p:blipFill>
        <p:spPr>
          <a:xfrm>
            <a:off x="-92198" y="125875"/>
            <a:ext cx="3498006" cy="2098804"/>
          </a:xfrm>
          <a:prstGeom prst="rect">
            <a:avLst/>
          </a:prstGeom>
          <a:ln>
            <a:noFill/>
          </a:ln>
          <a:effectLst>
            <a:softEdge rad="112500"/>
          </a:effectLst>
        </p:spPr>
      </p:pic>
      <p:pic>
        <p:nvPicPr>
          <p:cNvPr id="5" name="Picture 4">
            <a:extLst>
              <a:ext uri="{FF2B5EF4-FFF2-40B4-BE49-F238E27FC236}">
                <a16:creationId xmlns:a16="http://schemas.microsoft.com/office/drawing/2014/main" id="{F81279E0-B658-EF00-5498-43A8598CE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63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E3E2-5224-2FBC-D58F-CFE2541FE889}"/>
              </a:ext>
            </a:extLst>
          </p:cNvPr>
          <p:cNvSpPr>
            <a:spLocks noGrp="1"/>
          </p:cNvSpPr>
          <p:nvPr>
            <p:ph type="title"/>
          </p:nvPr>
        </p:nvSpPr>
        <p:spPr>
          <a:xfrm>
            <a:off x="2933700" y="877683"/>
            <a:ext cx="8770571" cy="1560716"/>
          </a:xfrm>
        </p:spPr>
        <p:txBody>
          <a:bodyPr>
            <a:normAutofit/>
          </a:bodyPr>
          <a:lstStyle/>
          <a:p>
            <a:r>
              <a:rPr lang="nb-NO" dirty="0"/>
              <a:t>Idees vir Lees- en  Skryfleerders
</a:t>
            </a:r>
            <a:endParaRPr lang="en-ZA" dirty="0"/>
          </a:p>
        </p:txBody>
      </p:sp>
      <p:sp>
        <p:nvSpPr>
          <p:cNvPr id="3" name="Content Placeholder 2">
            <a:extLst>
              <a:ext uri="{FF2B5EF4-FFF2-40B4-BE49-F238E27FC236}">
                <a16:creationId xmlns:a16="http://schemas.microsoft.com/office/drawing/2014/main" id="{DCD2E5A5-4697-6A3E-C311-2FF82957AB02}"/>
              </a:ext>
            </a:extLst>
          </p:cNvPr>
          <p:cNvSpPr>
            <a:spLocks noGrp="1"/>
          </p:cNvSpPr>
          <p:nvPr>
            <p:ph sz="half" idx="1"/>
          </p:nvPr>
        </p:nvSpPr>
        <p:spPr>
          <a:xfrm>
            <a:off x="2933699" y="2438399"/>
            <a:ext cx="4329546" cy="4419601"/>
          </a:xfrm>
        </p:spPr>
        <p:txBody>
          <a:bodyPr>
            <a:normAutofit fontScale="92500" lnSpcReduction="20000"/>
          </a:bodyPr>
          <a:lstStyle/>
          <a:p>
            <a:r>
              <a:rPr lang="en-US" sz="2400" dirty="0"/>
              <a:t>Herskryf jou notas en lees hulle weer deur. 
Skryf opsommings van sleutelkonsepte en idees uit.
Gebruik subopskrifte, </a:t>
            </a:r>
            <a:r>
              <a:rPr lang="en-US" sz="2400" dirty="0" err="1"/>
              <a:t>kolpunte</a:t>
            </a:r>
            <a:r>
              <a:rPr lang="en-US" sz="2400" dirty="0"/>
              <a:t> en lyste wanneer jy notas organiseer.
Gebruik gekleurde penne en glimpenne om op </a:t>
            </a:r>
            <a:r>
              <a:rPr lang="en-US" sz="2400" dirty="0" err="1"/>
              <a:t>sleutelidees</a:t>
            </a:r>
            <a:r>
              <a:rPr lang="en-US" sz="2400" dirty="0"/>
              <a:t> te fokus.</a:t>
            </a:r>
            <a:endParaRPr lang="en-ZA" sz="2400" dirty="0"/>
          </a:p>
        </p:txBody>
      </p:sp>
      <p:sp>
        <p:nvSpPr>
          <p:cNvPr id="4" name="Content Placeholder 3">
            <a:extLst>
              <a:ext uri="{FF2B5EF4-FFF2-40B4-BE49-F238E27FC236}">
                <a16:creationId xmlns:a16="http://schemas.microsoft.com/office/drawing/2014/main" id="{84847495-1224-803C-3FBB-D9D555C5C82E}"/>
              </a:ext>
            </a:extLst>
          </p:cNvPr>
          <p:cNvSpPr>
            <a:spLocks noGrp="1"/>
          </p:cNvSpPr>
          <p:nvPr>
            <p:ph sz="half" idx="2"/>
          </p:nvPr>
        </p:nvSpPr>
        <p:spPr>
          <a:xfrm>
            <a:off x="7543751" y="2438399"/>
            <a:ext cx="4405794" cy="4419601"/>
          </a:xfrm>
        </p:spPr>
        <p:txBody>
          <a:bodyPr>
            <a:normAutofit fontScale="92500" lnSpcReduction="20000"/>
          </a:bodyPr>
          <a:lstStyle/>
          <a:p>
            <a:r>
              <a:rPr lang="nl-NL" sz="2400" dirty="0"/>
              <a:t>Vertaal sleutelinligting oor diagramme, grafieke, kaarte na woorde.
Studeer alleen en in stil omgewings om afleidings te vermy.
Druk jou notas uit vir latere hersiening.
Plak plakkate / </a:t>
            </a:r>
            <a:r>
              <a:rPr lang="nl-NL" sz="2400" i="1" dirty="0"/>
              <a:t>post-it</a:t>
            </a:r>
            <a:r>
              <a:rPr lang="nl-NL" sz="2400" dirty="0"/>
              <a:t> opsommings op sigbare plekke (op die yskas, klerekas) om dit gereeld te sien.</a:t>
            </a:r>
            <a:endParaRPr lang="en-US" dirty="0"/>
          </a:p>
        </p:txBody>
      </p:sp>
      <p:pic>
        <p:nvPicPr>
          <p:cNvPr id="8" name="Picture 7">
            <a:extLst>
              <a:ext uri="{FF2B5EF4-FFF2-40B4-BE49-F238E27FC236}">
                <a16:creationId xmlns:a16="http://schemas.microsoft.com/office/drawing/2014/main" id="{30D46421-3BA4-3621-6B1A-B978C8145EDA}"/>
              </a:ext>
            </a:extLst>
          </p:cNvPr>
          <p:cNvPicPr>
            <a:picLocks noChangeAspect="1"/>
          </p:cNvPicPr>
          <p:nvPr/>
        </p:nvPicPr>
        <p:blipFill>
          <a:blip r:embed="rId2"/>
          <a:stretch>
            <a:fillRect/>
          </a:stretch>
        </p:blipFill>
        <p:spPr>
          <a:xfrm>
            <a:off x="320211" y="293353"/>
            <a:ext cx="2257425" cy="1657350"/>
          </a:xfrm>
          <a:prstGeom prst="rect">
            <a:avLst/>
          </a:prstGeom>
        </p:spPr>
      </p:pic>
      <p:pic>
        <p:nvPicPr>
          <p:cNvPr id="12" name="Picture 11">
            <a:extLst>
              <a:ext uri="{FF2B5EF4-FFF2-40B4-BE49-F238E27FC236}">
                <a16:creationId xmlns:a16="http://schemas.microsoft.com/office/drawing/2014/main" id="{FC814FD2-07E8-BF32-4595-408F7543E660}"/>
              </a:ext>
            </a:extLst>
          </p:cNvPr>
          <p:cNvPicPr>
            <a:picLocks noChangeAspect="1"/>
          </p:cNvPicPr>
          <p:nvPr/>
        </p:nvPicPr>
        <p:blipFill>
          <a:blip r:embed="rId3"/>
          <a:stretch>
            <a:fillRect/>
          </a:stretch>
        </p:blipFill>
        <p:spPr>
          <a:xfrm>
            <a:off x="320210" y="2215124"/>
            <a:ext cx="2257426" cy="1848530"/>
          </a:xfrm>
          <a:prstGeom prst="rect">
            <a:avLst/>
          </a:prstGeom>
        </p:spPr>
      </p:pic>
      <p:pic>
        <p:nvPicPr>
          <p:cNvPr id="13" name="Picture 12">
            <a:extLst>
              <a:ext uri="{FF2B5EF4-FFF2-40B4-BE49-F238E27FC236}">
                <a16:creationId xmlns:a16="http://schemas.microsoft.com/office/drawing/2014/main" id="{19213805-8A66-D617-1720-FA2F3695B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6"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33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891F82-935E-4978-89A9-E775263EB6AC}"/>
              </a:ext>
            </a:extLst>
          </p:cNvPr>
          <p:cNvSpPr>
            <a:spLocks noGrp="1"/>
          </p:cNvSpPr>
          <p:nvPr>
            <p:ph type="title"/>
          </p:nvPr>
        </p:nvSpPr>
        <p:spPr>
          <a:xfrm>
            <a:off x="5593011" y="945850"/>
            <a:ext cx="2961330" cy="1560716"/>
          </a:xfrm>
        </p:spPr>
        <p:txBody>
          <a:bodyPr/>
          <a:lstStyle/>
          <a:p>
            <a:r>
              <a:rPr lang="en-ZA" dirty="0" err="1"/>
              <a:t>Bronne</a:t>
            </a:r>
            <a:r>
              <a:rPr lang="en-ZA" dirty="0"/>
              <a:t>:</a:t>
            </a:r>
            <a:br>
              <a:rPr lang="en-ZA" dirty="0"/>
            </a:br>
            <a:endParaRPr lang="en-ZA" dirty="0"/>
          </a:p>
        </p:txBody>
      </p:sp>
      <p:sp>
        <p:nvSpPr>
          <p:cNvPr id="6" name="Content Placeholder 5">
            <a:extLst>
              <a:ext uri="{FF2B5EF4-FFF2-40B4-BE49-F238E27FC236}">
                <a16:creationId xmlns:a16="http://schemas.microsoft.com/office/drawing/2014/main" id="{CFD94F84-FE4A-4704-9D97-B2776C0C48B8}"/>
              </a:ext>
            </a:extLst>
          </p:cNvPr>
          <p:cNvSpPr>
            <a:spLocks noGrp="1"/>
          </p:cNvSpPr>
          <p:nvPr>
            <p:ph idx="1"/>
          </p:nvPr>
        </p:nvSpPr>
        <p:spPr>
          <a:xfrm>
            <a:off x="2130804" y="2866239"/>
            <a:ext cx="9607023" cy="3651504"/>
          </a:xfrm>
        </p:spPr>
        <p:txBody>
          <a:bodyPr>
            <a:normAutofit/>
          </a:bodyPr>
          <a:lstStyle/>
          <a:p>
            <a:r>
              <a:rPr lang="en-ZA" sz="2400" dirty="0" err="1"/>
              <a:t>VARK</a:t>
            </a:r>
            <a:r>
              <a:rPr lang="en-ZA" sz="2400" dirty="0"/>
              <a:t> Strategies</a:t>
            </a:r>
          </a:p>
          <a:p>
            <a:pPr marL="0" indent="0">
              <a:buNone/>
            </a:pPr>
            <a:r>
              <a:rPr lang="en-ZA" sz="2400" dirty="0">
                <a:hlinkClick r:id="rId2"/>
              </a:rPr>
              <a:t>http://vark-learn.com/strategies/kinesthetic-strategies/</a:t>
            </a:r>
            <a:endParaRPr lang="en-ZA" sz="2400" dirty="0"/>
          </a:p>
          <a:p>
            <a:r>
              <a:rPr lang="en-ZA" sz="2400" dirty="0"/>
              <a:t>Mind Tools: Learning Styles</a:t>
            </a:r>
          </a:p>
          <a:p>
            <a:pPr marL="0" indent="0">
              <a:buNone/>
            </a:pPr>
            <a:r>
              <a:rPr lang="en-ZA" sz="2400" dirty="0">
                <a:hlinkClick r:id="rId3"/>
              </a:rPr>
              <a:t>https://www.mindtools.com/pages/article/vak-learning-styles.htm</a:t>
            </a:r>
            <a:endParaRPr lang="en-ZA" sz="2400" dirty="0"/>
          </a:p>
          <a:p>
            <a:r>
              <a:rPr lang="en-ZA" sz="2400" dirty="0" err="1"/>
              <a:t>Jou</a:t>
            </a:r>
            <a:r>
              <a:rPr lang="en-ZA" sz="2400" dirty="0"/>
              <a:t> </a:t>
            </a:r>
            <a:r>
              <a:rPr lang="en-ZA" sz="2400" dirty="0" err="1"/>
              <a:t>Loopbaan</a:t>
            </a:r>
            <a:r>
              <a:rPr lang="en-ZA" sz="2400" dirty="0"/>
              <a:t>: </a:t>
            </a:r>
            <a:r>
              <a:rPr lang="en-ZA" sz="2400" dirty="0" err="1"/>
              <a:t>Solidariteit</a:t>
            </a:r>
            <a:endParaRPr lang="en-ZA" sz="2400" dirty="0"/>
          </a:p>
          <a:p>
            <a:pPr marL="0" indent="0">
              <a:buNone/>
            </a:pPr>
            <a:r>
              <a:rPr lang="en-ZA" sz="2400" dirty="0">
                <a:hlinkClick r:id="rId4"/>
              </a:rPr>
              <a:t>https://jouloopbaan.solidariteit.co.za/leer-vinniger-en-slimmer-met-die-regte-leerstyl/</a:t>
            </a:r>
            <a:r>
              <a:rPr lang="en-ZA" sz="2400" dirty="0"/>
              <a:t> </a:t>
            </a:r>
          </a:p>
        </p:txBody>
      </p:sp>
      <p:pic>
        <p:nvPicPr>
          <p:cNvPr id="2" name="Picture 1">
            <a:extLst>
              <a:ext uri="{FF2B5EF4-FFF2-40B4-BE49-F238E27FC236}">
                <a16:creationId xmlns:a16="http://schemas.microsoft.com/office/drawing/2014/main" id="{81CD94D6-4C1E-4DD5-D383-060632595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68605"/>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211</TotalTime>
  <Words>697</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Century Schoolbook</vt:lpstr>
      <vt:lpstr>Corbel</vt:lpstr>
      <vt:lpstr>Feathered</vt:lpstr>
      <vt:lpstr>Verskillende Leerstyle</vt:lpstr>
      <vt:lpstr>VAK Leerstyle</vt:lpstr>
      <vt:lpstr>VARK </vt:lpstr>
      <vt:lpstr>Wenke vir Visuele Leerders</vt:lpstr>
      <vt:lpstr>Wenke vir Ouditiewe Leerders
</vt:lpstr>
      <vt:lpstr>Wenke vir Kinestetiese Leerders
</vt:lpstr>
      <vt:lpstr>Idees vir Lees- en  Skryfleerders
</vt:lpstr>
      <vt:lpstr>Bronne: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Learning Styles</dc:title>
  <dc:creator>Ashley Saunders</dc:creator>
  <cp:lastModifiedBy>Megan Botes</cp:lastModifiedBy>
  <cp:revision>22</cp:revision>
  <dcterms:created xsi:type="dcterms:W3CDTF">2018-12-18T05:09:14Z</dcterms:created>
  <dcterms:modified xsi:type="dcterms:W3CDTF">2022-11-13T16:02:21Z</dcterms:modified>
</cp:coreProperties>
</file>