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70" r:id="rId11"/>
    <p:sldId id="263"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F0DB2-6E2D-4180-AD09-CE538B240677}" v="45" dt="2022-04-23T18:47:35.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1" autoAdjust="0"/>
  </p:normalViewPr>
  <p:slideViewPr>
    <p:cSldViewPr snapToGrid="0">
      <p:cViewPr varScale="1">
        <p:scale>
          <a:sx n="100" d="100"/>
          <a:sy n="100" d="100"/>
        </p:scale>
        <p:origin x="990" y="90"/>
      </p:cViewPr>
      <p:guideLst/>
    </p:cSldViewPr>
  </p:slideViewPr>
  <p:outlineViewPr>
    <p:cViewPr>
      <p:scale>
        <a:sx n="33" d="100"/>
        <a:sy n="33" d="100"/>
      </p:scale>
      <p:origin x="0" y="-768"/>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18FF0DB2-6E2D-4180-AD09-CE538B240677}"/>
    <pc:docChg chg="undo custSel addSld delSld modSld sldOrd">
      <pc:chgData name="Kerri Cunningham" userId="5ca8a513-eaf1-4adc-9d18-6db7e5361089" providerId="ADAL" clId="{18FF0DB2-6E2D-4180-AD09-CE538B240677}" dt="2022-04-24T12:05:27.270" v="1414" actId="1076"/>
      <pc:docMkLst>
        <pc:docMk/>
      </pc:docMkLst>
      <pc:sldChg chg="addSp modSp mod">
        <pc:chgData name="Kerri Cunningham" userId="5ca8a513-eaf1-4adc-9d18-6db7e5361089" providerId="ADAL" clId="{18FF0DB2-6E2D-4180-AD09-CE538B240677}" dt="2022-04-23T18:47:50.569" v="1403" actId="1076"/>
        <pc:sldMkLst>
          <pc:docMk/>
          <pc:sldMk cId="473519245" sldId="256"/>
        </pc:sldMkLst>
        <pc:spChg chg="mod">
          <ac:chgData name="Kerri Cunningham" userId="5ca8a513-eaf1-4adc-9d18-6db7e5361089" providerId="ADAL" clId="{18FF0DB2-6E2D-4180-AD09-CE538B240677}" dt="2022-04-23T18:45:45.011" v="1390" actId="20577"/>
          <ac:spMkLst>
            <pc:docMk/>
            <pc:sldMk cId="473519245" sldId="256"/>
            <ac:spMk id="5" creationId="{1FF39718-6251-4A5A-AAC7-767229317836}"/>
          </ac:spMkLst>
        </pc:spChg>
        <pc:spChg chg="mod">
          <ac:chgData name="Kerri Cunningham" userId="5ca8a513-eaf1-4adc-9d18-6db7e5361089" providerId="ADAL" clId="{18FF0DB2-6E2D-4180-AD09-CE538B240677}" dt="2022-04-23T18:46:28.864" v="1396" actId="6549"/>
          <ac:spMkLst>
            <pc:docMk/>
            <pc:sldMk cId="473519245" sldId="256"/>
            <ac:spMk id="113" creationId="{319822C1-B07D-4679-BE81-9319A6CF39C9}"/>
          </ac:spMkLst>
        </pc:spChg>
        <pc:grpChg chg="mod">
          <ac:chgData name="Kerri Cunningham" userId="5ca8a513-eaf1-4adc-9d18-6db7e5361089" providerId="ADAL" clId="{18FF0DB2-6E2D-4180-AD09-CE538B240677}" dt="2022-04-23T18:28:15.985" v="600" actId="1076"/>
          <ac:grpSpMkLst>
            <pc:docMk/>
            <pc:sldMk cId="473519245" sldId="256"/>
            <ac:grpSpMk id="72" creationId="{9F6637A5-89F6-4BE7-8110-E7FE695ED20F}"/>
          </ac:grpSpMkLst>
        </pc:grpChg>
        <pc:grpChg chg="mod">
          <ac:chgData name="Kerri Cunningham" userId="5ca8a513-eaf1-4adc-9d18-6db7e5361089" providerId="ADAL" clId="{18FF0DB2-6E2D-4180-AD09-CE538B240677}" dt="2022-04-23T18:28:13.719" v="599" actId="1076"/>
          <ac:grpSpMkLst>
            <pc:docMk/>
            <pc:sldMk cId="473519245" sldId="256"/>
            <ac:grpSpMk id="87" creationId="{C643CE30-F249-4C34-AEAF-43136DBC4245}"/>
          </ac:grpSpMkLst>
        </pc:grpChg>
        <pc:grpChg chg="mod">
          <ac:chgData name="Kerri Cunningham" userId="5ca8a513-eaf1-4adc-9d18-6db7e5361089" providerId="ADAL" clId="{18FF0DB2-6E2D-4180-AD09-CE538B240677}" dt="2022-04-23T18:47:50.569" v="1403" actId="1076"/>
          <ac:grpSpMkLst>
            <pc:docMk/>
            <pc:sldMk cId="473519245" sldId="256"/>
            <ac:grpSpMk id="109" creationId="{47597BB4-4D68-48B0-9D94-F4AF66E8A05A}"/>
          </ac:grpSpMkLst>
        </pc:grpChg>
        <pc:picChg chg="mod">
          <ac:chgData name="Kerri Cunningham" userId="5ca8a513-eaf1-4adc-9d18-6db7e5361089" providerId="ADAL" clId="{18FF0DB2-6E2D-4180-AD09-CE538B240677}" dt="2022-04-23T18:40:43.909" v="1296" actId="1076"/>
          <ac:picMkLst>
            <pc:docMk/>
            <pc:sldMk cId="473519245" sldId="256"/>
            <ac:picMk id="8" creationId="{2558B793-7BCF-4C70-BC5C-CDE5EECF8FA4}"/>
          </ac:picMkLst>
        </pc:picChg>
        <pc:picChg chg="mod ord">
          <ac:chgData name="Kerri Cunningham" userId="5ca8a513-eaf1-4adc-9d18-6db7e5361089" providerId="ADAL" clId="{18FF0DB2-6E2D-4180-AD09-CE538B240677}" dt="2022-04-23T18:47:42.701" v="1402" actId="166"/>
          <ac:picMkLst>
            <pc:docMk/>
            <pc:sldMk cId="473519245" sldId="256"/>
            <ac:picMk id="77" creationId="{450EABF3-06A6-4906-A1D0-067F2A1A152C}"/>
          </ac:picMkLst>
        </pc:picChg>
        <pc:picChg chg="add mod">
          <ac:chgData name="Kerri Cunningham" userId="5ca8a513-eaf1-4adc-9d18-6db7e5361089" providerId="ADAL" clId="{18FF0DB2-6E2D-4180-AD09-CE538B240677}" dt="2022-04-23T18:47:35.814" v="1400" actId="1076"/>
          <ac:picMkLst>
            <pc:docMk/>
            <pc:sldMk cId="473519245" sldId="256"/>
            <ac:picMk id="153" creationId="{E2453B7E-B954-47C3-AF44-611D612E5162}"/>
          </ac:picMkLst>
        </pc:picChg>
      </pc:sldChg>
      <pc:sldChg chg="modSp mod">
        <pc:chgData name="Kerri Cunningham" userId="5ca8a513-eaf1-4adc-9d18-6db7e5361089" providerId="ADAL" clId="{18FF0DB2-6E2D-4180-AD09-CE538B240677}" dt="2022-04-23T18:41:08.274" v="1304" actId="403"/>
        <pc:sldMkLst>
          <pc:docMk/>
          <pc:sldMk cId="2013043270" sldId="257"/>
        </pc:sldMkLst>
        <pc:spChg chg="mod">
          <ac:chgData name="Kerri Cunningham" userId="5ca8a513-eaf1-4adc-9d18-6db7e5361089" providerId="ADAL" clId="{18FF0DB2-6E2D-4180-AD09-CE538B240677}" dt="2022-04-23T18:41:08.274" v="1304" actId="403"/>
          <ac:spMkLst>
            <pc:docMk/>
            <pc:sldMk cId="2013043270" sldId="257"/>
            <ac:spMk id="4" creationId="{D65A836F-346F-4099-BC7B-0D8F3B27F395}"/>
          </ac:spMkLst>
        </pc:spChg>
        <pc:spChg chg="mod">
          <ac:chgData name="Kerri Cunningham" userId="5ca8a513-eaf1-4adc-9d18-6db7e5361089" providerId="ADAL" clId="{18FF0DB2-6E2D-4180-AD09-CE538B240677}" dt="2022-04-23T18:41:05.262" v="1302" actId="1076"/>
          <ac:spMkLst>
            <pc:docMk/>
            <pc:sldMk cId="2013043270" sldId="257"/>
            <ac:spMk id="5" creationId="{1FF39718-6251-4A5A-AAC7-767229317836}"/>
          </ac:spMkLst>
        </pc:spChg>
      </pc:sldChg>
      <pc:sldChg chg="modSp mod">
        <pc:chgData name="Kerri Cunningham" userId="5ca8a513-eaf1-4adc-9d18-6db7e5361089" providerId="ADAL" clId="{18FF0DB2-6E2D-4180-AD09-CE538B240677}" dt="2022-04-23T18:41:25.655" v="1308" actId="1076"/>
        <pc:sldMkLst>
          <pc:docMk/>
          <pc:sldMk cId="851971294" sldId="258"/>
        </pc:sldMkLst>
        <pc:spChg chg="mod">
          <ac:chgData name="Kerri Cunningham" userId="5ca8a513-eaf1-4adc-9d18-6db7e5361089" providerId="ADAL" clId="{18FF0DB2-6E2D-4180-AD09-CE538B240677}" dt="2022-04-23T18:41:25.655" v="1308" actId="1076"/>
          <ac:spMkLst>
            <pc:docMk/>
            <pc:sldMk cId="851971294" sldId="258"/>
            <ac:spMk id="2" creationId="{A6BA76B3-D03C-4451-8EB4-18D3076077B3}"/>
          </ac:spMkLst>
        </pc:spChg>
      </pc:sldChg>
      <pc:sldChg chg="addSp delSp modSp mod">
        <pc:chgData name="Kerri Cunningham" userId="5ca8a513-eaf1-4adc-9d18-6db7e5361089" providerId="ADAL" clId="{18FF0DB2-6E2D-4180-AD09-CE538B240677}" dt="2022-04-23T18:42:13.225" v="1342" actId="1076"/>
        <pc:sldMkLst>
          <pc:docMk/>
          <pc:sldMk cId="3482574865" sldId="259"/>
        </pc:sldMkLst>
        <pc:spChg chg="mod">
          <ac:chgData name="Kerri Cunningham" userId="5ca8a513-eaf1-4adc-9d18-6db7e5361089" providerId="ADAL" clId="{18FF0DB2-6E2D-4180-AD09-CE538B240677}" dt="2022-04-23T18:42:05.241" v="1339" actId="14100"/>
          <ac:spMkLst>
            <pc:docMk/>
            <pc:sldMk cId="3482574865" sldId="259"/>
            <ac:spMk id="2" creationId="{A6BA76B3-D03C-4451-8EB4-18D3076077B3}"/>
          </ac:spMkLst>
        </pc:spChg>
        <pc:spChg chg="del">
          <ac:chgData name="Kerri Cunningham" userId="5ca8a513-eaf1-4adc-9d18-6db7e5361089" providerId="ADAL" clId="{18FF0DB2-6E2D-4180-AD09-CE538B240677}" dt="2022-04-23T17:54:45.497" v="6" actId="478"/>
          <ac:spMkLst>
            <pc:docMk/>
            <pc:sldMk cId="3482574865" sldId="259"/>
            <ac:spMk id="3" creationId="{348A36BD-3D0C-42D5-A5D3-CE11F484185A}"/>
          </ac:spMkLst>
        </pc:spChg>
        <pc:spChg chg="add del mod">
          <ac:chgData name="Kerri Cunningham" userId="5ca8a513-eaf1-4adc-9d18-6db7e5361089" providerId="ADAL" clId="{18FF0DB2-6E2D-4180-AD09-CE538B240677}" dt="2022-04-23T17:54:47.044" v="7" actId="478"/>
          <ac:spMkLst>
            <pc:docMk/>
            <pc:sldMk cId="3482574865" sldId="259"/>
            <ac:spMk id="9" creationId="{4327A8F8-B03C-4A79-81EC-C24B40A66252}"/>
          </ac:spMkLst>
        </pc:spChg>
        <pc:grpChg chg="mod">
          <ac:chgData name="Kerri Cunningham" userId="5ca8a513-eaf1-4adc-9d18-6db7e5361089" providerId="ADAL" clId="{18FF0DB2-6E2D-4180-AD09-CE538B240677}" dt="2022-04-23T18:42:07.414" v="1340" actId="1076"/>
          <ac:grpSpMkLst>
            <pc:docMk/>
            <pc:sldMk cId="3482574865" sldId="259"/>
            <ac:grpSpMk id="28" creationId="{CB549F46-286E-4D11-9B05-3772D7CFFE3E}"/>
          </ac:grpSpMkLst>
        </pc:grpChg>
        <pc:grpChg chg="mod">
          <ac:chgData name="Kerri Cunningham" userId="5ca8a513-eaf1-4adc-9d18-6db7e5361089" providerId="ADAL" clId="{18FF0DB2-6E2D-4180-AD09-CE538B240677}" dt="2022-04-23T18:42:13.225" v="1342" actId="1076"/>
          <ac:grpSpMkLst>
            <pc:docMk/>
            <pc:sldMk cId="3482574865" sldId="259"/>
            <ac:grpSpMk id="68" creationId="{25C799C8-7AA3-4A61-8CB5-55AED8EFBC11}"/>
          </ac:grpSpMkLst>
        </pc:grpChg>
        <pc:picChg chg="mod">
          <ac:chgData name="Kerri Cunningham" userId="5ca8a513-eaf1-4adc-9d18-6db7e5361089" providerId="ADAL" clId="{18FF0DB2-6E2D-4180-AD09-CE538B240677}" dt="2022-04-23T18:42:09.398" v="1341" actId="1076"/>
          <ac:picMkLst>
            <pc:docMk/>
            <pc:sldMk cId="3482574865" sldId="259"/>
            <ac:picMk id="10" creationId="{54F6F3C1-B61F-48CF-9F96-E69135F76459}"/>
          </ac:picMkLst>
        </pc:picChg>
      </pc:sldChg>
      <pc:sldChg chg="addSp delSp modSp mod ord">
        <pc:chgData name="Kerri Cunningham" userId="5ca8a513-eaf1-4adc-9d18-6db7e5361089" providerId="ADAL" clId="{18FF0DB2-6E2D-4180-AD09-CE538B240677}" dt="2022-04-23T18:42:37.154" v="1346" actId="1076"/>
        <pc:sldMkLst>
          <pc:docMk/>
          <pc:sldMk cId="1858038096" sldId="260"/>
        </pc:sldMkLst>
        <pc:spChg chg="mod">
          <ac:chgData name="Kerri Cunningham" userId="5ca8a513-eaf1-4adc-9d18-6db7e5361089" providerId="ADAL" clId="{18FF0DB2-6E2D-4180-AD09-CE538B240677}" dt="2022-04-23T18:42:22.991" v="1343" actId="2711"/>
          <ac:spMkLst>
            <pc:docMk/>
            <pc:sldMk cId="1858038096" sldId="260"/>
            <ac:spMk id="2" creationId="{1508D002-7B9D-4732-8379-4110403BA73E}"/>
          </ac:spMkLst>
        </pc:spChg>
        <pc:spChg chg="mod">
          <ac:chgData name="Kerri Cunningham" userId="5ca8a513-eaf1-4adc-9d18-6db7e5361089" providerId="ADAL" clId="{18FF0DB2-6E2D-4180-AD09-CE538B240677}" dt="2022-04-23T18:42:37.154" v="1346" actId="1076"/>
          <ac:spMkLst>
            <pc:docMk/>
            <pc:sldMk cId="1858038096" sldId="260"/>
            <ac:spMk id="3" creationId="{4ED4DFCA-A64D-498D-AC7D-5ED4B9F14F2C}"/>
          </ac:spMkLst>
        </pc:spChg>
        <pc:spChg chg="del mod">
          <ac:chgData name="Kerri Cunningham" userId="5ca8a513-eaf1-4adc-9d18-6db7e5361089" providerId="ADAL" clId="{18FF0DB2-6E2D-4180-AD09-CE538B240677}" dt="2022-04-23T18:01:34.612" v="287" actId="478"/>
          <ac:spMkLst>
            <pc:docMk/>
            <pc:sldMk cId="1858038096" sldId="260"/>
            <ac:spMk id="4" creationId="{7690C477-BA22-4245-8755-3AD8FB4AB2FB}"/>
          </ac:spMkLst>
        </pc:spChg>
        <pc:spChg chg="mod">
          <ac:chgData name="Kerri Cunningham" userId="5ca8a513-eaf1-4adc-9d18-6db7e5361089" providerId="ADAL" clId="{18FF0DB2-6E2D-4180-AD09-CE538B240677}" dt="2022-04-23T18:07:37.405" v="358" actId="122"/>
          <ac:spMkLst>
            <pc:docMk/>
            <pc:sldMk cId="1858038096" sldId="260"/>
            <ac:spMk id="5" creationId="{5DE7F035-A127-4A31-A6C5-5F7E15A251AF}"/>
          </ac:spMkLst>
        </pc:spChg>
        <pc:spChg chg="del mod">
          <ac:chgData name="Kerri Cunningham" userId="5ca8a513-eaf1-4adc-9d18-6db7e5361089" providerId="ADAL" clId="{18FF0DB2-6E2D-4180-AD09-CE538B240677}" dt="2022-04-23T18:01:37.435" v="288" actId="478"/>
          <ac:spMkLst>
            <pc:docMk/>
            <pc:sldMk cId="1858038096" sldId="260"/>
            <ac:spMk id="6" creationId="{55657951-9773-48FC-9527-7CD3E9B4B7F8}"/>
          </ac:spMkLst>
        </pc:spChg>
        <pc:spChg chg="mod">
          <ac:chgData name="Kerri Cunningham" userId="5ca8a513-eaf1-4adc-9d18-6db7e5361089" providerId="ADAL" clId="{18FF0DB2-6E2D-4180-AD09-CE538B240677}" dt="2022-04-23T18:07:40.163" v="359" actId="122"/>
          <ac:spMkLst>
            <pc:docMk/>
            <pc:sldMk cId="1858038096" sldId="260"/>
            <ac:spMk id="7" creationId="{C0B8B96D-B444-41DE-B8C1-07A2D085542F}"/>
          </ac:spMkLst>
        </pc:spChg>
        <pc:spChg chg="mod">
          <ac:chgData name="Kerri Cunningham" userId="5ca8a513-eaf1-4adc-9d18-6db7e5361089" providerId="ADAL" clId="{18FF0DB2-6E2D-4180-AD09-CE538B240677}" dt="2022-04-23T18:05:54.240" v="333"/>
          <ac:spMkLst>
            <pc:docMk/>
            <pc:sldMk cId="1858038096" sldId="260"/>
            <ac:spMk id="16" creationId="{911393E0-677B-465C-97B7-4B5D32E2CCA0}"/>
          </ac:spMkLst>
        </pc:spChg>
        <pc:spChg chg="mod">
          <ac:chgData name="Kerri Cunningham" userId="5ca8a513-eaf1-4adc-9d18-6db7e5361089" providerId="ADAL" clId="{18FF0DB2-6E2D-4180-AD09-CE538B240677}" dt="2022-04-23T18:05:54.240" v="333"/>
          <ac:spMkLst>
            <pc:docMk/>
            <pc:sldMk cId="1858038096" sldId="260"/>
            <ac:spMk id="17" creationId="{364A2842-F132-478C-9930-8FD8D98A15EA}"/>
          </ac:spMkLst>
        </pc:spChg>
        <pc:spChg chg="mod">
          <ac:chgData name="Kerri Cunningham" userId="5ca8a513-eaf1-4adc-9d18-6db7e5361089" providerId="ADAL" clId="{18FF0DB2-6E2D-4180-AD09-CE538B240677}" dt="2022-04-23T18:05:54.240" v="333"/>
          <ac:spMkLst>
            <pc:docMk/>
            <pc:sldMk cId="1858038096" sldId="260"/>
            <ac:spMk id="18" creationId="{F14708C6-27C9-4580-A280-E47B1251A27E}"/>
          </ac:spMkLst>
        </pc:spChg>
        <pc:spChg chg="mod">
          <ac:chgData name="Kerri Cunningham" userId="5ca8a513-eaf1-4adc-9d18-6db7e5361089" providerId="ADAL" clId="{18FF0DB2-6E2D-4180-AD09-CE538B240677}" dt="2022-04-23T18:05:54.240" v="333"/>
          <ac:spMkLst>
            <pc:docMk/>
            <pc:sldMk cId="1858038096" sldId="260"/>
            <ac:spMk id="19" creationId="{C5A95A45-4A3B-4BD8-B172-85514573401E}"/>
          </ac:spMkLst>
        </pc:spChg>
        <pc:spChg chg="mod">
          <ac:chgData name="Kerri Cunningham" userId="5ca8a513-eaf1-4adc-9d18-6db7e5361089" providerId="ADAL" clId="{18FF0DB2-6E2D-4180-AD09-CE538B240677}" dt="2022-04-23T18:05:54.240" v="333"/>
          <ac:spMkLst>
            <pc:docMk/>
            <pc:sldMk cId="1858038096" sldId="260"/>
            <ac:spMk id="20" creationId="{353D705C-6142-4759-86DD-D8BAB46A729A}"/>
          </ac:spMkLst>
        </pc:spChg>
        <pc:spChg chg="mod">
          <ac:chgData name="Kerri Cunningham" userId="5ca8a513-eaf1-4adc-9d18-6db7e5361089" providerId="ADAL" clId="{18FF0DB2-6E2D-4180-AD09-CE538B240677}" dt="2022-04-23T18:05:54.240" v="333"/>
          <ac:spMkLst>
            <pc:docMk/>
            <pc:sldMk cId="1858038096" sldId="260"/>
            <ac:spMk id="21" creationId="{C0A4676B-B7A9-44F3-9F1E-9129162F063F}"/>
          </ac:spMkLst>
        </pc:spChg>
        <pc:spChg chg="mod">
          <ac:chgData name="Kerri Cunningham" userId="5ca8a513-eaf1-4adc-9d18-6db7e5361089" providerId="ADAL" clId="{18FF0DB2-6E2D-4180-AD09-CE538B240677}" dt="2022-04-23T18:05:54.240" v="333"/>
          <ac:spMkLst>
            <pc:docMk/>
            <pc:sldMk cId="1858038096" sldId="260"/>
            <ac:spMk id="22" creationId="{83E5AFB6-3035-4BD1-8CBA-ABFB68928D64}"/>
          </ac:spMkLst>
        </pc:spChg>
        <pc:spChg chg="mod">
          <ac:chgData name="Kerri Cunningham" userId="5ca8a513-eaf1-4adc-9d18-6db7e5361089" providerId="ADAL" clId="{18FF0DB2-6E2D-4180-AD09-CE538B240677}" dt="2022-04-23T18:05:54.240" v="333"/>
          <ac:spMkLst>
            <pc:docMk/>
            <pc:sldMk cId="1858038096" sldId="260"/>
            <ac:spMk id="23" creationId="{FA67259E-7139-4D65-84D7-4B66E259F588}"/>
          </ac:spMkLst>
        </pc:spChg>
        <pc:spChg chg="mod">
          <ac:chgData name="Kerri Cunningham" userId="5ca8a513-eaf1-4adc-9d18-6db7e5361089" providerId="ADAL" clId="{18FF0DB2-6E2D-4180-AD09-CE538B240677}" dt="2022-04-23T18:05:54.240" v="333"/>
          <ac:spMkLst>
            <pc:docMk/>
            <pc:sldMk cId="1858038096" sldId="260"/>
            <ac:spMk id="24" creationId="{988D2962-C885-4E4A-93C5-F932C220D233}"/>
          </ac:spMkLst>
        </pc:spChg>
        <pc:spChg chg="mod">
          <ac:chgData name="Kerri Cunningham" userId="5ca8a513-eaf1-4adc-9d18-6db7e5361089" providerId="ADAL" clId="{18FF0DB2-6E2D-4180-AD09-CE538B240677}" dt="2022-04-23T18:05:54.240" v="333"/>
          <ac:spMkLst>
            <pc:docMk/>
            <pc:sldMk cId="1858038096" sldId="260"/>
            <ac:spMk id="25" creationId="{1F2C54FD-9761-4372-812D-949DAB57166C}"/>
          </ac:spMkLst>
        </pc:spChg>
        <pc:spChg chg="mod">
          <ac:chgData name="Kerri Cunningham" userId="5ca8a513-eaf1-4adc-9d18-6db7e5361089" providerId="ADAL" clId="{18FF0DB2-6E2D-4180-AD09-CE538B240677}" dt="2022-04-23T18:05:54.240" v="333"/>
          <ac:spMkLst>
            <pc:docMk/>
            <pc:sldMk cId="1858038096" sldId="260"/>
            <ac:spMk id="26" creationId="{612C08A3-BF41-4A19-8986-63851B161D00}"/>
          </ac:spMkLst>
        </pc:spChg>
        <pc:spChg chg="mod">
          <ac:chgData name="Kerri Cunningham" userId="5ca8a513-eaf1-4adc-9d18-6db7e5361089" providerId="ADAL" clId="{18FF0DB2-6E2D-4180-AD09-CE538B240677}" dt="2022-04-23T18:05:54.240" v="333"/>
          <ac:spMkLst>
            <pc:docMk/>
            <pc:sldMk cId="1858038096" sldId="260"/>
            <ac:spMk id="27" creationId="{FC5CD388-BC6D-4C39-A64C-F801EAB91D93}"/>
          </ac:spMkLst>
        </pc:spChg>
        <pc:spChg chg="mod">
          <ac:chgData name="Kerri Cunningham" userId="5ca8a513-eaf1-4adc-9d18-6db7e5361089" providerId="ADAL" clId="{18FF0DB2-6E2D-4180-AD09-CE538B240677}" dt="2022-04-23T18:05:54.240" v="333"/>
          <ac:spMkLst>
            <pc:docMk/>
            <pc:sldMk cId="1858038096" sldId="260"/>
            <ac:spMk id="28" creationId="{E300F9BB-0E6B-45B3-AB65-C38E8B410735}"/>
          </ac:spMkLst>
        </pc:spChg>
        <pc:spChg chg="mod">
          <ac:chgData name="Kerri Cunningham" userId="5ca8a513-eaf1-4adc-9d18-6db7e5361089" providerId="ADAL" clId="{18FF0DB2-6E2D-4180-AD09-CE538B240677}" dt="2022-04-23T18:05:54.240" v="333"/>
          <ac:spMkLst>
            <pc:docMk/>
            <pc:sldMk cId="1858038096" sldId="260"/>
            <ac:spMk id="30" creationId="{2DB69BC7-9DB3-4334-A2CC-C70ED2E32C20}"/>
          </ac:spMkLst>
        </pc:spChg>
        <pc:spChg chg="mod">
          <ac:chgData name="Kerri Cunningham" userId="5ca8a513-eaf1-4adc-9d18-6db7e5361089" providerId="ADAL" clId="{18FF0DB2-6E2D-4180-AD09-CE538B240677}" dt="2022-04-23T18:05:54.240" v="333"/>
          <ac:spMkLst>
            <pc:docMk/>
            <pc:sldMk cId="1858038096" sldId="260"/>
            <ac:spMk id="31" creationId="{B16A942C-4B25-4E43-AC6C-9BD63235B1AE}"/>
          </ac:spMkLst>
        </pc:spChg>
        <pc:spChg chg="mod">
          <ac:chgData name="Kerri Cunningham" userId="5ca8a513-eaf1-4adc-9d18-6db7e5361089" providerId="ADAL" clId="{18FF0DB2-6E2D-4180-AD09-CE538B240677}" dt="2022-04-23T18:05:54.240" v="333"/>
          <ac:spMkLst>
            <pc:docMk/>
            <pc:sldMk cId="1858038096" sldId="260"/>
            <ac:spMk id="33" creationId="{319BE11C-C2AB-47FE-A7AB-00BC90236FD4}"/>
          </ac:spMkLst>
        </pc:spChg>
        <pc:spChg chg="mod">
          <ac:chgData name="Kerri Cunningham" userId="5ca8a513-eaf1-4adc-9d18-6db7e5361089" providerId="ADAL" clId="{18FF0DB2-6E2D-4180-AD09-CE538B240677}" dt="2022-04-23T18:05:54.240" v="333"/>
          <ac:spMkLst>
            <pc:docMk/>
            <pc:sldMk cId="1858038096" sldId="260"/>
            <ac:spMk id="34" creationId="{5C080661-D0AB-4B4C-8271-12219E2A0120}"/>
          </ac:spMkLst>
        </pc:spChg>
        <pc:spChg chg="mod">
          <ac:chgData name="Kerri Cunningham" userId="5ca8a513-eaf1-4adc-9d18-6db7e5361089" providerId="ADAL" clId="{18FF0DB2-6E2D-4180-AD09-CE538B240677}" dt="2022-04-23T18:05:54.240" v="333"/>
          <ac:spMkLst>
            <pc:docMk/>
            <pc:sldMk cId="1858038096" sldId="260"/>
            <ac:spMk id="35" creationId="{E80DB751-FD56-45AE-B2FB-4D5AA91434C6}"/>
          </ac:spMkLst>
        </pc:spChg>
        <pc:spChg chg="mod">
          <ac:chgData name="Kerri Cunningham" userId="5ca8a513-eaf1-4adc-9d18-6db7e5361089" providerId="ADAL" clId="{18FF0DB2-6E2D-4180-AD09-CE538B240677}" dt="2022-04-23T18:05:54.240" v="333"/>
          <ac:spMkLst>
            <pc:docMk/>
            <pc:sldMk cId="1858038096" sldId="260"/>
            <ac:spMk id="36" creationId="{CC97BCE3-1BF4-4F13-BEE5-7EAAB6F4526E}"/>
          </ac:spMkLst>
        </pc:spChg>
        <pc:spChg chg="mod">
          <ac:chgData name="Kerri Cunningham" userId="5ca8a513-eaf1-4adc-9d18-6db7e5361089" providerId="ADAL" clId="{18FF0DB2-6E2D-4180-AD09-CE538B240677}" dt="2022-04-23T18:05:54.240" v="333"/>
          <ac:spMkLst>
            <pc:docMk/>
            <pc:sldMk cId="1858038096" sldId="260"/>
            <ac:spMk id="37" creationId="{598A1A3F-703B-466E-8297-8322D7C9D5DE}"/>
          </ac:spMkLst>
        </pc:spChg>
        <pc:spChg chg="mod">
          <ac:chgData name="Kerri Cunningham" userId="5ca8a513-eaf1-4adc-9d18-6db7e5361089" providerId="ADAL" clId="{18FF0DB2-6E2D-4180-AD09-CE538B240677}" dt="2022-04-23T18:05:54.240" v="333"/>
          <ac:spMkLst>
            <pc:docMk/>
            <pc:sldMk cId="1858038096" sldId="260"/>
            <ac:spMk id="38" creationId="{C5ADE73E-C691-4D31-B383-32F14BD78B10}"/>
          </ac:spMkLst>
        </pc:spChg>
        <pc:spChg chg="mod">
          <ac:chgData name="Kerri Cunningham" userId="5ca8a513-eaf1-4adc-9d18-6db7e5361089" providerId="ADAL" clId="{18FF0DB2-6E2D-4180-AD09-CE538B240677}" dt="2022-04-23T18:05:54.240" v="333"/>
          <ac:spMkLst>
            <pc:docMk/>
            <pc:sldMk cId="1858038096" sldId="260"/>
            <ac:spMk id="39" creationId="{A7625423-405B-4394-A457-9E0F681BBD80}"/>
          </ac:spMkLst>
        </pc:spChg>
        <pc:spChg chg="mod">
          <ac:chgData name="Kerri Cunningham" userId="5ca8a513-eaf1-4adc-9d18-6db7e5361089" providerId="ADAL" clId="{18FF0DB2-6E2D-4180-AD09-CE538B240677}" dt="2022-04-23T18:05:54.240" v="333"/>
          <ac:spMkLst>
            <pc:docMk/>
            <pc:sldMk cId="1858038096" sldId="260"/>
            <ac:spMk id="40" creationId="{D611849D-D61C-49D4-9BBC-5A4F1ACD27D9}"/>
          </ac:spMkLst>
        </pc:spChg>
        <pc:spChg chg="mod">
          <ac:chgData name="Kerri Cunningham" userId="5ca8a513-eaf1-4adc-9d18-6db7e5361089" providerId="ADAL" clId="{18FF0DB2-6E2D-4180-AD09-CE538B240677}" dt="2022-04-23T18:05:54.240" v="333"/>
          <ac:spMkLst>
            <pc:docMk/>
            <pc:sldMk cId="1858038096" sldId="260"/>
            <ac:spMk id="42" creationId="{7C2FB931-EBDE-4237-8770-3104D526D566}"/>
          </ac:spMkLst>
        </pc:spChg>
        <pc:spChg chg="mod">
          <ac:chgData name="Kerri Cunningham" userId="5ca8a513-eaf1-4adc-9d18-6db7e5361089" providerId="ADAL" clId="{18FF0DB2-6E2D-4180-AD09-CE538B240677}" dt="2022-04-23T18:05:54.240" v="333"/>
          <ac:spMkLst>
            <pc:docMk/>
            <pc:sldMk cId="1858038096" sldId="260"/>
            <ac:spMk id="43" creationId="{1CEF9D06-7D4E-497E-BA36-5121E677FAB7}"/>
          </ac:spMkLst>
        </pc:spChg>
        <pc:spChg chg="mod">
          <ac:chgData name="Kerri Cunningham" userId="5ca8a513-eaf1-4adc-9d18-6db7e5361089" providerId="ADAL" clId="{18FF0DB2-6E2D-4180-AD09-CE538B240677}" dt="2022-04-23T18:05:54.240" v="333"/>
          <ac:spMkLst>
            <pc:docMk/>
            <pc:sldMk cId="1858038096" sldId="260"/>
            <ac:spMk id="44" creationId="{182DE958-3E4B-4DCF-B9E5-FCA154F1ADF9}"/>
          </ac:spMkLst>
        </pc:spChg>
        <pc:spChg chg="mod">
          <ac:chgData name="Kerri Cunningham" userId="5ca8a513-eaf1-4adc-9d18-6db7e5361089" providerId="ADAL" clId="{18FF0DB2-6E2D-4180-AD09-CE538B240677}" dt="2022-04-23T18:05:54.240" v="333"/>
          <ac:spMkLst>
            <pc:docMk/>
            <pc:sldMk cId="1858038096" sldId="260"/>
            <ac:spMk id="45" creationId="{750A1241-ECCA-4897-932B-5D22B7168549}"/>
          </ac:spMkLst>
        </pc:spChg>
        <pc:spChg chg="mod">
          <ac:chgData name="Kerri Cunningham" userId="5ca8a513-eaf1-4adc-9d18-6db7e5361089" providerId="ADAL" clId="{18FF0DB2-6E2D-4180-AD09-CE538B240677}" dt="2022-04-23T18:05:54.240" v="333"/>
          <ac:spMkLst>
            <pc:docMk/>
            <pc:sldMk cId="1858038096" sldId="260"/>
            <ac:spMk id="46" creationId="{2DA24CFA-7F1C-4FCD-8024-DCEDC5E4AD7C}"/>
          </ac:spMkLst>
        </pc:spChg>
        <pc:spChg chg="mod">
          <ac:chgData name="Kerri Cunningham" userId="5ca8a513-eaf1-4adc-9d18-6db7e5361089" providerId="ADAL" clId="{18FF0DB2-6E2D-4180-AD09-CE538B240677}" dt="2022-04-23T18:05:54.240" v="333"/>
          <ac:spMkLst>
            <pc:docMk/>
            <pc:sldMk cId="1858038096" sldId="260"/>
            <ac:spMk id="47" creationId="{1BC8D797-6AD8-4B38-9F3A-D1FB612E844B}"/>
          </ac:spMkLst>
        </pc:spChg>
        <pc:spChg chg="mod">
          <ac:chgData name="Kerri Cunningham" userId="5ca8a513-eaf1-4adc-9d18-6db7e5361089" providerId="ADAL" clId="{18FF0DB2-6E2D-4180-AD09-CE538B240677}" dt="2022-04-23T18:05:54.240" v="333"/>
          <ac:spMkLst>
            <pc:docMk/>
            <pc:sldMk cId="1858038096" sldId="260"/>
            <ac:spMk id="48" creationId="{CF724701-0949-40D2-8976-30EFC26C3C62}"/>
          </ac:spMkLst>
        </pc:spChg>
        <pc:spChg chg="mod">
          <ac:chgData name="Kerri Cunningham" userId="5ca8a513-eaf1-4adc-9d18-6db7e5361089" providerId="ADAL" clId="{18FF0DB2-6E2D-4180-AD09-CE538B240677}" dt="2022-04-23T18:05:54.240" v="333"/>
          <ac:spMkLst>
            <pc:docMk/>
            <pc:sldMk cId="1858038096" sldId="260"/>
            <ac:spMk id="49" creationId="{BC8D7BAC-2A8B-4242-BE1F-953A1121E4C7}"/>
          </ac:spMkLst>
        </pc:spChg>
        <pc:spChg chg="mod">
          <ac:chgData name="Kerri Cunningham" userId="5ca8a513-eaf1-4adc-9d18-6db7e5361089" providerId="ADAL" clId="{18FF0DB2-6E2D-4180-AD09-CE538B240677}" dt="2022-04-23T18:05:54.240" v="333"/>
          <ac:spMkLst>
            <pc:docMk/>
            <pc:sldMk cId="1858038096" sldId="260"/>
            <ac:spMk id="50" creationId="{9C97510D-253D-46DE-A0F0-37F0F8CE6200}"/>
          </ac:spMkLst>
        </pc:spChg>
        <pc:spChg chg="mod">
          <ac:chgData name="Kerri Cunningham" userId="5ca8a513-eaf1-4adc-9d18-6db7e5361089" providerId="ADAL" clId="{18FF0DB2-6E2D-4180-AD09-CE538B240677}" dt="2022-04-23T18:05:54.240" v="333"/>
          <ac:spMkLst>
            <pc:docMk/>
            <pc:sldMk cId="1858038096" sldId="260"/>
            <ac:spMk id="51" creationId="{3C2B09CC-5689-456C-8B99-6432B5688B04}"/>
          </ac:spMkLst>
        </pc:spChg>
        <pc:spChg chg="mod">
          <ac:chgData name="Kerri Cunningham" userId="5ca8a513-eaf1-4adc-9d18-6db7e5361089" providerId="ADAL" clId="{18FF0DB2-6E2D-4180-AD09-CE538B240677}" dt="2022-04-23T18:05:54.240" v="333"/>
          <ac:spMkLst>
            <pc:docMk/>
            <pc:sldMk cId="1858038096" sldId="260"/>
            <ac:spMk id="54" creationId="{2A6BDC06-8839-4AC4-A6C6-856A22B21400}"/>
          </ac:spMkLst>
        </pc:spChg>
        <pc:spChg chg="mod">
          <ac:chgData name="Kerri Cunningham" userId="5ca8a513-eaf1-4adc-9d18-6db7e5361089" providerId="ADAL" clId="{18FF0DB2-6E2D-4180-AD09-CE538B240677}" dt="2022-04-23T18:05:54.240" v="333"/>
          <ac:spMkLst>
            <pc:docMk/>
            <pc:sldMk cId="1858038096" sldId="260"/>
            <ac:spMk id="55" creationId="{45514939-979B-469D-BEF6-98E469325197}"/>
          </ac:spMkLst>
        </pc:spChg>
        <pc:spChg chg="mod">
          <ac:chgData name="Kerri Cunningham" userId="5ca8a513-eaf1-4adc-9d18-6db7e5361089" providerId="ADAL" clId="{18FF0DB2-6E2D-4180-AD09-CE538B240677}" dt="2022-04-23T18:05:54.240" v="333"/>
          <ac:spMkLst>
            <pc:docMk/>
            <pc:sldMk cId="1858038096" sldId="260"/>
            <ac:spMk id="57" creationId="{CB8A98E9-7E48-491F-AED8-CF619865CC07}"/>
          </ac:spMkLst>
        </pc:spChg>
        <pc:spChg chg="mod">
          <ac:chgData name="Kerri Cunningham" userId="5ca8a513-eaf1-4adc-9d18-6db7e5361089" providerId="ADAL" clId="{18FF0DB2-6E2D-4180-AD09-CE538B240677}" dt="2022-04-23T18:05:54.240" v="333"/>
          <ac:spMkLst>
            <pc:docMk/>
            <pc:sldMk cId="1858038096" sldId="260"/>
            <ac:spMk id="58" creationId="{60CD586C-2481-4CF5-BDB9-ECD8D16E41BE}"/>
          </ac:spMkLst>
        </pc:spChg>
        <pc:spChg chg="mod">
          <ac:chgData name="Kerri Cunningham" userId="5ca8a513-eaf1-4adc-9d18-6db7e5361089" providerId="ADAL" clId="{18FF0DB2-6E2D-4180-AD09-CE538B240677}" dt="2022-04-23T18:05:54.240" v="333"/>
          <ac:spMkLst>
            <pc:docMk/>
            <pc:sldMk cId="1858038096" sldId="260"/>
            <ac:spMk id="59" creationId="{54DB56A2-0D9A-49AF-A1E3-E2F930429FAC}"/>
          </ac:spMkLst>
        </pc:spChg>
        <pc:spChg chg="mod">
          <ac:chgData name="Kerri Cunningham" userId="5ca8a513-eaf1-4adc-9d18-6db7e5361089" providerId="ADAL" clId="{18FF0DB2-6E2D-4180-AD09-CE538B240677}" dt="2022-04-23T18:05:54.240" v="333"/>
          <ac:spMkLst>
            <pc:docMk/>
            <pc:sldMk cId="1858038096" sldId="260"/>
            <ac:spMk id="60" creationId="{B2C54D2E-1FC4-43C1-B2F1-8E62EE8496B8}"/>
          </ac:spMkLst>
        </pc:spChg>
        <pc:spChg chg="mod">
          <ac:chgData name="Kerri Cunningham" userId="5ca8a513-eaf1-4adc-9d18-6db7e5361089" providerId="ADAL" clId="{18FF0DB2-6E2D-4180-AD09-CE538B240677}" dt="2022-04-23T18:05:54.240" v="333"/>
          <ac:spMkLst>
            <pc:docMk/>
            <pc:sldMk cId="1858038096" sldId="260"/>
            <ac:spMk id="61" creationId="{F425C7FC-3BFA-4E3A-9C95-2F8FDA297749}"/>
          </ac:spMkLst>
        </pc:spChg>
        <pc:spChg chg="mod">
          <ac:chgData name="Kerri Cunningham" userId="5ca8a513-eaf1-4adc-9d18-6db7e5361089" providerId="ADAL" clId="{18FF0DB2-6E2D-4180-AD09-CE538B240677}" dt="2022-04-23T18:05:54.240" v="333"/>
          <ac:spMkLst>
            <pc:docMk/>
            <pc:sldMk cId="1858038096" sldId="260"/>
            <ac:spMk id="62" creationId="{B89AD8CF-CA3D-4BA6-9B6A-F185FFBAE952}"/>
          </ac:spMkLst>
        </pc:spChg>
        <pc:spChg chg="mod">
          <ac:chgData name="Kerri Cunningham" userId="5ca8a513-eaf1-4adc-9d18-6db7e5361089" providerId="ADAL" clId="{18FF0DB2-6E2D-4180-AD09-CE538B240677}" dt="2022-04-23T18:05:54.240" v="333"/>
          <ac:spMkLst>
            <pc:docMk/>
            <pc:sldMk cId="1858038096" sldId="260"/>
            <ac:spMk id="63" creationId="{3964787C-F96A-4923-BE06-98FAA8F3F6CA}"/>
          </ac:spMkLst>
        </pc:spChg>
        <pc:spChg chg="mod">
          <ac:chgData name="Kerri Cunningham" userId="5ca8a513-eaf1-4adc-9d18-6db7e5361089" providerId="ADAL" clId="{18FF0DB2-6E2D-4180-AD09-CE538B240677}" dt="2022-04-23T18:05:54.240" v="333"/>
          <ac:spMkLst>
            <pc:docMk/>
            <pc:sldMk cId="1858038096" sldId="260"/>
            <ac:spMk id="64" creationId="{9FAAC553-36B8-4794-9CE7-D52F3DF89B41}"/>
          </ac:spMkLst>
        </pc:spChg>
        <pc:spChg chg="mod">
          <ac:chgData name="Kerri Cunningham" userId="5ca8a513-eaf1-4adc-9d18-6db7e5361089" providerId="ADAL" clId="{18FF0DB2-6E2D-4180-AD09-CE538B240677}" dt="2022-04-23T18:05:54.240" v="333"/>
          <ac:spMkLst>
            <pc:docMk/>
            <pc:sldMk cId="1858038096" sldId="260"/>
            <ac:spMk id="65" creationId="{1035551B-F699-41B2-BD7C-835450CE6C45}"/>
          </ac:spMkLst>
        </pc:spChg>
        <pc:grpChg chg="add mod">
          <ac:chgData name="Kerri Cunningham" userId="5ca8a513-eaf1-4adc-9d18-6db7e5361089" providerId="ADAL" clId="{18FF0DB2-6E2D-4180-AD09-CE538B240677}" dt="2022-04-23T18:06:19.622" v="343" actId="1076"/>
          <ac:grpSpMkLst>
            <pc:docMk/>
            <pc:sldMk cId="1858038096" sldId="260"/>
            <ac:grpSpMk id="15" creationId="{65ED04D1-8AFD-411A-8C75-70F1F88D8A7D}"/>
          </ac:grpSpMkLst>
        </pc:grpChg>
        <pc:grpChg chg="add mod">
          <ac:chgData name="Kerri Cunningham" userId="5ca8a513-eaf1-4adc-9d18-6db7e5361089" providerId="ADAL" clId="{18FF0DB2-6E2D-4180-AD09-CE538B240677}" dt="2022-04-23T18:06:15.103" v="341" actId="1076"/>
          <ac:grpSpMkLst>
            <pc:docMk/>
            <pc:sldMk cId="1858038096" sldId="260"/>
            <ac:grpSpMk id="29" creationId="{4567E5DA-3DBF-406A-99E5-914801A7E14E}"/>
          </ac:grpSpMkLst>
        </pc:grpChg>
        <pc:grpChg chg="mod">
          <ac:chgData name="Kerri Cunningham" userId="5ca8a513-eaf1-4adc-9d18-6db7e5361089" providerId="ADAL" clId="{18FF0DB2-6E2D-4180-AD09-CE538B240677}" dt="2022-04-23T18:05:54.240" v="333"/>
          <ac:grpSpMkLst>
            <pc:docMk/>
            <pc:sldMk cId="1858038096" sldId="260"/>
            <ac:grpSpMk id="41" creationId="{A57D61A7-3CAF-4CD9-B49A-7B9F18252ECA}"/>
          </ac:grpSpMkLst>
        </pc:grpChg>
        <pc:grpChg chg="mod">
          <ac:chgData name="Kerri Cunningham" userId="5ca8a513-eaf1-4adc-9d18-6db7e5361089" providerId="ADAL" clId="{18FF0DB2-6E2D-4180-AD09-CE538B240677}" dt="2022-04-23T18:08:12.809" v="366" actId="1076"/>
          <ac:grpSpMkLst>
            <pc:docMk/>
            <pc:sldMk cId="1858038096" sldId="260"/>
            <ac:grpSpMk id="53" creationId="{72439AAE-BFAF-4D78-A9A7-54C94BA7A2BD}"/>
          </ac:grpSpMkLst>
        </pc:grpChg>
        <pc:grpChg chg="add mod">
          <ac:chgData name="Kerri Cunningham" userId="5ca8a513-eaf1-4adc-9d18-6db7e5361089" providerId="ADAL" clId="{18FF0DB2-6E2D-4180-AD09-CE538B240677}" dt="2022-04-23T18:06:17.649" v="342" actId="1076"/>
          <ac:grpSpMkLst>
            <pc:docMk/>
            <pc:sldMk cId="1858038096" sldId="260"/>
            <ac:grpSpMk id="56" creationId="{2E5A9537-531C-4A4A-B694-96E1CEAB697B}"/>
          </ac:grpSpMkLst>
        </pc:grpChg>
        <pc:picChg chg="mod">
          <ac:chgData name="Kerri Cunningham" userId="5ca8a513-eaf1-4adc-9d18-6db7e5361089" providerId="ADAL" clId="{18FF0DB2-6E2D-4180-AD09-CE538B240677}" dt="2022-04-23T18:05:10.994" v="332" actId="1076"/>
          <ac:picMkLst>
            <pc:docMk/>
            <pc:sldMk cId="1858038096" sldId="260"/>
            <ac:picMk id="12" creationId="{4ABFE7E2-BEA2-4291-B6F5-3C276C26EC75}"/>
          </ac:picMkLst>
        </pc:picChg>
        <pc:picChg chg="add mod">
          <ac:chgData name="Kerri Cunningham" userId="5ca8a513-eaf1-4adc-9d18-6db7e5361089" providerId="ADAL" clId="{18FF0DB2-6E2D-4180-AD09-CE538B240677}" dt="2022-04-23T18:08:01.664" v="363" actId="1076"/>
          <ac:picMkLst>
            <pc:docMk/>
            <pc:sldMk cId="1858038096" sldId="260"/>
            <ac:picMk id="1026" creationId="{63D4F38D-81F2-43B5-93EA-D8A20785016A}"/>
          </ac:picMkLst>
        </pc:picChg>
        <pc:picChg chg="add mod">
          <ac:chgData name="Kerri Cunningham" userId="5ca8a513-eaf1-4adc-9d18-6db7e5361089" providerId="ADAL" clId="{18FF0DB2-6E2D-4180-AD09-CE538B240677}" dt="2022-04-23T18:08:06.566" v="365" actId="14100"/>
          <ac:picMkLst>
            <pc:docMk/>
            <pc:sldMk cId="1858038096" sldId="260"/>
            <ac:picMk id="1028" creationId="{5CDBF835-F700-4E4D-A68B-5FA2E480D29A}"/>
          </ac:picMkLst>
        </pc:picChg>
      </pc:sldChg>
      <pc:sldChg chg="addSp delSp modSp mod modClrScheme chgLayout">
        <pc:chgData name="Kerri Cunningham" userId="5ca8a513-eaf1-4adc-9d18-6db7e5361089" providerId="ADAL" clId="{18FF0DB2-6E2D-4180-AD09-CE538B240677}" dt="2022-04-23T18:42:50.345" v="1350" actId="403"/>
        <pc:sldMkLst>
          <pc:docMk/>
          <pc:sldMk cId="1177584907" sldId="261"/>
        </pc:sldMkLst>
        <pc:spChg chg="mod ord">
          <ac:chgData name="Kerri Cunningham" userId="5ca8a513-eaf1-4adc-9d18-6db7e5361089" providerId="ADAL" clId="{18FF0DB2-6E2D-4180-AD09-CE538B240677}" dt="2022-04-23T18:42:50.345" v="1350" actId="403"/>
          <ac:spMkLst>
            <pc:docMk/>
            <pc:sldMk cId="1177584907" sldId="261"/>
            <ac:spMk id="2" creationId="{A4CA33D0-A2F5-49D6-833F-C677390546EB}"/>
          </ac:spMkLst>
        </pc:spChg>
        <pc:spChg chg="mod ord">
          <ac:chgData name="Kerri Cunningham" userId="5ca8a513-eaf1-4adc-9d18-6db7e5361089" providerId="ADAL" clId="{18FF0DB2-6E2D-4180-AD09-CE538B240677}" dt="2022-04-23T17:55:52.659" v="15" actId="700"/>
          <ac:spMkLst>
            <pc:docMk/>
            <pc:sldMk cId="1177584907" sldId="261"/>
            <ac:spMk id="4" creationId="{903996C0-0A7C-4905-8FD4-EC23739737EE}"/>
          </ac:spMkLst>
        </pc:spChg>
        <pc:spChg chg="del mod ord">
          <ac:chgData name="Kerri Cunningham" userId="5ca8a513-eaf1-4adc-9d18-6db7e5361089" providerId="ADAL" clId="{18FF0DB2-6E2D-4180-AD09-CE538B240677}" dt="2022-04-23T17:55:38.574" v="14" actId="700"/>
          <ac:spMkLst>
            <pc:docMk/>
            <pc:sldMk cId="1177584907" sldId="261"/>
            <ac:spMk id="6" creationId="{27483FF2-C3D2-4C9F-B8AA-78582DF0FF44}"/>
          </ac:spMkLst>
        </pc:spChg>
        <pc:spChg chg="add del mod ord">
          <ac:chgData name="Kerri Cunningham" userId="5ca8a513-eaf1-4adc-9d18-6db7e5361089" providerId="ADAL" clId="{18FF0DB2-6E2D-4180-AD09-CE538B240677}" dt="2022-04-23T17:55:52.659" v="15" actId="700"/>
          <ac:spMkLst>
            <pc:docMk/>
            <pc:sldMk cId="1177584907" sldId="261"/>
            <ac:spMk id="20" creationId="{3E0EF6CA-567B-4AA5-913C-7094B298ADF7}"/>
          </ac:spMkLst>
        </pc:spChg>
        <pc:spChg chg="add del mod ord">
          <ac:chgData name="Kerri Cunningham" userId="5ca8a513-eaf1-4adc-9d18-6db7e5361089" providerId="ADAL" clId="{18FF0DB2-6E2D-4180-AD09-CE538B240677}" dt="2022-04-23T17:55:52.659" v="15" actId="700"/>
          <ac:spMkLst>
            <pc:docMk/>
            <pc:sldMk cId="1177584907" sldId="261"/>
            <ac:spMk id="21" creationId="{BA8CEB91-4F26-45C8-B766-1B95F8FDA9DD}"/>
          </ac:spMkLst>
        </pc:spChg>
        <pc:spChg chg="add del mod ord">
          <ac:chgData name="Kerri Cunningham" userId="5ca8a513-eaf1-4adc-9d18-6db7e5361089" providerId="ADAL" clId="{18FF0DB2-6E2D-4180-AD09-CE538B240677}" dt="2022-04-23T17:55:52.659" v="15" actId="700"/>
          <ac:spMkLst>
            <pc:docMk/>
            <pc:sldMk cId="1177584907" sldId="261"/>
            <ac:spMk id="22" creationId="{646A8414-9A6F-4DA3-A8EF-A2005143CC7B}"/>
          </ac:spMkLst>
        </pc:spChg>
        <pc:spChg chg="add mod ord">
          <ac:chgData name="Kerri Cunningham" userId="5ca8a513-eaf1-4adc-9d18-6db7e5361089" providerId="ADAL" clId="{18FF0DB2-6E2D-4180-AD09-CE538B240677}" dt="2022-04-23T18:13:12.582" v="488" actId="1076"/>
          <ac:spMkLst>
            <pc:docMk/>
            <pc:sldMk cId="1177584907" sldId="261"/>
            <ac:spMk id="23" creationId="{F3A1F0C5-DCAA-4D3A-8873-11C192A68846}"/>
          </ac:spMkLst>
        </pc:spChg>
      </pc:sldChg>
      <pc:sldChg chg="del">
        <pc:chgData name="Kerri Cunningham" userId="5ca8a513-eaf1-4adc-9d18-6db7e5361089" providerId="ADAL" clId="{18FF0DB2-6E2D-4180-AD09-CE538B240677}" dt="2022-04-23T18:29:47.836" v="603" actId="47"/>
        <pc:sldMkLst>
          <pc:docMk/>
          <pc:sldMk cId="975879507" sldId="262"/>
        </pc:sldMkLst>
      </pc:sldChg>
      <pc:sldChg chg="addSp delSp modSp mod ord">
        <pc:chgData name="Kerri Cunningham" userId="5ca8a513-eaf1-4adc-9d18-6db7e5361089" providerId="ADAL" clId="{18FF0DB2-6E2D-4180-AD09-CE538B240677}" dt="2022-04-23T18:43:53.034" v="1377" actId="20577"/>
        <pc:sldMkLst>
          <pc:docMk/>
          <pc:sldMk cId="3567796792" sldId="263"/>
        </pc:sldMkLst>
        <pc:spChg chg="del">
          <ac:chgData name="Kerri Cunningham" userId="5ca8a513-eaf1-4adc-9d18-6db7e5361089" providerId="ADAL" clId="{18FF0DB2-6E2D-4180-AD09-CE538B240677}" dt="2022-04-23T18:14:51.436" v="497" actId="478"/>
          <ac:spMkLst>
            <pc:docMk/>
            <pc:sldMk cId="3567796792" sldId="263"/>
            <ac:spMk id="4" creationId="{7EE74F7E-F9D0-415C-9E3A-A14801E28816}"/>
          </ac:spMkLst>
        </pc:spChg>
        <pc:spChg chg="add del mod">
          <ac:chgData name="Kerri Cunningham" userId="5ca8a513-eaf1-4adc-9d18-6db7e5361089" providerId="ADAL" clId="{18FF0DB2-6E2D-4180-AD09-CE538B240677}" dt="2022-04-23T18:14:55.272" v="498" actId="478"/>
          <ac:spMkLst>
            <pc:docMk/>
            <pc:sldMk cId="3567796792" sldId="263"/>
            <ac:spMk id="5" creationId="{7617F731-35BB-4888-8CF4-B6B8E7DB5C4F}"/>
          </ac:spMkLst>
        </pc:spChg>
        <pc:spChg chg="add mod">
          <ac:chgData name="Kerri Cunningham" userId="5ca8a513-eaf1-4adc-9d18-6db7e5361089" providerId="ADAL" clId="{18FF0DB2-6E2D-4180-AD09-CE538B240677}" dt="2022-04-23T18:15:15.639" v="502" actId="14100"/>
          <ac:spMkLst>
            <pc:docMk/>
            <pc:sldMk cId="3567796792" sldId="263"/>
            <ac:spMk id="64" creationId="{FB8319E5-FAF9-4FB8-8218-5B57A90AB915}"/>
          </ac:spMkLst>
        </pc:spChg>
        <pc:spChg chg="add mod">
          <ac:chgData name="Kerri Cunningham" userId="5ca8a513-eaf1-4adc-9d18-6db7e5361089" providerId="ADAL" clId="{18FF0DB2-6E2D-4180-AD09-CE538B240677}" dt="2022-04-23T18:43:53.034" v="1377" actId="20577"/>
          <ac:spMkLst>
            <pc:docMk/>
            <pc:sldMk cId="3567796792" sldId="263"/>
            <ac:spMk id="65" creationId="{73A17476-0D23-49E6-BEFD-4C86F6AC8679}"/>
          </ac:spMkLst>
        </pc:spChg>
        <pc:grpChg chg="mod">
          <ac:chgData name="Kerri Cunningham" userId="5ca8a513-eaf1-4adc-9d18-6db7e5361089" providerId="ADAL" clId="{18FF0DB2-6E2D-4180-AD09-CE538B240677}" dt="2022-04-23T18:19:27.142" v="595" actId="1076"/>
          <ac:grpSpMkLst>
            <pc:docMk/>
            <pc:sldMk cId="3567796792" sldId="263"/>
            <ac:grpSpMk id="22" creationId="{7D7DEB1A-7A51-45FA-B723-4858C8ED8952}"/>
          </ac:grpSpMkLst>
        </pc:grpChg>
        <pc:grpChg chg="mod">
          <ac:chgData name="Kerri Cunningham" userId="5ca8a513-eaf1-4adc-9d18-6db7e5361089" providerId="ADAL" clId="{18FF0DB2-6E2D-4180-AD09-CE538B240677}" dt="2022-04-23T18:19:30.565" v="596" actId="1076"/>
          <ac:grpSpMkLst>
            <pc:docMk/>
            <pc:sldMk cId="3567796792" sldId="263"/>
            <ac:grpSpMk id="141" creationId="{84F30B4F-5CC3-4DD0-8AB8-7609F447D4D3}"/>
          </ac:grpSpMkLst>
        </pc:grpChg>
        <pc:picChg chg="mod">
          <ac:chgData name="Kerri Cunningham" userId="5ca8a513-eaf1-4adc-9d18-6db7e5361089" providerId="ADAL" clId="{18FF0DB2-6E2D-4180-AD09-CE538B240677}" dt="2022-04-23T18:15:37.327" v="509" actId="1076"/>
          <ac:picMkLst>
            <pc:docMk/>
            <pc:sldMk cId="3567796792" sldId="263"/>
            <ac:picMk id="11" creationId="{B9070B9B-C81D-4B09-8D71-2F13478DF603}"/>
          </ac:picMkLst>
        </pc:picChg>
      </pc:sldChg>
      <pc:sldChg chg="del">
        <pc:chgData name="Kerri Cunningham" userId="5ca8a513-eaf1-4adc-9d18-6db7e5361089" providerId="ADAL" clId="{18FF0DB2-6E2D-4180-AD09-CE538B240677}" dt="2022-04-23T18:29:46.758" v="602" actId="47"/>
        <pc:sldMkLst>
          <pc:docMk/>
          <pc:sldMk cId="357646560" sldId="264"/>
        </pc:sldMkLst>
      </pc:sldChg>
      <pc:sldChg chg="del">
        <pc:chgData name="Kerri Cunningham" userId="5ca8a513-eaf1-4adc-9d18-6db7e5361089" providerId="ADAL" clId="{18FF0DB2-6E2D-4180-AD09-CE538B240677}" dt="2022-04-23T18:29:48.919" v="604" actId="47"/>
        <pc:sldMkLst>
          <pc:docMk/>
          <pc:sldMk cId="373695670" sldId="266"/>
        </pc:sldMkLst>
      </pc:sldChg>
      <pc:sldChg chg="del">
        <pc:chgData name="Kerri Cunningham" userId="5ca8a513-eaf1-4adc-9d18-6db7e5361089" providerId="ADAL" clId="{18FF0DB2-6E2D-4180-AD09-CE538B240677}" dt="2022-04-23T18:29:49.996" v="605" actId="47"/>
        <pc:sldMkLst>
          <pc:docMk/>
          <pc:sldMk cId="2030071686" sldId="267"/>
        </pc:sldMkLst>
      </pc:sldChg>
      <pc:sldChg chg="addSp delSp modSp mod">
        <pc:chgData name="Kerri Cunningham" userId="5ca8a513-eaf1-4adc-9d18-6db7e5361089" providerId="ADAL" clId="{18FF0DB2-6E2D-4180-AD09-CE538B240677}" dt="2022-04-24T12:05:27.270" v="1414" actId="1076"/>
        <pc:sldMkLst>
          <pc:docMk/>
          <pc:sldMk cId="538483260" sldId="268"/>
        </pc:sldMkLst>
        <pc:spChg chg="mod">
          <ac:chgData name="Kerri Cunningham" userId="5ca8a513-eaf1-4adc-9d18-6db7e5361089" providerId="ADAL" clId="{18FF0DB2-6E2D-4180-AD09-CE538B240677}" dt="2022-04-23T18:44:05.890" v="1379" actId="403"/>
          <ac:spMkLst>
            <pc:docMk/>
            <pc:sldMk cId="538483260" sldId="268"/>
            <ac:spMk id="3" creationId="{209C8CAF-97DF-4086-B081-EAFD83FAC05C}"/>
          </ac:spMkLst>
        </pc:spChg>
        <pc:spChg chg="add del mod">
          <ac:chgData name="Kerri Cunningham" userId="5ca8a513-eaf1-4adc-9d18-6db7e5361089" providerId="ADAL" clId="{18FF0DB2-6E2D-4180-AD09-CE538B240677}" dt="2022-04-23T18:30:01.235" v="608" actId="478"/>
          <ac:spMkLst>
            <pc:docMk/>
            <pc:sldMk cId="538483260" sldId="268"/>
            <ac:spMk id="4" creationId="{977125F8-B04C-448A-ADC9-121149BE02E6}"/>
          </ac:spMkLst>
        </pc:spChg>
        <pc:spChg chg="mod">
          <ac:chgData name="Kerri Cunningham" userId="5ca8a513-eaf1-4adc-9d18-6db7e5361089" providerId="ADAL" clId="{18FF0DB2-6E2D-4180-AD09-CE538B240677}" dt="2022-04-24T12:05:27.270" v="1414" actId="1076"/>
          <ac:spMkLst>
            <pc:docMk/>
            <pc:sldMk cId="538483260" sldId="268"/>
            <ac:spMk id="5" creationId="{136F567F-B255-41F7-B5B6-1BEB6722D476}"/>
          </ac:spMkLst>
        </pc:spChg>
        <pc:spChg chg="add del mod">
          <ac:chgData name="Kerri Cunningham" userId="5ca8a513-eaf1-4adc-9d18-6db7e5361089" providerId="ADAL" clId="{18FF0DB2-6E2D-4180-AD09-CE538B240677}" dt="2022-04-23T18:30:11.945" v="611" actId="478"/>
          <ac:spMkLst>
            <pc:docMk/>
            <pc:sldMk cId="538483260" sldId="268"/>
            <ac:spMk id="7" creationId="{BC4682EF-E618-43AC-8590-B8342EDA8E98}"/>
          </ac:spMkLst>
        </pc:spChg>
        <pc:spChg chg="del">
          <ac:chgData name="Kerri Cunningham" userId="5ca8a513-eaf1-4adc-9d18-6db7e5361089" providerId="ADAL" clId="{18FF0DB2-6E2D-4180-AD09-CE538B240677}" dt="2022-04-23T18:30:08.149" v="610" actId="478"/>
          <ac:spMkLst>
            <pc:docMk/>
            <pc:sldMk cId="538483260" sldId="268"/>
            <ac:spMk id="9" creationId="{EB4E6EDA-35E8-4F00-B170-CB0BCEE4B671}"/>
          </ac:spMkLst>
        </pc:spChg>
        <pc:spChg chg="add del mod">
          <ac:chgData name="Kerri Cunningham" userId="5ca8a513-eaf1-4adc-9d18-6db7e5361089" providerId="ADAL" clId="{18FF0DB2-6E2D-4180-AD09-CE538B240677}" dt="2022-04-23T18:37:52.249" v="1274" actId="478"/>
          <ac:spMkLst>
            <pc:docMk/>
            <pc:sldMk cId="538483260" sldId="268"/>
            <ac:spMk id="10" creationId="{E11A4714-17B1-4A37-A4D1-C74C7549AD16}"/>
          </ac:spMkLst>
        </pc:spChg>
        <pc:spChg chg="del mod">
          <ac:chgData name="Kerri Cunningham" userId="5ca8a513-eaf1-4adc-9d18-6db7e5361089" providerId="ADAL" clId="{18FF0DB2-6E2D-4180-AD09-CE538B240677}" dt="2022-04-23T18:37:46.228" v="1271" actId="478"/>
          <ac:spMkLst>
            <pc:docMk/>
            <pc:sldMk cId="538483260" sldId="268"/>
            <ac:spMk id="30" creationId="{0CB760F0-8054-4F12-8507-4B6238856450}"/>
          </ac:spMkLst>
        </pc:spChg>
        <pc:spChg chg="del">
          <ac:chgData name="Kerri Cunningham" userId="5ca8a513-eaf1-4adc-9d18-6db7e5361089" providerId="ADAL" clId="{18FF0DB2-6E2D-4180-AD09-CE538B240677}" dt="2022-04-23T18:34:38.034" v="1130" actId="478"/>
          <ac:spMkLst>
            <pc:docMk/>
            <pc:sldMk cId="538483260" sldId="268"/>
            <ac:spMk id="92" creationId="{89BBBD49-1D8C-4F18-9104-2D2C1837983D}"/>
          </ac:spMkLst>
        </pc:spChg>
        <pc:spChg chg="del mod">
          <ac:chgData name="Kerri Cunningham" userId="5ca8a513-eaf1-4adc-9d18-6db7e5361089" providerId="ADAL" clId="{18FF0DB2-6E2D-4180-AD09-CE538B240677}" dt="2022-04-23T18:38:10.899" v="1285" actId="478"/>
          <ac:spMkLst>
            <pc:docMk/>
            <pc:sldMk cId="538483260" sldId="268"/>
            <ac:spMk id="320" creationId="{0BD37903-90D7-46F0-910B-B15A9348125B}"/>
          </ac:spMkLst>
        </pc:spChg>
        <pc:grpChg chg="del mod">
          <ac:chgData name="Kerri Cunningham" userId="5ca8a513-eaf1-4adc-9d18-6db7e5361089" providerId="ADAL" clId="{18FF0DB2-6E2D-4180-AD09-CE538B240677}" dt="2022-04-23T18:34:56.009" v="1139" actId="478"/>
          <ac:grpSpMkLst>
            <pc:docMk/>
            <pc:sldMk cId="538483260" sldId="268"/>
            <ac:grpSpMk id="29" creationId="{79777434-AA67-404A-998B-60F515A23136}"/>
          </ac:grpSpMkLst>
        </pc:grpChg>
        <pc:grpChg chg="del">
          <ac:chgData name="Kerri Cunningham" userId="5ca8a513-eaf1-4adc-9d18-6db7e5361089" providerId="ADAL" clId="{18FF0DB2-6E2D-4180-AD09-CE538B240677}" dt="2022-04-23T18:37:46.228" v="1271" actId="478"/>
          <ac:grpSpMkLst>
            <pc:docMk/>
            <pc:sldMk cId="538483260" sldId="268"/>
            <ac:grpSpMk id="31" creationId="{F53DD90A-F2F0-4A89-9B71-33B2CD6BC5D1}"/>
          </ac:grpSpMkLst>
        </pc:grpChg>
        <pc:grpChg chg="mod">
          <ac:chgData name="Kerri Cunningham" userId="5ca8a513-eaf1-4adc-9d18-6db7e5361089" providerId="ADAL" clId="{18FF0DB2-6E2D-4180-AD09-CE538B240677}" dt="2022-04-23T18:38:34.068" v="1292" actId="1076"/>
          <ac:grpSpMkLst>
            <pc:docMk/>
            <pc:sldMk cId="538483260" sldId="268"/>
            <ac:grpSpMk id="64" creationId="{3DD0372C-3372-4F65-8360-225E93E290FF}"/>
          </ac:grpSpMkLst>
        </pc:grpChg>
        <pc:grpChg chg="mod">
          <ac:chgData name="Kerri Cunningham" userId="5ca8a513-eaf1-4adc-9d18-6db7e5361089" providerId="ADAL" clId="{18FF0DB2-6E2D-4180-AD09-CE538B240677}" dt="2022-04-23T18:31:38.286" v="647" actId="1076"/>
          <ac:grpSpMkLst>
            <pc:docMk/>
            <pc:sldMk cId="538483260" sldId="268"/>
            <ac:grpSpMk id="67" creationId="{D70B51DB-358C-4856-9A42-84377D97BE5C}"/>
          </ac:grpSpMkLst>
        </pc:grpChg>
        <pc:grpChg chg="del mod">
          <ac:chgData name="Kerri Cunningham" userId="5ca8a513-eaf1-4adc-9d18-6db7e5361089" providerId="ADAL" clId="{18FF0DB2-6E2D-4180-AD09-CE538B240677}" dt="2022-04-23T18:34:39.948" v="1132" actId="478"/>
          <ac:grpSpMkLst>
            <pc:docMk/>
            <pc:sldMk cId="538483260" sldId="268"/>
            <ac:grpSpMk id="89" creationId="{8D54F73F-DF48-4CD2-A825-C5783FE4B304}"/>
          </ac:grpSpMkLst>
        </pc:grpChg>
        <pc:grpChg chg="mod">
          <ac:chgData name="Kerri Cunningham" userId="5ca8a513-eaf1-4adc-9d18-6db7e5361089" providerId="ADAL" clId="{18FF0DB2-6E2D-4180-AD09-CE538B240677}" dt="2022-04-23T18:36:44.469" v="1256" actId="1076"/>
          <ac:grpSpMkLst>
            <pc:docMk/>
            <pc:sldMk cId="538483260" sldId="268"/>
            <ac:grpSpMk id="131" creationId="{2BB62878-4165-425B-8050-03CCF7C9A8E8}"/>
          </ac:grpSpMkLst>
        </pc:grpChg>
        <pc:grpChg chg="mod">
          <ac:chgData name="Kerri Cunningham" userId="5ca8a513-eaf1-4adc-9d18-6db7e5361089" providerId="ADAL" clId="{18FF0DB2-6E2D-4180-AD09-CE538B240677}" dt="2022-04-23T18:38:44.108" v="1294" actId="1076"/>
          <ac:grpSpMkLst>
            <pc:docMk/>
            <pc:sldMk cId="538483260" sldId="268"/>
            <ac:grpSpMk id="153" creationId="{6B41C343-4094-4991-874E-03046ADDD7CE}"/>
          </ac:grpSpMkLst>
        </pc:grpChg>
        <pc:grpChg chg="del">
          <ac:chgData name="Kerri Cunningham" userId="5ca8a513-eaf1-4adc-9d18-6db7e5361089" providerId="ADAL" clId="{18FF0DB2-6E2D-4180-AD09-CE538B240677}" dt="2022-04-23T18:34:32.826" v="1127" actId="478"/>
          <ac:grpSpMkLst>
            <pc:docMk/>
            <pc:sldMk cId="538483260" sldId="268"/>
            <ac:grpSpMk id="189" creationId="{1ED8EB34-A168-42BB-8B47-08A4A7EA8A84}"/>
          </ac:grpSpMkLst>
        </pc:grpChg>
        <pc:grpChg chg="del">
          <ac:chgData name="Kerri Cunningham" userId="5ca8a513-eaf1-4adc-9d18-6db7e5361089" providerId="ADAL" clId="{18FF0DB2-6E2D-4180-AD09-CE538B240677}" dt="2022-04-23T18:34:31.420" v="1126" actId="478"/>
          <ac:grpSpMkLst>
            <pc:docMk/>
            <pc:sldMk cId="538483260" sldId="268"/>
            <ac:grpSpMk id="242" creationId="{06ED3F4A-E5F5-4F47-B838-B7016B554F2D}"/>
          </ac:grpSpMkLst>
        </pc:grpChg>
        <pc:grpChg chg="mod">
          <ac:chgData name="Kerri Cunningham" userId="5ca8a513-eaf1-4adc-9d18-6db7e5361089" providerId="ADAL" clId="{18FF0DB2-6E2D-4180-AD09-CE538B240677}" dt="2022-04-23T18:31:45.818" v="649" actId="1076"/>
          <ac:grpSpMkLst>
            <pc:docMk/>
            <pc:sldMk cId="538483260" sldId="268"/>
            <ac:grpSpMk id="325" creationId="{55217794-C852-444C-9E5C-3ED38097FC1F}"/>
          </ac:grpSpMkLst>
        </pc:grpChg>
        <pc:grpChg chg="mod">
          <ac:chgData name="Kerri Cunningham" userId="5ca8a513-eaf1-4adc-9d18-6db7e5361089" providerId="ADAL" clId="{18FF0DB2-6E2D-4180-AD09-CE538B240677}" dt="2022-04-23T18:37:15.187" v="1262" actId="1076"/>
          <ac:grpSpMkLst>
            <pc:docMk/>
            <pc:sldMk cId="538483260" sldId="268"/>
            <ac:grpSpMk id="356" creationId="{9D61E6F7-3F7A-4B19-9784-5B0C6531683B}"/>
          </ac:grpSpMkLst>
        </pc:grpChg>
        <pc:grpChg chg="mod">
          <ac:chgData name="Kerri Cunningham" userId="5ca8a513-eaf1-4adc-9d18-6db7e5361089" providerId="ADAL" clId="{18FF0DB2-6E2D-4180-AD09-CE538B240677}" dt="2022-04-23T18:38:38.602" v="1293" actId="1076"/>
          <ac:grpSpMkLst>
            <pc:docMk/>
            <pc:sldMk cId="538483260" sldId="268"/>
            <ac:grpSpMk id="363" creationId="{82CE91A9-4A48-43D4-B6C0-3F0E1E6E046B}"/>
          </ac:grpSpMkLst>
        </pc:grpChg>
        <pc:grpChg chg="mod">
          <ac:chgData name="Kerri Cunningham" userId="5ca8a513-eaf1-4adc-9d18-6db7e5361089" providerId="ADAL" clId="{18FF0DB2-6E2D-4180-AD09-CE538B240677}" dt="2022-04-23T18:38:21.833" v="1288" actId="1076"/>
          <ac:grpSpMkLst>
            <pc:docMk/>
            <pc:sldMk cId="538483260" sldId="268"/>
            <ac:grpSpMk id="372" creationId="{E6AD3D48-6610-41B1-9A00-5D29F49542CF}"/>
          </ac:grpSpMkLst>
        </pc:grpChg>
        <pc:grpChg chg="del mod">
          <ac:chgData name="Kerri Cunningham" userId="5ca8a513-eaf1-4adc-9d18-6db7e5361089" providerId="ADAL" clId="{18FF0DB2-6E2D-4180-AD09-CE538B240677}" dt="2022-04-23T18:34:34.814" v="1128" actId="478"/>
          <ac:grpSpMkLst>
            <pc:docMk/>
            <pc:sldMk cId="538483260" sldId="268"/>
            <ac:grpSpMk id="374" creationId="{D27A9D4F-62B2-46C7-B83E-09D294ABC7AD}"/>
          </ac:grpSpMkLst>
        </pc:grpChg>
        <pc:picChg chg="add del mod">
          <ac:chgData name="Kerri Cunningham" userId="5ca8a513-eaf1-4adc-9d18-6db7e5361089" providerId="ADAL" clId="{18FF0DB2-6E2D-4180-AD09-CE538B240677}" dt="2022-04-23T18:38:00.878" v="1282" actId="1076"/>
          <ac:picMkLst>
            <pc:docMk/>
            <pc:sldMk cId="538483260" sldId="268"/>
            <ac:picMk id="11" creationId="{0AD7CA0E-1237-4023-B66A-8228886BE072}"/>
          </ac:picMkLst>
        </pc:picChg>
      </pc:sldChg>
      <pc:sldChg chg="del">
        <pc:chgData name="Kerri Cunningham" userId="5ca8a513-eaf1-4adc-9d18-6db7e5361089" providerId="ADAL" clId="{18FF0DB2-6E2D-4180-AD09-CE538B240677}" dt="2022-04-23T18:29:45.204" v="601" actId="47"/>
        <pc:sldMkLst>
          <pc:docMk/>
          <pc:sldMk cId="59582380" sldId="269"/>
        </pc:sldMkLst>
      </pc:sldChg>
      <pc:sldChg chg="modSp add mod">
        <pc:chgData name="Kerri Cunningham" userId="5ca8a513-eaf1-4adc-9d18-6db7e5361089" providerId="ADAL" clId="{18FF0DB2-6E2D-4180-AD09-CE538B240677}" dt="2022-04-23T18:43:03.982" v="1355" actId="1076"/>
        <pc:sldMkLst>
          <pc:docMk/>
          <pc:sldMk cId="3162396593" sldId="270"/>
        </pc:sldMkLst>
        <pc:spChg chg="mod">
          <ac:chgData name="Kerri Cunningham" userId="5ca8a513-eaf1-4adc-9d18-6db7e5361089" providerId="ADAL" clId="{18FF0DB2-6E2D-4180-AD09-CE538B240677}" dt="2022-04-23T18:43:00.299" v="1354" actId="403"/>
          <ac:spMkLst>
            <pc:docMk/>
            <pc:sldMk cId="3162396593" sldId="270"/>
            <ac:spMk id="2" creationId="{A4CA33D0-A2F5-49D6-833F-C677390546EB}"/>
          </ac:spMkLst>
        </pc:spChg>
        <pc:spChg chg="mod">
          <ac:chgData name="Kerri Cunningham" userId="5ca8a513-eaf1-4adc-9d18-6db7e5361089" providerId="ADAL" clId="{18FF0DB2-6E2D-4180-AD09-CE538B240677}" dt="2022-04-23T18:43:03.982" v="1355" actId="1076"/>
          <ac:spMkLst>
            <pc:docMk/>
            <pc:sldMk cId="3162396593" sldId="270"/>
            <ac:spMk id="23" creationId="{F3A1F0C5-DCAA-4D3A-8873-11C192A688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4/23/2023</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4/23/2023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Verwys na </a:t>
            </a:r>
            <a:r>
              <a:rPr lang="af-ZA" b="1" dirty="0"/>
              <a:t>Gr9 KW2 WVW NSS vs NVS Lesvoorbereiding </a:t>
            </a:r>
            <a:r>
              <a:rPr lang="af-ZA"/>
              <a:t>bladsye 4-5 </a:t>
            </a:r>
            <a:r>
              <a:rPr lang="af-ZA" dirty="0"/>
              <a:t>vir gedetailleerde onderwysernotas oor </a:t>
            </a:r>
            <a:r>
              <a:rPr lang="af-ZA"/>
              <a:t>Les 1.</a:t>
            </a:r>
            <a:endParaRPr lang="en-US" altLang="en-US" dirty="0">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33DCE8F5-1341-475C-BF40-2E24D91E8058}" type="slidenum">
              <a:rPr lang="en-US" noProof="0" smtClean="0"/>
              <a:t>1</a:t>
            </a:fld>
            <a:endParaRPr lang="en-US" noProof="0"/>
          </a:p>
        </p:txBody>
      </p:sp>
    </p:spTree>
    <p:extLst>
      <p:ext uri="{BB962C8B-B14F-4D97-AF65-F5344CB8AC3E}">
        <p14:creationId xmlns:p14="http://schemas.microsoft.com/office/powerpoint/2010/main" val="331938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dirty="0"/>
          </a:p>
        </p:txBody>
      </p:sp>
      <p:sp>
        <p:nvSpPr>
          <p:cNvPr id="4" name="Slide Number Placeholder 3"/>
          <p:cNvSpPr>
            <a:spLocks noGrp="1"/>
          </p:cNvSpPr>
          <p:nvPr>
            <p:ph type="sldNum" sz="quarter" idx="5"/>
          </p:nvPr>
        </p:nvSpPr>
        <p:spPr/>
        <p:txBody>
          <a:bodyPr/>
          <a:lstStyle/>
          <a:p>
            <a:fld id="{33DCE8F5-1341-475C-BF40-2E24D91E8058}" type="slidenum">
              <a:rPr lang="en-US" noProof="0" smtClean="0"/>
              <a:t>3</a:t>
            </a:fld>
            <a:endParaRPr lang="en-US" noProof="0"/>
          </a:p>
        </p:txBody>
      </p:sp>
    </p:spTree>
    <p:extLst>
      <p:ext uri="{BB962C8B-B14F-4D97-AF65-F5344CB8AC3E}">
        <p14:creationId xmlns:p14="http://schemas.microsoft.com/office/powerpoint/2010/main" val="212577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dirty="0"/>
          </a:p>
        </p:txBody>
      </p:sp>
      <p:sp>
        <p:nvSpPr>
          <p:cNvPr id="4" name="Slide Number Placeholder 3"/>
          <p:cNvSpPr>
            <a:spLocks noGrp="1"/>
          </p:cNvSpPr>
          <p:nvPr>
            <p:ph type="sldNum" sz="quarter" idx="5"/>
          </p:nvPr>
        </p:nvSpPr>
        <p:spPr/>
        <p:txBody>
          <a:bodyPr/>
          <a:lstStyle/>
          <a:p>
            <a:fld id="{33DCE8F5-1341-475C-BF40-2E24D91E8058}" type="slidenum">
              <a:rPr lang="en-US" noProof="0" smtClean="0"/>
              <a:t>4</a:t>
            </a:fld>
            <a:endParaRPr lang="en-US" noProof="0"/>
          </a:p>
        </p:txBody>
      </p:sp>
    </p:spTree>
    <p:extLst>
      <p:ext uri="{BB962C8B-B14F-4D97-AF65-F5344CB8AC3E}">
        <p14:creationId xmlns:p14="http://schemas.microsoft.com/office/powerpoint/2010/main" val="229894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540198" y="225788"/>
            <a:ext cx="7432898" cy="6415904"/>
          </a:xfrm>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696008" y="2034733"/>
            <a:ext cx="6788693" cy="4152621"/>
          </a:xfrm>
          <a:prstGeom prst="roundRect">
            <a:avLst>
              <a:gd name="adj" fmla="val 6759"/>
            </a:avLst>
          </a:prstGeom>
        </p:spPr>
        <p:txBody>
          <a:bodyPr/>
          <a:lstStyle/>
          <a:p>
            <a:endParaRPr lang="en-US" dirty="0"/>
          </a:p>
          <a:p>
            <a:endParaRPr lang="en-US" dirty="0"/>
          </a:p>
          <a:p>
            <a:endParaRPr lang="en-US" dirty="0"/>
          </a:p>
          <a:p>
            <a:endParaRPr lang="en-US" dirty="0"/>
          </a:p>
          <a:p>
            <a:endParaRPr lang="en-US" dirty="0"/>
          </a:p>
          <a:p>
            <a:pPr algn="ctr"/>
            <a:endParaRPr lang="en-US" dirty="0"/>
          </a:p>
          <a:p>
            <a:pPr algn="ctr"/>
            <a:r>
              <a:rPr lang="en-US" dirty="0"/>
              <a:t>Die PADKAART </a:t>
            </a:r>
            <a:r>
              <a:rPr lang="en-US" dirty="0" err="1"/>
              <a:t>na</a:t>
            </a:r>
            <a:r>
              <a:rPr lang="en-US" dirty="0"/>
              <a:t> JOU TOEKOMS</a:t>
            </a:r>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538706" y="3361541"/>
            <a:ext cx="6249625" cy="1610345"/>
          </a:xfrm>
        </p:spPr>
        <p:txBody>
          <a:bodyPr/>
          <a:lstStyle/>
          <a:p>
            <a:pPr algn="ctr">
              <a:lnSpc>
                <a:spcPts val="5000"/>
              </a:lnSpc>
              <a:spcAft>
                <a:spcPts val="600"/>
              </a:spcAft>
            </a:pPr>
            <a:r>
              <a:rPr lang="en-US" sz="8800" dirty="0" err="1">
                <a:latin typeface="Britannic Bold" panose="020B0903060703020204" pitchFamily="34" charset="0"/>
              </a:rPr>
              <a:t>Graad</a:t>
            </a:r>
            <a:r>
              <a:rPr lang="en-US" sz="8800" dirty="0">
                <a:latin typeface="Britannic Bold" panose="020B0903060703020204" pitchFamily="34" charset="0"/>
              </a:rPr>
              <a:t> 9 </a:t>
            </a:r>
            <a:r>
              <a:rPr lang="en-US" sz="8800" dirty="0" err="1">
                <a:latin typeface="Britannic Bold" panose="020B0903060703020204" pitchFamily="34" charset="0"/>
              </a:rPr>
              <a:t>en</a:t>
            </a:r>
            <a:r>
              <a:rPr lang="en-US" sz="8800" dirty="0">
                <a:latin typeface="Britannic Bold" panose="020B0903060703020204" pitchFamily="34" charset="0"/>
              </a:rPr>
              <a:t> DAARNA</a:t>
            </a:r>
            <a:br>
              <a:rPr lang="en-US" sz="8800" dirty="0">
                <a:latin typeface="Britannic Bold" panose="020B0903060703020204" pitchFamily="34" charset="0"/>
              </a:rPr>
            </a:br>
            <a:endParaRPr lang="en-US" sz="8800" dirty="0">
              <a:latin typeface="Britannic Bold" panose="020B0903060703020204" pitchFamily="34" charset="0"/>
            </a:endParaRP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187322" y="1293714"/>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val="1"/>
              </a:ext>
            </a:extLst>
          </p:cNvPr>
          <p:cNvGrpSpPr/>
          <p:nvPr/>
        </p:nvGrpSpPr>
        <p:grpSpPr>
          <a:xfrm rot="20964052">
            <a:off x="285915" y="4911987"/>
            <a:ext cx="907367"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a:off x="3442307" y="265193"/>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0835" y="1300386"/>
              <a:ext cx="1392651" cy="432677"/>
              <a:chOff x="5688118" y="650074"/>
              <a:chExt cx="1392651" cy="432677"/>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50338"/>
                <a:ext cx="1392273" cy="432413"/>
              </a:xfrm>
              <a:prstGeom prst="rect">
                <a:avLst/>
              </a:prstGeom>
              <a:noFill/>
            </p:spPr>
            <p:txBody>
              <a:bodyPr wrap="square" rtlCol="0">
                <a:spAutoFit/>
              </a:bodyPr>
              <a:lstStyle/>
              <a:p>
                <a:pPr algn="ctr"/>
                <a:r>
                  <a:rPr lang="en-US" sz="2800" b="1">
                    <a:ln w="28575">
                      <a:solidFill>
                        <a:schemeClr val="bg1"/>
                      </a:solidFill>
                    </a:ln>
                    <a:solidFill>
                      <a:schemeClr val="bg1"/>
                    </a:solidFill>
                    <a:latin typeface="+mj-lt"/>
                  </a:rPr>
                  <a:t>Launch</a:t>
                </a:r>
                <a:endParaRPr lang="en-US" sz="2800" b="1" dirty="0">
                  <a:ln w="28575">
                    <a:solidFill>
                      <a:schemeClr val="bg1"/>
                    </a:solidFill>
                  </a:ln>
                  <a:solidFill>
                    <a:schemeClr val="bg1"/>
                  </a:solidFill>
                  <a:latin typeface="+mj-lt"/>
                </a:endParaRPr>
              </a:p>
            </p:txBody>
          </p:sp>
          <p:sp>
            <p:nvSpPr>
              <p:cNvPr id="193" name="TextBox 192">
                <a:extLst>
                  <a:ext uri="{FF2B5EF4-FFF2-40B4-BE49-F238E27FC236}">
                    <a16:creationId xmlns:a16="http://schemas.microsoft.com/office/drawing/2014/main" id="{5210FCC1-A696-41FE-B439-DA046C521321}"/>
                  </a:ext>
                </a:extLst>
              </p:cNvPr>
              <p:cNvSpPr txBox="1"/>
              <p:nvPr/>
            </p:nvSpPr>
            <p:spPr>
              <a:xfrm>
                <a:off x="5688118" y="650074"/>
                <a:ext cx="1392273" cy="432413"/>
              </a:xfrm>
              <a:prstGeom prst="rect">
                <a:avLst/>
              </a:prstGeom>
              <a:noFill/>
            </p:spPr>
            <p:txBody>
              <a:bodyPr wrap="square" rtlCol="0">
                <a:spAutoFit/>
              </a:bodyPr>
              <a:lstStyle/>
              <a:p>
                <a:pPr algn="ctr"/>
                <a:r>
                  <a:rPr lang="en-US" sz="2800" b="1" dirty="0">
                    <a:solidFill>
                      <a:schemeClr val="accent5"/>
                    </a:solidFill>
                    <a:latin typeface="+mj-lt"/>
                  </a:rPr>
                  <a:t>Launch</a:t>
                </a:r>
              </a:p>
            </p:txBody>
          </p:sp>
        </p:grpSp>
      </p:grpSp>
      <p:sp>
        <p:nvSpPr>
          <p:cNvPr id="86" name="Text Placeholder 2">
            <a:extLst>
              <a:ext uri="{FF2B5EF4-FFF2-40B4-BE49-F238E27FC236}">
                <a16:creationId xmlns:a16="http://schemas.microsoft.com/office/drawing/2014/main" id="{019988FA-594F-4ABA-854D-D36EEC30C388}"/>
              </a:ext>
            </a:extLst>
          </p:cNvPr>
          <p:cNvSpPr txBox="1">
            <a:spLocks/>
          </p:cNvSpPr>
          <p:nvPr/>
        </p:nvSpPr>
        <p:spPr>
          <a:xfrm>
            <a:off x="5623376" y="358830"/>
            <a:ext cx="6302229" cy="360362"/>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t>Wêreld</a:t>
            </a:r>
            <a:r>
              <a:rPr lang="en-US" sz="2400" b="1" dirty="0"/>
              <a:t> van </a:t>
            </a:r>
            <a:r>
              <a:rPr lang="en-US" sz="2400" b="1" dirty="0" err="1"/>
              <a:t>werk</a:t>
            </a:r>
            <a:r>
              <a:rPr lang="en-US" sz="2400" b="1" dirty="0"/>
              <a:t>: </a:t>
            </a:r>
            <a:r>
              <a:rPr lang="en-US" sz="2400" b="1" dirty="0" err="1"/>
              <a:t>Kwartaal</a:t>
            </a:r>
            <a:r>
              <a:rPr lang="en-US" sz="2400" b="1" dirty="0"/>
              <a:t> 2 Week 6 – 9 </a:t>
            </a:r>
          </a:p>
          <a:p>
            <a:pPr marL="0" indent="0">
              <a:buNone/>
            </a:pPr>
            <a:r>
              <a:rPr lang="en-US" sz="2400" b="1" dirty="0"/>
              <a:t>LES 1</a:t>
            </a:r>
            <a:endParaRPr lang="en-US" sz="2400" b="1" noProof="1"/>
          </a:p>
        </p:txBody>
      </p:sp>
      <p:grpSp>
        <p:nvGrpSpPr>
          <p:cNvPr id="87" name="Group 86">
            <a:extLst>
              <a:ext uri="{FF2B5EF4-FFF2-40B4-BE49-F238E27FC236}">
                <a16:creationId xmlns:a16="http://schemas.microsoft.com/office/drawing/2014/main" id="{C643CE30-F249-4C34-AEAF-43136DBC4245}"/>
              </a:ext>
              <a:ext uri="{C183D7F6-B498-43B3-948B-1728B52AA6E4}">
                <adec:decorative xmlns:adec="http://schemas.microsoft.com/office/drawing/2017/decorative" val="1"/>
              </a:ext>
            </a:extLst>
          </p:cNvPr>
          <p:cNvGrpSpPr>
            <a:grpSpLocks noChangeAspect="1"/>
          </p:cNvGrpSpPr>
          <p:nvPr/>
        </p:nvGrpSpPr>
        <p:grpSpPr>
          <a:xfrm rot="20954291">
            <a:off x="264580" y="240133"/>
            <a:ext cx="1424651" cy="1097682"/>
            <a:chOff x="967966" y="847100"/>
            <a:chExt cx="1424651" cy="1097682"/>
          </a:xfrm>
        </p:grpSpPr>
        <p:sp>
          <p:nvSpPr>
            <p:cNvPr id="88" name="Freeform: Shape 87">
              <a:extLst>
                <a:ext uri="{FF2B5EF4-FFF2-40B4-BE49-F238E27FC236}">
                  <a16:creationId xmlns:a16="http://schemas.microsoft.com/office/drawing/2014/main" id="{0525D90C-D828-423C-B4D0-EDC00481B607}"/>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CD3AAB9-DF66-4A2B-85A9-7639EA97E382}"/>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91D48D7-CBE3-49BF-9422-2E7A08BEC56C}"/>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680040C-7E8F-45F9-9470-D530AC19CA30}"/>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2" name="Group 91">
              <a:extLst>
                <a:ext uri="{FF2B5EF4-FFF2-40B4-BE49-F238E27FC236}">
                  <a16:creationId xmlns:a16="http://schemas.microsoft.com/office/drawing/2014/main" id="{B1415EAF-6E0B-4328-8B4D-9A60D33AF2DB}"/>
                </a:ext>
              </a:extLst>
            </p:cNvPr>
            <p:cNvGrpSpPr/>
            <p:nvPr/>
          </p:nvGrpSpPr>
          <p:grpSpPr>
            <a:xfrm>
              <a:off x="1278190" y="977491"/>
              <a:ext cx="822094" cy="695977"/>
              <a:chOff x="1278190" y="977491"/>
              <a:chExt cx="822094" cy="695977"/>
            </a:xfrm>
          </p:grpSpPr>
          <p:sp>
            <p:nvSpPr>
              <p:cNvPr id="104" name="Freeform: Shape 103">
                <a:extLst>
                  <a:ext uri="{FF2B5EF4-FFF2-40B4-BE49-F238E27FC236}">
                    <a16:creationId xmlns:a16="http://schemas.microsoft.com/office/drawing/2014/main" id="{BBE05326-C809-477E-BA53-7437ECB9C159}"/>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9AFD37CE-E0AF-4402-9197-53D352D009E3}"/>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E23E2478-59C9-447C-9E7B-D1D72D99E12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F18A1E4D-360B-48CE-8DD9-C0B841AB4AE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5FBA457B-788C-4074-B5A5-14A1F27B0A86}"/>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3" name="Freeform: Shape 92">
              <a:extLst>
                <a:ext uri="{FF2B5EF4-FFF2-40B4-BE49-F238E27FC236}">
                  <a16:creationId xmlns:a16="http://schemas.microsoft.com/office/drawing/2014/main" id="{CCDE10B5-3854-433B-8508-00FAF64ACAA4}"/>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32DC59E-76DF-4170-8D59-DE0ACECAE0D5}"/>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1B937F1-90A7-4818-AE60-D2C252E0ADD5}"/>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4326137D-30C2-4FEB-9A26-88EB3092240F}"/>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3AE57EC9-8CDF-4813-98F9-E3979B49BE06}"/>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44B9B778-8307-49E5-93A2-4988C1FDE556}"/>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5C9917D3-F2A3-48B1-B42C-81BF6BD0BDC7}"/>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28C977D-E4F1-45BD-BE3D-1EB4D8327169}"/>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8C15131-978D-4E40-B2F8-8C38A88CDA0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097A65D0-9DD9-46B8-B4C3-3E5A45F4FD6C}"/>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09" name="Group 108">
            <a:extLst>
              <a:ext uri="{FF2B5EF4-FFF2-40B4-BE49-F238E27FC236}">
                <a16:creationId xmlns:a16="http://schemas.microsoft.com/office/drawing/2014/main" id="{47597BB4-4D68-48B0-9D94-F4AF66E8A05A}"/>
              </a:ext>
              <a:ext uri="{C183D7F6-B498-43B3-948B-1728B52AA6E4}">
                <adec:decorative xmlns:adec="http://schemas.microsoft.com/office/drawing/2017/decorative" val="1"/>
              </a:ext>
            </a:extLst>
          </p:cNvPr>
          <p:cNvGrpSpPr>
            <a:grpSpLocks noChangeAspect="1"/>
          </p:cNvGrpSpPr>
          <p:nvPr/>
        </p:nvGrpSpPr>
        <p:grpSpPr>
          <a:xfrm rot="846514">
            <a:off x="5822496" y="3551185"/>
            <a:ext cx="1137481" cy="1090735"/>
            <a:chOff x="7976201" y="850024"/>
            <a:chExt cx="1137481" cy="1090735"/>
          </a:xfrm>
        </p:grpSpPr>
        <p:sp>
          <p:nvSpPr>
            <p:cNvPr id="110" name="Freeform: Shape 109">
              <a:extLst>
                <a:ext uri="{FF2B5EF4-FFF2-40B4-BE49-F238E27FC236}">
                  <a16:creationId xmlns:a16="http://schemas.microsoft.com/office/drawing/2014/main" id="{E4561D9C-BEED-4502-8842-601C08DDC7CD}"/>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2D6A05B1-7370-4D82-BD6D-959F3FD31729}"/>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5DD1CFA-F2CA-432B-A323-E081CCE740B4}"/>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2581D74-BB31-4C1B-B540-9C931D8C95F5}"/>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6041982-5ADA-4D19-8620-50D5B8AEE6AD}"/>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FAC0640D-905B-4366-9EAA-34FF5E953422}"/>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A8ADCF0-A5FA-4279-BBA8-D951B9B5C391}"/>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4A665F58-3053-4372-8A96-E91766BE64EE}"/>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1796723-D8C5-42B4-806D-4645E59B2F2C}"/>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A70AF28-3542-45A9-B470-770394E90B50}"/>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540B9666-41FF-4931-A863-90F1D5CD5187}"/>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C345E67-F094-4B39-A80E-FEE35DAEA631}"/>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C778484D-2122-4D48-9B8F-056303969157}"/>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24" name="Group 123">
            <a:extLst>
              <a:ext uri="{FF2B5EF4-FFF2-40B4-BE49-F238E27FC236}">
                <a16:creationId xmlns:a16="http://schemas.microsoft.com/office/drawing/2014/main" id="{FF0F405B-AA2C-47ED-906A-92CA382E516D}"/>
              </a:ext>
              <a:ext uri="{C183D7F6-B498-43B3-948B-1728B52AA6E4}">
                <adec:decorative xmlns:adec="http://schemas.microsoft.com/office/drawing/2017/decorative" val="1"/>
              </a:ext>
            </a:extLst>
          </p:cNvPr>
          <p:cNvGrpSpPr>
            <a:grpSpLocks noChangeAspect="1"/>
          </p:cNvGrpSpPr>
          <p:nvPr/>
        </p:nvGrpSpPr>
        <p:grpSpPr>
          <a:xfrm>
            <a:off x="10618368" y="680172"/>
            <a:ext cx="1241519" cy="676112"/>
            <a:chOff x="69329" y="3410351"/>
            <a:chExt cx="1128654" cy="614647"/>
          </a:xfrm>
        </p:grpSpPr>
        <p:sp>
          <p:nvSpPr>
            <p:cNvPr id="125" name="Freeform: Shape 124">
              <a:extLst>
                <a:ext uri="{FF2B5EF4-FFF2-40B4-BE49-F238E27FC236}">
                  <a16:creationId xmlns:a16="http://schemas.microsoft.com/office/drawing/2014/main" id="{9379362E-6749-4E0C-98FE-65C8518D9669}"/>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CE43105-0C64-456A-A19E-EF92C648217E}"/>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AC36699F-7373-4751-BD45-A872C61C862B}"/>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044BE846-FA59-4FDB-A587-6FAB7F0D1D86}"/>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29" name="Group 128">
            <a:extLst>
              <a:ext uri="{FF2B5EF4-FFF2-40B4-BE49-F238E27FC236}">
                <a16:creationId xmlns:a16="http://schemas.microsoft.com/office/drawing/2014/main" id="{4C8FC8A3-AC77-4377-B999-5EA9266777A5}"/>
              </a:ext>
              <a:ext uri="{C183D7F6-B498-43B3-948B-1728B52AA6E4}">
                <adec:decorative xmlns:adec="http://schemas.microsoft.com/office/drawing/2017/decorative" val="1"/>
              </a:ext>
            </a:extLst>
          </p:cNvPr>
          <p:cNvGrpSpPr/>
          <p:nvPr/>
        </p:nvGrpSpPr>
        <p:grpSpPr>
          <a:xfrm>
            <a:off x="10754561" y="4971886"/>
            <a:ext cx="1386076" cy="1386076"/>
            <a:chOff x="8928483" y="3214646"/>
            <a:chExt cx="1386076" cy="1386076"/>
          </a:xfrm>
        </p:grpSpPr>
        <p:grpSp>
          <p:nvGrpSpPr>
            <p:cNvPr id="130" name="Group 129" descr="High School Sticker Be Awesome" title="High School Sticker Be Awesome">
              <a:extLst>
                <a:ext uri="{FF2B5EF4-FFF2-40B4-BE49-F238E27FC236}">
                  <a16:creationId xmlns:a16="http://schemas.microsoft.com/office/drawing/2014/main" id="{908368E1-2947-47E7-B1EC-68993ED3ECED}"/>
                </a:ext>
              </a:extLst>
            </p:cNvPr>
            <p:cNvGrpSpPr>
              <a:grpSpLocks noChangeAspect="1"/>
            </p:cNvGrpSpPr>
            <p:nvPr/>
          </p:nvGrpSpPr>
          <p:grpSpPr>
            <a:xfrm rot="385758">
              <a:off x="8928483" y="3214646"/>
              <a:ext cx="1386076" cy="1386076"/>
              <a:chOff x="5625313" y="703911"/>
              <a:chExt cx="1386076" cy="1386076"/>
            </a:xfrm>
          </p:grpSpPr>
          <p:sp>
            <p:nvSpPr>
              <p:cNvPr id="134" name="Freeform: Shape 133">
                <a:extLst>
                  <a:ext uri="{FF2B5EF4-FFF2-40B4-BE49-F238E27FC236}">
                    <a16:creationId xmlns:a16="http://schemas.microsoft.com/office/drawing/2014/main" id="{D39FFE79-403C-4243-B6A0-4D0E5D1346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75716E9-5539-43F5-AEAD-D34DC44DFC78}"/>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36" name="Group 135">
                <a:extLst>
                  <a:ext uri="{FF2B5EF4-FFF2-40B4-BE49-F238E27FC236}">
                    <a16:creationId xmlns:a16="http://schemas.microsoft.com/office/drawing/2014/main" id="{45E79189-46E1-4A0B-A143-ACF0D52ACA93}"/>
                  </a:ext>
                </a:extLst>
              </p:cNvPr>
              <p:cNvGrpSpPr/>
              <p:nvPr/>
            </p:nvGrpSpPr>
            <p:grpSpPr>
              <a:xfrm>
                <a:off x="6004174" y="799396"/>
                <a:ext cx="648932" cy="204832"/>
                <a:chOff x="6004174" y="799396"/>
                <a:chExt cx="648932" cy="204832"/>
              </a:xfrm>
              <a:solidFill>
                <a:schemeClr val="accent5"/>
              </a:solidFill>
            </p:grpSpPr>
            <p:sp>
              <p:nvSpPr>
                <p:cNvPr id="147" name="Freeform: Shape 146">
                  <a:extLst>
                    <a:ext uri="{FF2B5EF4-FFF2-40B4-BE49-F238E27FC236}">
                      <a16:creationId xmlns:a16="http://schemas.microsoft.com/office/drawing/2014/main" id="{2727FD12-2088-4BED-9984-A6DF2A7B21B7}"/>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A4F6A29B-BA72-4CDA-AA05-3949DF6707AF}"/>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02D384E2-7A07-4757-ADB4-FFB9109155D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86BBD9FA-3FAC-4274-8BEC-06C61BF8E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BB48B94E-2F3B-4CFB-9F95-3D15104D722A}"/>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33F82C03-ECF9-47B8-9E31-3738C38313F0}"/>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37" name="Group 136">
                <a:extLst>
                  <a:ext uri="{FF2B5EF4-FFF2-40B4-BE49-F238E27FC236}">
                    <a16:creationId xmlns:a16="http://schemas.microsoft.com/office/drawing/2014/main" id="{DD960CA5-144F-47CF-AECD-2D360EA38185}"/>
                  </a:ext>
                </a:extLst>
              </p:cNvPr>
              <p:cNvGrpSpPr/>
              <p:nvPr/>
            </p:nvGrpSpPr>
            <p:grpSpPr>
              <a:xfrm>
                <a:off x="5837844" y="1637202"/>
                <a:ext cx="994895" cy="363460"/>
                <a:chOff x="5837844" y="1637202"/>
                <a:chExt cx="994895" cy="363460"/>
              </a:xfrm>
              <a:solidFill>
                <a:schemeClr val="accent5"/>
              </a:solidFill>
            </p:grpSpPr>
            <p:sp>
              <p:nvSpPr>
                <p:cNvPr id="138" name="Freeform: Shape 137">
                  <a:extLst>
                    <a:ext uri="{FF2B5EF4-FFF2-40B4-BE49-F238E27FC236}">
                      <a16:creationId xmlns:a16="http://schemas.microsoft.com/office/drawing/2014/main" id="{2FA0D5B0-901D-44CB-9AE0-1F5922687D5E}"/>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D527F8F5-ED22-4048-9680-D48BC104AB94}"/>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CBA1BDD-F4CF-41F9-BEC9-12B15440C1FE}"/>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22A18B3-243A-4074-9303-B49207768863}"/>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2EF01F24-56A3-4256-85B2-BB1D9AF4BDE9}"/>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CD914AF-4C08-46E5-B221-8C2B376FA4C4}"/>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65750A9-CA85-4885-AB91-C056F774769E}"/>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AA2BF77-09E7-4169-9BB5-342FF7B732B1}"/>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503FCE8-BE42-4F44-B0FF-89CB674E04BB}"/>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131" name="Freeform: Shape 130">
              <a:extLst>
                <a:ext uri="{FF2B5EF4-FFF2-40B4-BE49-F238E27FC236}">
                  <a16:creationId xmlns:a16="http://schemas.microsoft.com/office/drawing/2014/main" id="{3D37EC8F-DA7F-418B-8AE2-DA946967E6B7}"/>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ADFBBAD-EB2F-4D15-96E5-260293EBDB98}"/>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BBD8A7DA-E32D-4AC8-BDA2-99AA5F95B3D6}"/>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pic>
        <p:nvPicPr>
          <p:cNvPr id="153" name="Picture 2" descr="Umalusi gives its approval to 2020 National Senior Cert...">
            <a:extLst>
              <a:ext uri="{FF2B5EF4-FFF2-40B4-BE49-F238E27FC236}">
                <a16:creationId xmlns:a16="http://schemas.microsoft.com/office/drawing/2014/main" id="{E2453B7E-B954-47C3-AF44-611D612E5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072" y="3972076"/>
            <a:ext cx="4066447" cy="2519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96EC83E-0171-30B8-8A69-C02AEFE3F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1276427" y="1890015"/>
            <a:ext cx="5244981" cy="3731781"/>
          </a:xfrm>
        </p:spPr>
        <p:txBody>
          <a:bodyPr/>
          <a:lstStyle/>
          <a:p>
            <a:r>
              <a:rPr lang="en-US" noProof="1"/>
              <a:t>.</a:t>
            </a:r>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1177614" y="2455793"/>
            <a:ext cx="5198117" cy="1778085"/>
          </a:xfrm>
        </p:spPr>
        <p:txBody>
          <a:bodyPr/>
          <a:lstStyle/>
          <a:p>
            <a:pPr algn="ctr">
              <a:lnSpc>
                <a:spcPts val="5500"/>
              </a:lnSpc>
            </a:pPr>
            <a:r>
              <a:rPr lang="en-US" sz="8800" dirty="0" err="1">
                <a:latin typeface="Britannic Bold" panose="020B0903060703020204" pitchFamily="34" charset="0"/>
              </a:rPr>
              <a:t>Opsies</a:t>
            </a:r>
            <a:r>
              <a:rPr lang="en-US" sz="8800" dirty="0">
                <a:latin typeface="Britannic Bold" panose="020B0903060703020204" pitchFamily="34" charset="0"/>
              </a:rPr>
              <a:t> wat </a:t>
            </a:r>
            <a:r>
              <a:rPr lang="en-US" sz="8800" dirty="0" err="1">
                <a:latin typeface="Britannic Bold" panose="020B0903060703020204" pitchFamily="34" charset="0"/>
              </a:rPr>
              <a:t>beskikbaar</a:t>
            </a:r>
            <a:r>
              <a:rPr lang="en-US" sz="8800" dirty="0">
                <a:latin typeface="Britannic Bold" panose="020B0903060703020204" pitchFamily="34" charset="0"/>
              </a:rPr>
              <a:t> is </a:t>
            </a:r>
            <a:r>
              <a:rPr lang="en-US" sz="8800" dirty="0" err="1">
                <a:latin typeface="Britannic Bold" panose="020B0903060703020204" pitchFamily="34" charset="0"/>
              </a:rPr>
              <a:t>na</a:t>
            </a:r>
            <a:r>
              <a:rPr lang="en-US" sz="8800" dirty="0">
                <a:latin typeface="Britannic Bold" panose="020B0903060703020204" pitchFamily="34" charset="0"/>
              </a:rPr>
              <a:t> </a:t>
            </a:r>
            <a:br>
              <a:rPr lang="en-US" sz="8800" dirty="0">
                <a:latin typeface="Britannic Bold" panose="020B0903060703020204" pitchFamily="34" charset="0"/>
              </a:rPr>
            </a:br>
            <a:r>
              <a:rPr lang="en-US" sz="8800" dirty="0" err="1">
                <a:latin typeface="Britannic Bold" panose="020B0903060703020204" pitchFamily="34" charset="0"/>
              </a:rPr>
              <a:t>graad</a:t>
            </a:r>
            <a:r>
              <a:rPr lang="en-US" sz="8800" dirty="0">
                <a:latin typeface="Britannic Bold" panose="020B0903060703020204" pitchFamily="34" charset="0"/>
              </a:rPr>
              <a:t> 9</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val="1"/>
              </a:ext>
            </a:extLst>
          </p:cNvPr>
          <p:cNvGrpSpPr/>
          <p:nvPr/>
        </p:nvGrpSpPr>
        <p:grpSpPr>
          <a:xfrm rot="20760045">
            <a:off x="5339007" y="4602266"/>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id="{B230755A-E2AF-482A-972D-E19378500D37}"/>
              </a:ext>
              <a:ext uri="{C183D7F6-B498-43B3-948B-1728B52AA6E4}">
                <adec:decorative xmlns:adec="http://schemas.microsoft.com/office/drawing/2017/decorative" val="1"/>
              </a:ext>
            </a:extLst>
          </p:cNvPr>
          <p:cNvGrpSpPr/>
          <p:nvPr/>
        </p:nvGrpSpPr>
        <p:grpSpPr>
          <a:xfrm rot="696572">
            <a:off x="10118576" y="1468337"/>
            <a:ext cx="1424651" cy="1097682"/>
            <a:chOff x="967966" y="847100"/>
            <a:chExt cx="1424651" cy="1097682"/>
          </a:xfrm>
        </p:grpSpPr>
        <p:sp>
          <p:nvSpPr>
            <p:cNvPr id="15" name="Freeform: Shape 14">
              <a:extLst>
                <a:ext uri="{FF2B5EF4-FFF2-40B4-BE49-F238E27FC236}">
                  <a16:creationId xmlns:a16="http://schemas.microsoft.com/office/drawing/2014/main" id="{2012EE9F-6DF3-4EA4-858C-885E1C7C7B3E}"/>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8575" cap="flat">
              <a:solidFill>
                <a:schemeClr val="accent1"/>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996CAC-044D-4578-9044-3660E3B83834}"/>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56922F9-F7BE-4FC3-92B9-C8415FAAE90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7AE0856-A80F-41AC-B3CC-92F90F2214CC}"/>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FCE80753-DB75-4D85-A8D6-4D03A3EE1FC1}"/>
                </a:ext>
              </a:extLst>
            </p:cNvPr>
            <p:cNvGrpSpPr/>
            <p:nvPr/>
          </p:nvGrpSpPr>
          <p:grpSpPr>
            <a:xfrm>
              <a:off x="1278190" y="977491"/>
              <a:ext cx="822094" cy="695977"/>
              <a:chOff x="1278190" y="977491"/>
              <a:chExt cx="822094" cy="695977"/>
            </a:xfrm>
          </p:grpSpPr>
          <p:sp>
            <p:nvSpPr>
              <p:cNvPr id="30" name="Freeform: Shape 29">
                <a:extLst>
                  <a:ext uri="{FF2B5EF4-FFF2-40B4-BE49-F238E27FC236}">
                    <a16:creationId xmlns:a16="http://schemas.microsoft.com/office/drawing/2014/main" id="{D448CEFB-08C1-4A62-B7D0-C40A91B86E02}"/>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FAE3E9-0AAC-4D09-A9E5-6CB93538397E}"/>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5EAA38F-9AA0-49E6-B03D-979615688B3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9C67754-6253-41BD-A77B-7E4A373DBFF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E4F4342-C034-43E4-953B-0278BB8A8A0F}"/>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20" name="Freeform: Shape 19">
              <a:extLst>
                <a:ext uri="{FF2B5EF4-FFF2-40B4-BE49-F238E27FC236}">
                  <a16:creationId xmlns:a16="http://schemas.microsoft.com/office/drawing/2014/main" id="{96A7CEEC-314D-4DA6-A5EF-E8ACE66276AC}"/>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0A5A1A5E-EF11-4445-9F78-DD96ADE80D9F}"/>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FE1C95C-6392-4369-A4E4-BEA0A4ED63E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39A317B2-CB79-409F-A477-2C06B96B5158}"/>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122A6B4-3C64-4324-B6E9-E9CC02A671D3}"/>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847E948-7A27-472B-9679-250B7A953C02}"/>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CC5E166-F0D2-4665-A4A6-36B174BCC3A0}"/>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68B951B-B773-4905-8A19-88754E641C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1F345F4-910F-412E-8CF8-10F300125C5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6B02A6-1720-4A6C-AA3B-07D8D2843CE3}"/>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83" name="Group 82">
            <a:extLst>
              <a:ext uri="{FF2B5EF4-FFF2-40B4-BE49-F238E27FC236}">
                <a16:creationId xmlns:a16="http://schemas.microsoft.com/office/drawing/2014/main" id="{A4AE79D7-7E11-4272-9332-37522397B41B}"/>
              </a:ext>
              <a:ext uri="{C183D7F6-B498-43B3-948B-1728B52AA6E4}">
                <adec:decorative xmlns:adec="http://schemas.microsoft.com/office/drawing/2017/decorative" val="1"/>
              </a:ext>
            </a:extLst>
          </p:cNvPr>
          <p:cNvGrpSpPr/>
          <p:nvPr/>
        </p:nvGrpSpPr>
        <p:grpSpPr>
          <a:xfrm rot="20895564">
            <a:off x="308614" y="791149"/>
            <a:ext cx="1600379" cy="1524851"/>
            <a:chOff x="-68843" y="1795825"/>
            <a:chExt cx="1600379" cy="1524851"/>
          </a:xfrm>
        </p:grpSpPr>
        <p:sp>
          <p:nvSpPr>
            <p:cNvPr id="84" name="Freeform: Shape 83">
              <a:extLst>
                <a:ext uri="{FF2B5EF4-FFF2-40B4-BE49-F238E27FC236}">
                  <a16:creationId xmlns:a16="http://schemas.microsoft.com/office/drawing/2014/main" id="{8970474A-61F8-4F6B-B873-0616C95630A0}"/>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85" name="Freeform: Shape 84">
              <a:extLst>
                <a:ext uri="{FF2B5EF4-FFF2-40B4-BE49-F238E27FC236}">
                  <a16:creationId xmlns:a16="http://schemas.microsoft.com/office/drawing/2014/main" id="{C876A269-BFEF-49CE-B617-AB3804A419C5}"/>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86" name="Freeform: Shape 85">
              <a:extLst>
                <a:ext uri="{FF2B5EF4-FFF2-40B4-BE49-F238E27FC236}">
                  <a16:creationId xmlns:a16="http://schemas.microsoft.com/office/drawing/2014/main" id="{5EB34CBA-1A78-4229-B6DF-6EB43639959B}"/>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87" name="Freeform: Shape 86">
              <a:extLst>
                <a:ext uri="{FF2B5EF4-FFF2-40B4-BE49-F238E27FC236}">
                  <a16:creationId xmlns:a16="http://schemas.microsoft.com/office/drawing/2014/main" id="{885B4BEF-D2D7-48A6-8A81-2D214AF2160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89" name="Freeform: Shape 88">
              <a:extLst>
                <a:ext uri="{FF2B5EF4-FFF2-40B4-BE49-F238E27FC236}">
                  <a16:creationId xmlns:a16="http://schemas.microsoft.com/office/drawing/2014/main" id="{94B81C37-EE87-4A25-BEE6-E71DDA372ED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90" name="Freeform: Shape 89">
              <a:extLst>
                <a:ext uri="{FF2B5EF4-FFF2-40B4-BE49-F238E27FC236}">
                  <a16:creationId xmlns:a16="http://schemas.microsoft.com/office/drawing/2014/main" id="{E115B737-D0F4-4104-939D-47262ABF3E8D}"/>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91" name="Freeform: Shape 90">
              <a:extLst>
                <a:ext uri="{FF2B5EF4-FFF2-40B4-BE49-F238E27FC236}">
                  <a16:creationId xmlns:a16="http://schemas.microsoft.com/office/drawing/2014/main" id="{C8AA2505-2D5A-4F5C-A7B3-61FB55986D7F}"/>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92" name="Freeform: Shape 91">
              <a:extLst>
                <a:ext uri="{FF2B5EF4-FFF2-40B4-BE49-F238E27FC236}">
                  <a16:creationId xmlns:a16="http://schemas.microsoft.com/office/drawing/2014/main" id="{4503CFC8-EDFD-49B5-950C-9249EACADA8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93" name="TextBox 92">
              <a:extLst>
                <a:ext uri="{FF2B5EF4-FFF2-40B4-BE49-F238E27FC236}">
                  <a16:creationId xmlns:a16="http://schemas.microsoft.com/office/drawing/2014/main" id="{289CE6C4-0D73-44F7-99B9-7B80B6B686F6}"/>
                </a:ext>
              </a:extLst>
            </p:cNvPr>
            <p:cNvSpPr txBox="1"/>
            <p:nvPr/>
          </p:nvSpPr>
          <p:spPr>
            <a:xfrm>
              <a:off x="134201" y="1929866"/>
              <a:ext cx="1194291" cy="338554"/>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grpSp>
        <p:nvGrpSpPr>
          <p:cNvPr id="164" name="Group 163">
            <a:extLst>
              <a:ext uri="{FF2B5EF4-FFF2-40B4-BE49-F238E27FC236}">
                <a16:creationId xmlns:a16="http://schemas.microsoft.com/office/drawing/2014/main" id="{C6832F45-CD0F-454B-8D26-C3AE6BFEB6E3}"/>
              </a:ext>
              <a:ext uri="{C183D7F6-B498-43B3-948B-1728B52AA6E4}">
                <adec:decorative xmlns:adec="http://schemas.microsoft.com/office/drawing/2017/decorative" val="1"/>
              </a:ext>
            </a:extLst>
          </p:cNvPr>
          <p:cNvGrpSpPr/>
          <p:nvPr/>
        </p:nvGrpSpPr>
        <p:grpSpPr>
          <a:xfrm rot="20756102">
            <a:off x="7911409" y="975790"/>
            <a:ext cx="1511898" cy="1012825"/>
            <a:chOff x="7911409" y="975790"/>
            <a:chExt cx="1511898" cy="1012825"/>
          </a:xfrm>
        </p:grpSpPr>
        <p:sp>
          <p:nvSpPr>
            <p:cNvPr id="165" name="Freeform: Shape 164">
              <a:extLst>
                <a:ext uri="{FF2B5EF4-FFF2-40B4-BE49-F238E27FC236}">
                  <a16:creationId xmlns:a16="http://schemas.microsoft.com/office/drawing/2014/main" id="{1164F7DE-368F-450F-A806-965DEE3E2FDA}"/>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FEE8055-1A64-4E0F-8217-48B364D1E60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B19839C-B275-46F5-A3E4-93425D0E212B}"/>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5C58650-F545-4D41-A164-9277F2B7C2AD}"/>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69" name="TextBox 168">
              <a:extLst>
                <a:ext uri="{FF2B5EF4-FFF2-40B4-BE49-F238E27FC236}">
                  <a16:creationId xmlns:a16="http://schemas.microsoft.com/office/drawing/2014/main" id="{B1099266-5805-486E-BC85-D455155149D1}"/>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pic>
        <p:nvPicPr>
          <p:cNvPr id="2" name="Picture 1">
            <a:extLst>
              <a:ext uri="{FF2B5EF4-FFF2-40B4-BE49-F238E27FC236}">
                <a16:creationId xmlns:a16="http://schemas.microsoft.com/office/drawing/2014/main" id="{4D40EE18-3158-7B8B-C2DA-E6C30195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866565" y="843896"/>
            <a:ext cx="4865325" cy="596363"/>
          </a:xfrm>
        </p:spPr>
        <p:txBody>
          <a:bodyPr/>
          <a:lstStyle/>
          <a:p>
            <a:r>
              <a:rPr lang="en-US" sz="4000" dirty="0">
                <a:latin typeface="Britannic Bold" panose="020B0903060703020204" pitchFamily="34" charset="0"/>
              </a:rPr>
              <a:t>‘n </a:t>
            </a:r>
            <a:r>
              <a:rPr lang="en-US" sz="4000" dirty="0" err="1">
                <a:latin typeface="Britannic Bold" panose="020B0903060703020204" pitchFamily="34" charset="0"/>
              </a:rPr>
              <a:t>Kruispad</a:t>
            </a:r>
            <a:r>
              <a:rPr lang="en-US" sz="4000" dirty="0">
                <a:latin typeface="Britannic Bold" panose="020B0903060703020204" pitchFamily="34" charset="0"/>
              </a:rPr>
              <a:t>…</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pPr marL="0" indent="0" algn="ctr">
              <a:buNone/>
            </a:pPr>
            <a:r>
              <a:rPr lang="en-US" sz="2400" dirty="0" err="1"/>
              <a:t>Sodra</a:t>
            </a:r>
            <a:r>
              <a:rPr lang="en-US" sz="2400" dirty="0"/>
              <a:t> </a:t>
            </a:r>
            <a:r>
              <a:rPr lang="en-US" sz="2400" dirty="0" err="1"/>
              <a:t>jy</a:t>
            </a:r>
            <a:r>
              <a:rPr lang="en-US" sz="2400" dirty="0"/>
              <a:t> </a:t>
            </a:r>
            <a:r>
              <a:rPr lang="en-US" sz="2400" dirty="0" err="1"/>
              <a:t>graad</a:t>
            </a:r>
            <a:r>
              <a:rPr lang="en-US" sz="2400" dirty="0"/>
              <a:t> 9 </a:t>
            </a:r>
            <a:r>
              <a:rPr lang="en-US" sz="2400" dirty="0" err="1"/>
              <a:t>voltooi</a:t>
            </a:r>
            <a:r>
              <a:rPr lang="en-US" sz="2400" dirty="0"/>
              <a:t> het, is </a:t>
            </a:r>
            <a:r>
              <a:rPr lang="en-US" sz="2400" dirty="0" err="1"/>
              <a:t>daar</a:t>
            </a:r>
            <a:r>
              <a:rPr lang="en-US" sz="2400" dirty="0"/>
              <a:t> twee </a:t>
            </a:r>
            <a:r>
              <a:rPr lang="en-US" sz="2400" dirty="0" err="1"/>
              <a:t>paaie</a:t>
            </a:r>
            <a:r>
              <a:rPr lang="en-US" sz="2400" dirty="0"/>
              <a:t> </a:t>
            </a:r>
            <a:r>
              <a:rPr lang="en-US" sz="2400" dirty="0" err="1"/>
              <a:t>waaruit</a:t>
            </a:r>
            <a:r>
              <a:rPr lang="en-US" sz="2400" dirty="0"/>
              <a:t> </a:t>
            </a:r>
            <a:r>
              <a:rPr lang="en-US" sz="2400" dirty="0" err="1"/>
              <a:t>jy</a:t>
            </a:r>
            <a:r>
              <a:rPr lang="en-US" sz="2400" dirty="0"/>
              <a:t> </a:t>
            </a:r>
            <a:r>
              <a:rPr lang="en-US" sz="2400" dirty="0" err="1"/>
              <a:t>sal</a:t>
            </a:r>
            <a:r>
              <a:rPr lang="en-US" sz="2400" dirty="0"/>
              <a:t> </a:t>
            </a:r>
            <a:r>
              <a:rPr lang="en-US" sz="2400" dirty="0" err="1"/>
              <a:t>moet</a:t>
            </a:r>
            <a:r>
              <a:rPr lang="en-US" sz="2400" dirty="0"/>
              <a:t> </a:t>
            </a:r>
            <a:r>
              <a:rPr lang="en-US" sz="2400" dirty="0" err="1"/>
              <a:t>kies</a:t>
            </a:r>
            <a:r>
              <a:rPr lang="en-US" sz="2400" dirty="0"/>
              <a:t>.</a:t>
            </a:r>
          </a:p>
          <a:p>
            <a:pPr marL="0" indent="0" algn="ctr">
              <a:buNone/>
            </a:pPr>
            <a:r>
              <a:rPr lang="en-US" sz="2400" dirty="0" err="1"/>
              <a:t>Beide</a:t>
            </a:r>
            <a:r>
              <a:rPr lang="en-US" sz="2400" dirty="0"/>
              <a:t> is </a:t>
            </a:r>
            <a:r>
              <a:rPr lang="en-US" sz="2400" b="1" u="sng" dirty="0" err="1"/>
              <a:t>baie</a:t>
            </a:r>
            <a:r>
              <a:rPr lang="en-US" sz="2400" b="1" u="sng" dirty="0"/>
              <a:t> </a:t>
            </a:r>
            <a:r>
              <a:rPr lang="en-US" sz="2400" b="1" u="sng" dirty="0" err="1"/>
              <a:t>waardevol</a:t>
            </a:r>
            <a:r>
              <a:rPr lang="en-US" sz="2400" b="1" u="sng" dirty="0"/>
              <a:t> </a:t>
            </a:r>
            <a:r>
              <a:rPr lang="en-US" sz="2400" dirty="0" err="1"/>
              <a:t>en</a:t>
            </a:r>
            <a:r>
              <a:rPr lang="en-US" sz="2400" dirty="0"/>
              <a:t> </a:t>
            </a:r>
            <a:r>
              <a:rPr lang="en-US" sz="2400" b="1" i="1" dirty="0" err="1"/>
              <a:t>baie</a:t>
            </a:r>
            <a:r>
              <a:rPr lang="en-US" sz="2400" b="1" i="1" dirty="0"/>
              <a:t> </a:t>
            </a:r>
            <a:r>
              <a:rPr lang="en-US" sz="2400" b="1" i="1" dirty="0" err="1"/>
              <a:t>belangrik</a:t>
            </a:r>
            <a:r>
              <a:rPr lang="en-US" sz="2400" dirty="0"/>
              <a:t>, </a:t>
            </a:r>
            <a:r>
              <a:rPr lang="en-US" sz="2400" dirty="0" err="1"/>
              <a:t>aangesien</a:t>
            </a:r>
            <a:r>
              <a:rPr lang="en-US" sz="2400" dirty="0"/>
              <a:t> </a:t>
            </a:r>
            <a:r>
              <a:rPr lang="en-US" sz="2400" dirty="0" err="1"/>
              <a:t>jou</a:t>
            </a:r>
            <a:r>
              <a:rPr lang="en-US" sz="2400" dirty="0"/>
              <a:t> </a:t>
            </a:r>
            <a:r>
              <a:rPr lang="en-US" sz="2400" dirty="0" err="1"/>
              <a:t>toekoms</a:t>
            </a:r>
            <a:r>
              <a:rPr lang="en-US" sz="2400" dirty="0"/>
              <a:t> </a:t>
            </a:r>
            <a:r>
              <a:rPr lang="en-US" sz="2400" dirty="0" err="1"/>
              <a:t>daarvan</a:t>
            </a:r>
            <a:r>
              <a:rPr lang="en-US" sz="2400" dirty="0"/>
              <a:t> </a:t>
            </a:r>
            <a:r>
              <a:rPr lang="en-US" sz="2400" dirty="0" err="1"/>
              <a:t>afhang</a:t>
            </a:r>
            <a:r>
              <a:rPr lang="en-US" sz="2400" dirty="0"/>
              <a:t>.</a:t>
            </a:r>
          </a:p>
          <a:p>
            <a:pPr marL="0" indent="0" algn="ctr">
              <a:buNone/>
            </a:pPr>
            <a:r>
              <a:rPr lang="en-US" sz="2400" dirty="0" err="1"/>
              <a:t>Jy</a:t>
            </a:r>
            <a:r>
              <a:rPr lang="en-US" sz="2400" dirty="0"/>
              <a:t> </a:t>
            </a:r>
            <a:r>
              <a:rPr lang="en-US" sz="2400" dirty="0" err="1"/>
              <a:t>kan</a:t>
            </a:r>
            <a:r>
              <a:rPr lang="en-US" sz="2400" dirty="0"/>
              <a:t> </a:t>
            </a:r>
            <a:r>
              <a:rPr lang="en-US" sz="2400" dirty="0" err="1"/>
              <a:t>jouself</a:t>
            </a:r>
            <a:r>
              <a:rPr lang="en-US" sz="2400" dirty="0"/>
              <a:t> by </a:t>
            </a:r>
            <a:r>
              <a:rPr lang="en-US" sz="2400" dirty="0" err="1"/>
              <a:t>hierdie</a:t>
            </a:r>
            <a:r>
              <a:rPr lang="en-US" sz="2400" dirty="0"/>
              <a:t> </a:t>
            </a:r>
            <a:r>
              <a:rPr lang="en-US" sz="2400" dirty="0" err="1"/>
              <a:t>kruispad</a:t>
            </a:r>
            <a:r>
              <a:rPr lang="en-US" sz="2400" dirty="0"/>
              <a:t> </a:t>
            </a:r>
            <a:r>
              <a:rPr lang="en-US" sz="2400" dirty="0" err="1"/>
              <a:t>bevind</a:t>
            </a:r>
            <a:r>
              <a:rPr lang="en-US" sz="2400" dirty="0"/>
              <a:t> </a:t>
            </a:r>
            <a:r>
              <a:rPr lang="en-US" sz="2400" dirty="0" err="1"/>
              <a:t>en</a:t>
            </a:r>
            <a:r>
              <a:rPr lang="en-US" sz="2400" dirty="0"/>
              <a:t> </a:t>
            </a:r>
            <a:r>
              <a:rPr lang="en-US" sz="2400" dirty="0" err="1"/>
              <a:t>onseker</a:t>
            </a:r>
            <a:r>
              <a:rPr lang="en-US" sz="2400" dirty="0"/>
              <a:t> wees </a:t>
            </a:r>
            <a:r>
              <a:rPr lang="en-US" sz="2400" dirty="0" err="1"/>
              <a:t>oor</a:t>
            </a:r>
            <a:r>
              <a:rPr lang="en-US" sz="2400" dirty="0"/>
              <a:t> </a:t>
            </a:r>
            <a:r>
              <a:rPr lang="en-US" sz="2400" dirty="0" err="1"/>
              <a:t>watter</a:t>
            </a:r>
            <a:r>
              <a:rPr lang="en-US" sz="2400" dirty="0"/>
              <a:t> pad om </a:t>
            </a:r>
            <a:r>
              <a:rPr lang="en-US" sz="2400" dirty="0" err="1"/>
              <a:t>te</a:t>
            </a:r>
            <a:r>
              <a:rPr lang="en-US" sz="2400" dirty="0"/>
              <a:t> </a:t>
            </a:r>
            <a:r>
              <a:rPr lang="en-US" sz="2400" dirty="0" err="1"/>
              <a:t>kies</a:t>
            </a:r>
            <a:r>
              <a:rPr lang="en-US" sz="2400" dirty="0"/>
              <a:t>.</a:t>
            </a:r>
          </a:p>
          <a:p>
            <a:pPr marL="0" indent="0" algn="ctr">
              <a:buNone/>
            </a:pPr>
            <a:r>
              <a:rPr lang="en-US" sz="2400" dirty="0" err="1"/>
              <a:t>Weet</a:t>
            </a:r>
            <a:r>
              <a:rPr lang="en-US" sz="2400" dirty="0"/>
              <a:t> </a:t>
            </a:r>
            <a:r>
              <a:rPr lang="en-US" sz="2400" dirty="0" err="1"/>
              <a:t>jy</a:t>
            </a:r>
            <a:r>
              <a:rPr lang="en-US" sz="2400" dirty="0"/>
              <a:t> wat </a:t>
            </a:r>
            <a:r>
              <a:rPr lang="en-US" sz="2400" dirty="0" err="1"/>
              <a:t>hierdie</a:t>
            </a:r>
            <a:r>
              <a:rPr lang="en-US" sz="2400" dirty="0"/>
              <a:t> </a:t>
            </a:r>
            <a:r>
              <a:rPr lang="en-US" sz="2400" dirty="0" err="1"/>
              <a:t>paaie</a:t>
            </a:r>
            <a:r>
              <a:rPr lang="en-US" sz="2400" dirty="0"/>
              <a:t> </a:t>
            </a:r>
            <a:r>
              <a:rPr lang="en-US" sz="2400" dirty="0" err="1"/>
              <a:t>behels</a:t>
            </a:r>
            <a:r>
              <a:rPr lang="en-US" sz="2400" dirty="0"/>
              <a:t>?</a:t>
            </a:r>
            <a:endParaRPr lang="en-US"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b="-220"/>
          <a:stretch/>
        </p:blipFill>
        <p:spPr>
          <a:xfrm rot="225446">
            <a:off x="6642497" y="1447602"/>
            <a:ext cx="4607127" cy="4382149"/>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6081414" y="203443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18CAB5F5-E27F-44B0-9430-A448E6C1A328}"/>
              </a:ext>
              <a:ext uri="{C183D7F6-B498-43B3-948B-1728B52AA6E4}">
                <adec:decorative xmlns:adec="http://schemas.microsoft.com/office/drawing/2017/decorative" val="1"/>
              </a:ext>
            </a:extLst>
          </p:cNvPr>
          <p:cNvGrpSpPr>
            <a:grpSpLocks noChangeAspect="1"/>
          </p:cNvGrpSpPr>
          <p:nvPr/>
        </p:nvGrpSpPr>
        <p:grpSpPr>
          <a:xfrm rot="20770368">
            <a:off x="5901550" y="4602097"/>
            <a:ext cx="1422447" cy="962244"/>
            <a:chOff x="228294" y="3266533"/>
            <a:chExt cx="971550" cy="657225"/>
          </a:xfrm>
        </p:grpSpPr>
        <p:sp>
          <p:nvSpPr>
            <p:cNvPr id="65" name="Freeform: Shape 64">
              <a:extLst>
                <a:ext uri="{FF2B5EF4-FFF2-40B4-BE49-F238E27FC236}">
                  <a16:creationId xmlns:a16="http://schemas.microsoft.com/office/drawing/2014/main"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pic>
        <p:nvPicPr>
          <p:cNvPr id="3" name="Picture 2">
            <a:extLst>
              <a:ext uri="{FF2B5EF4-FFF2-40B4-BE49-F238E27FC236}">
                <a16:creationId xmlns:a16="http://schemas.microsoft.com/office/drawing/2014/main" id="{AFEE6603-06C5-0A88-E44C-338F4C62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5116228" y="1407431"/>
            <a:ext cx="6809841" cy="4136282"/>
          </a:xfrm>
        </p:spPr>
        <p:txBody>
          <a:bodyPr/>
          <a:lstStyle/>
          <a:p>
            <a:pPr algn="ctr"/>
            <a:r>
              <a:rPr lang="en-US" sz="4800" dirty="0">
                <a:solidFill>
                  <a:schemeClr val="tx1"/>
                </a:solidFill>
                <a:latin typeface="Britannic Bold" panose="020B0903060703020204" pitchFamily="34" charset="0"/>
              </a:rPr>
              <a:t>Die </a:t>
            </a:r>
            <a:r>
              <a:rPr lang="en-US" sz="4800" dirty="0" err="1">
                <a:solidFill>
                  <a:schemeClr val="tx1"/>
                </a:solidFill>
                <a:latin typeface="Britannic Bold" panose="020B0903060703020204" pitchFamily="34" charset="0"/>
              </a:rPr>
              <a:t>Nasionale</a:t>
            </a:r>
            <a:r>
              <a:rPr lang="en-US" sz="4800" dirty="0">
                <a:solidFill>
                  <a:schemeClr val="tx1"/>
                </a:solidFill>
                <a:latin typeface="Britannic Bold" panose="020B0903060703020204" pitchFamily="34" charset="0"/>
              </a:rPr>
              <a:t> Senior </a:t>
            </a:r>
            <a:r>
              <a:rPr lang="en-US" sz="4800" dirty="0" err="1">
                <a:solidFill>
                  <a:schemeClr val="tx1"/>
                </a:solidFill>
                <a:latin typeface="Britannic Bold" panose="020B0903060703020204" pitchFamily="34" charset="0"/>
              </a:rPr>
              <a:t>Sertifikaat</a:t>
            </a:r>
            <a:r>
              <a:rPr lang="en-US" sz="4800" dirty="0">
                <a:solidFill>
                  <a:schemeClr val="tx1"/>
                </a:solidFill>
                <a:latin typeface="Britannic Bold" panose="020B0903060703020204" pitchFamily="34" charset="0"/>
              </a:rPr>
              <a:t> </a:t>
            </a:r>
            <a:br>
              <a:rPr lang="en-US" sz="4800" dirty="0">
                <a:solidFill>
                  <a:schemeClr val="tx1"/>
                </a:solidFill>
                <a:latin typeface="Britannic Bold" panose="020B0903060703020204" pitchFamily="34" charset="0"/>
              </a:rPr>
            </a:br>
            <a:r>
              <a:rPr lang="en-US" sz="2000" dirty="0">
                <a:solidFill>
                  <a:schemeClr val="bg1"/>
                </a:solidFill>
                <a:latin typeface="Britannic Bold" panose="020B0903060703020204" pitchFamily="34" charset="0"/>
              </a:rPr>
              <a:t>a</a:t>
            </a:r>
            <a:br>
              <a:rPr lang="en-US" sz="4800" dirty="0">
                <a:solidFill>
                  <a:schemeClr val="tx1"/>
                </a:solidFill>
                <a:latin typeface="Britannic Bold" panose="020B0903060703020204" pitchFamily="34" charset="0"/>
              </a:rPr>
            </a:br>
            <a:r>
              <a:rPr lang="en-US" sz="4800" dirty="0" err="1">
                <a:solidFill>
                  <a:schemeClr val="tx1"/>
                </a:solidFill>
                <a:latin typeface="Britannic Bold" panose="020B0903060703020204" pitchFamily="34" charset="0"/>
              </a:rPr>
              <a:t>en</a:t>
            </a:r>
            <a:br>
              <a:rPr lang="en-US" sz="4800" dirty="0">
                <a:solidFill>
                  <a:schemeClr val="tx1"/>
                </a:solidFill>
                <a:latin typeface="Britannic Bold" panose="020B0903060703020204" pitchFamily="34" charset="0"/>
              </a:rPr>
            </a:br>
            <a:r>
              <a:rPr lang="en-US" sz="1000" dirty="0">
                <a:solidFill>
                  <a:schemeClr val="bg1"/>
                </a:solidFill>
                <a:latin typeface="Britannic Bold" panose="020B0903060703020204" pitchFamily="34" charset="0"/>
              </a:rPr>
              <a:t>a</a:t>
            </a:r>
            <a:br>
              <a:rPr lang="en-US" sz="4800" dirty="0">
                <a:solidFill>
                  <a:schemeClr val="tx1"/>
                </a:solidFill>
                <a:latin typeface="Britannic Bold" panose="020B0903060703020204" pitchFamily="34" charset="0"/>
              </a:rPr>
            </a:br>
            <a:r>
              <a:rPr lang="en-US" sz="4800" dirty="0">
                <a:solidFill>
                  <a:schemeClr val="tx1"/>
                </a:solidFill>
                <a:latin typeface="Britannic Bold" panose="020B0903060703020204" pitchFamily="34" charset="0"/>
              </a:rPr>
              <a:t>Die </a:t>
            </a:r>
            <a:r>
              <a:rPr lang="en-US" sz="4800" dirty="0" err="1">
                <a:solidFill>
                  <a:schemeClr val="tx1"/>
                </a:solidFill>
                <a:latin typeface="Britannic Bold" panose="020B0903060703020204" pitchFamily="34" charset="0"/>
              </a:rPr>
              <a:t>Nasionale</a:t>
            </a:r>
            <a:r>
              <a:rPr lang="en-US" sz="4800" dirty="0">
                <a:solidFill>
                  <a:schemeClr val="tx1"/>
                </a:solidFill>
                <a:latin typeface="Britannic Bold" panose="020B0903060703020204" pitchFamily="34" charset="0"/>
              </a:rPr>
              <a:t> </a:t>
            </a:r>
            <a:r>
              <a:rPr lang="en-US" sz="4800" dirty="0" err="1">
                <a:solidFill>
                  <a:schemeClr val="tx1"/>
                </a:solidFill>
                <a:latin typeface="Britannic Bold" panose="020B0903060703020204" pitchFamily="34" charset="0"/>
              </a:rPr>
              <a:t>Vaardigheidsertifikaat</a:t>
            </a:r>
            <a:endParaRPr lang="en-US" sz="4800" dirty="0">
              <a:solidFill>
                <a:schemeClr val="tx1"/>
              </a:solidFill>
              <a:latin typeface="Britannic Bold" panose="020B0903060703020204" pitchFamily="34" charset="0"/>
            </a:endParaRPr>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12"/>
          <a:stretch/>
        </p:blipFill>
        <p:spPr>
          <a:xfrm rot="-240000">
            <a:off x="733158" y="834426"/>
            <a:ext cx="4188297" cy="3983772"/>
          </a:xfrm>
        </p:spPr>
      </p:pic>
      <p:grpSp>
        <p:nvGrpSpPr>
          <p:cNvPr id="28" name="Group 27">
            <a:extLst>
              <a:ext uri="{FF2B5EF4-FFF2-40B4-BE49-F238E27FC236}">
                <a16:creationId xmlns:a16="http://schemas.microsoft.com/office/drawing/2014/main" id="{CB549F46-286E-4D11-9B05-3772D7CFFE3E}"/>
              </a:ext>
              <a:ext uri="{C183D7F6-B498-43B3-948B-1728B52AA6E4}">
                <adec:decorative xmlns:adec="http://schemas.microsoft.com/office/drawing/2017/decorative" val="1"/>
              </a:ext>
            </a:extLst>
          </p:cNvPr>
          <p:cNvGrpSpPr>
            <a:grpSpLocks noChangeAspect="1"/>
          </p:cNvGrpSpPr>
          <p:nvPr/>
        </p:nvGrpSpPr>
        <p:grpSpPr>
          <a:xfrm rot="684357">
            <a:off x="4412841" y="4781354"/>
            <a:ext cx="1219200" cy="914400"/>
            <a:chOff x="3403719" y="943599"/>
            <a:chExt cx="1219200" cy="914400"/>
          </a:xfrm>
        </p:grpSpPr>
        <p:sp>
          <p:nvSpPr>
            <p:cNvPr id="29" name="Freeform: Shape 28">
              <a:extLst>
                <a:ext uri="{FF2B5EF4-FFF2-40B4-BE49-F238E27FC236}">
                  <a16:creationId xmlns:a16="http://schemas.microsoft.com/office/drawing/2014/main"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val="1"/>
              </a:ext>
            </a:extLst>
          </p:cNvPr>
          <p:cNvGrpSpPr>
            <a:grpSpLocks noChangeAspect="1"/>
          </p:cNvGrpSpPr>
          <p:nvPr/>
        </p:nvGrpSpPr>
        <p:grpSpPr>
          <a:xfrm>
            <a:off x="10388594" y="606073"/>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25" name="Group 124">
            <a:extLst>
              <a:ext uri="{FF2B5EF4-FFF2-40B4-BE49-F238E27FC236}">
                <a16:creationId xmlns:a16="http://schemas.microsoft.com/office/drawing/2014/main" id="{48B7DDBD-618B-4314-904D-B8BABD12ADAB}"/>
              </a:ext>
              <a:ext uri="{C183D7F6-B498-43B3-948B-1728B52AA6E4}">
                <adec:decorative xmlns:adec="http://schemas.microsoft.com/office/drawing/2017/decorative" val="1"/>
              </a:ext>
            </a:extLst>
          </p:cNvPr>
          <p:cNvGrpSpPr>
            <a:grpSpLocks noChangeAspect="1"/>
          </p:cNvGrpSpPr>
          <p:nvPr/>
        </p:nvGrpSpPr>
        <p:grpSpPr>
          <a:xfrm rot="20686633">
            <a:off x="511370" y="5172786"/>
            <a:ext cx="1277043" cy="1277043"/>
            <a:chOff x="10320554" y="1899878"/>
            <a:chExt cx="1055407" cy="1055407"/>
          </a:xfrm>
        </p:grpSpPr>
        <p:grpSp>
          <p:nvGrpSpPr>
            <p:cNvPr id="126" name="Group 125">
              <a:extLst>
                <a:ext uri="{FF2B5EF4-FFF2-40B4-BE49-F238E27FC236}">
                  <a16:creationId xmlns:a16="http://schemas.microsoft.com/office/drawing/2014/main" id="{D302BD75-8A07-4A86-B3F4-144037F0F042}"/>
                </a:ext>
              </a:extLst>
            </p:cNvPr>
            <p:cNvGrpSpPr/>
            <p:nvPr/>
          </p:nvGrpSpPr>
          <p:grpSpPr>
            <a:xfrm>
              <a:off x="10320554" y="1899878"/>
              <a:ext cx="1055407" cy="1055407"/>
              <a:chOff x="10209736" y="1789060"/>
              <a:chExt cx="1277043" cy="1277043"/>
            </a:xfrm>
          </p:grpSpPr>
          <p:sp>
            <p:nvSpPr>
              <p:cNvPr id="130" name="Freeform: Shape 129">
                <a:extLst>
                  <a:ext uri="{FF2B5EF4-FFF2-40B4-BE49-F238E27FC236}">
                    <a16:creationId xmlns:a16="http://schemas.microsoft.com/office/drawing/2014/main" id="{EDF0C7A5-A341-46E5-8118-B11151EC223E}"/>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372D5-7049-4644-BDF9-65FF315BC1C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DC1E641-8F6B-46A9-8ACC-86346F2EB006}"/>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754AD64-5D71-4430-863E-67247EE7366A}"/>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3C259C1-5E8C-4A20-BEEB-3BC654568FC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EA9AB140-72E1-4DEF-A0B0-BF433F5AF6B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36751E6-98E8-4C37-B372-51D924D105D0}"/>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AE64D95-1395-4CC0-ABCD-BE0D790F0A39}"/>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27" name="Group 126">
              <a:extLst>
                <a:ext uri="{FF2B5EF4-FFF2-40B4-BE49-F238E27FC236}">
                  <a16:creationId xmlns:a16="http://schemas.microsoft.com/office/drawing/2014/main" id="{DFA99C38-EB77-44FA-8C68-CBF1DFD0202E}"/>
                </a:ext>
              </a:extLst>
            </p:cNvPr>
            <p:cNvGrpSpPr/>
            <p:nvPr/>
          </p:nvGrpSpPr>
          <p:grpSpPr>
            <a:xfrm>
              <a:off x="10520000" y="2103495"/>
              <a:ext cx="657225" cy="542925"/>
              <a:chOff x="10520000" y="2103495"/>
              <a:chExt cx="657225" cy="542925"/>
            </a:xfrm>
          </p:grpSpPr>
          <p:sp>
            <p:nvSpPr>
              <p:cNvPr id="128" name="Freeform: Shape 127">
                <a:extLst>
                  <a:ext uri="{FF2B5EF4-FFF2-40B4-BE49-F238E27FC236}">
                    <a16:creationId xmlns:a16="http://schemas.microsoft.com/office/drawing/2014/main" id="{E2333016-2140-4C54-843E-169B3EF8A626}"/>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3330F738-1A75-45EC-A749-61C04041755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pic>
        <p:nvPicPr>
          <p:cNvPr id="3" name="Picture 2">
            <a:extLst>
              <a:ext uri="{FF2B5EF4-FFF2-40B4-BE49-F238E27FC236}">
                <a16:creationId xmlns:a16="http://schemas.microsoft.com/office/drawing/2014/main" id="{7EA66D99-CAF2-D88D-945F-1DE4906BE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5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a:xfrm>
            <a:off x="354375" y="301425"/>
            <a:ext cx="10862677" cy="446281"/>
          </a:xfrm>
        </p:spPr>
        <p:txBody>
          <a:bodyPr/>
          <a:lstStyle/>
          <a:p>
            <a:r>
              <a:rPr lang="en-US" dirty="0">
                <a:latin typeface="Britannic Bold" panose="020B0903060703020204" pitchFamily="34" charset="0"/>
              </a:rPr>
              <a:t>Van </a:t>
            </a:r>
            <a:r>
              <a:rPr lang="en-US" dirty="0" err="1">
                <a:latin typeface="Britannic Bold" panose="020B0903060703020204" pitchFamily="34" charset="0"/>
              </a:rPr>
              <a:t>nader</a:t>
            </a:r>
            <a:r>
              <a:rPr lang="en-US" dirty="0">
                <a:latin typeface="Britannic Bold" panose="020B0903060703020204" pitchFamily="34" charset="0"/>
              </a:rPr>
              <a:t> </a:t>
            </a:r>
            <a:r>
              <a:rPr lang="en-US" dirty="0" err="1">
                <a:latin typeface="Britannic Bold" panose="020B0903060703020204" pitchFamily="34" charset="0"/>
              </a:rPr>
              <a:t>beskou</a:t>
            </a:r>
            <a:endParaRPr lang="en-US" dirty="0">
              <a:latin typeface="Britannic Bold" panose="020B0903060703020204" pitchFamily="34" charset="0"/>
            </a:endParaRPr>
          </a:p>
        </p:txBody>
      </p:sp>
      <p:sp>
        <p:nvSpPr>
          <p:cNvPr id="3" name="Text Placeholder 2">
            <a:extLst>
              <a:ext uri="{FF2B5EF4-FFF2-40B4-BE49-F238E27FC236}">
                <a16:creationId xmlns:a16="http://schemas.microsoft.com/office/drawing/2014/main" id="{4ED4DFCA-A64D-498D-AC7D-5ED4B9F14F2C}"/>
              </a:ext>
            </a:extLst>
          </p:cNvPr>
          <p:cNvSpPr>
            <a:spLocks noGrp="1"/>
          </p:cNvSpPr>
          <p:nvPr>
            <p:ph type="body" sz="quarter" idx="17"/>
          </p:nvPr>
        </p:nvSpPr>
        <p:spPr>
          <a:xfrm>
            <a:off x="312580" y="681628"/>
            <a:ext cx="10862677" cy="360362"/>
          </a:xfrm>
        </p:spPr>
        <p:txBody>
          <a:bodyPr/>
          <a:lstStyle/>
          <a:p>
            <a:r>
              <a:rPr lang="en-US" b="0" noProof="1">
                <a:latin typeface="Britannic Bold" panose="020B0903060703020204" pitchFamily="34" charset="0"/>
              </a:rPr>
              <a:t>Nasionale Senior Sertifikaat en die Nasionale Vaardigheidsertifikaat</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rot="16200000">
            <a:off x="-1597629" y="3391535"/>
            <a:ext cx="4254545" cy="360000"/>
          </a:xfrm>
        </p:spPr>
        <p:txBody>
          <a:bodyPr/>
          <a:lstStyle/>
          <a:p>
            <a:pPr algn="ctr"/>
            <a:r>
              <a:rPr lang="en-US" sz="2400" dirty="0" err="1"/>
              <a:t>Nasionale</a:t>
            </a:r>
            <a:r>
              <a:rPr lang="en-US" sz="2400" dirty="0"/>
              <a:t> Senior </a:t>
            </a:r>
            <a:r>
              <a:rPr lang="en-US" sz="2400" dirty="0" err="1"/>
              <a:t>Sertifikaat</a:t>
            </a:r>
            <a:endParaRPr lang="en-US" sz="2400" dirty="0"/>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val="1"/>
              </a:ext>
            </a:extLst>
          </p:cNvPr>
          <p:cNvGrpSpPr/>
          <p:nvPr/>
        </p:nvGrpSpPr>
        <p:grpSpPr>
          <a:xfrm>
            <a:off x="5200386" y="1412490"/>
            <a:ext cx="1723828" cy="1328195"/>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r>
                <a:rPr lang="en-US" sz="4800" dirty="0">
                  <a:solidFill>
                    <a:schemeClr val="bg1"/>
                  </a:solidFill>
                </a:rPr>
                <a:t>VS.</a:t>
              </a: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rot="5400000">
            <a:off x="9126214" y="3344995"/>
            <a:ext cx="4927712" cy="430995"/>
          </a:xfrm>
        </p:spPr>
        <p:txBody>
          <a:bodyPr/>
          <a:lstStyle/>
          <a:p>
            <a:pPr algn="ctr"/>
            <a:r>
              <a:rPr lang="en-US" sz="2400" dirty="0" err="1"/>
              <a:t>Nasionale</a:t>
            </a:r>
            <a:r>
              <a:rPr lang="en-US" sz="2400" dirty="0"/>
              <a:t> </a:t>
            </a:r>
            <a:r>
              <a:rPr lang="en-US" sz="2400" dirty="0" err="1"/>
              <a:t>Vaardigheidsertifikaat</a:t>
            </a:r>
            <a:r>
              <a:rPr lang="en-US" sz="2400" dirty="0"/>
              <a:t> </a:t>
            </a:r>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5</a:t>
            </a:fld>
            <a:endParaRPr lang="en-US" dirty="0"/>
          </a:p>
        </p:txBody>
      </p:sp>
      <p:pic>
        <p:nvPicPr>
          <p:cNvPr id="12" name="Picture 11" descr="Teenactive-logo">
            <a:extLst>
              <a:ext uri="{FF2B5EF4-FFF2-40B4-BE49-F238E27FC236}">
                <a16:creationId xmlns:a16="http://schemas.microsoft.com/office/drawing/2014/main" id="{4ABFE7E2-BEA2-4291-B6F5-3C276C26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9406" y="6338792"/>
            <a:ext cx="1323340" cy="468630"/>
          </a:xfrm>
          <a:prstGeom prst="rect">
            <a:avLst/>
          </a:prstGeom>
          <a:noFill/>
          <a:ln>
            <a:noFill/>
          </a:ln>
        </p:spPr>
      </p:pic>
      <p:pic>
        <p:nvPicPr>
          <p:cNvPr id="1026" name="Picture 2" descr="The National Senior Certificate: (NSC) | Career Planet">
            <a:extLst>
              <a:ext uri="{FF2B5EF4-FFF2-40B4-BE49-F238E27FC236}">
                <a16:creationId xmlns:a16="http://schemas.microsoft.com/office/drawing/2014/main" id="{63D4F38D-81F2-43B5-93EA-D8A207850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2" t="1961" r="2141" b="3680"/>
          <a:stretch/>
        </p:blipFill>
        <p:spPr bwMode="auto">
          <a:xfrm>
            <a:off x="7118533" y="1026245"/>
            <a:ext cx="4211859" cy="5767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Senior Certificate">
            <a:extLst>
              <a:ext uri="{FF2B5EF4-FFF2-40B4-BE49-F238E27FC236}">
                <a16:creationId xmlns:a16="http://schemas.microsoft.com/office/drawing/2014/main" id="{5CDBF835-F700-4E4D-A68B-5FA2E480D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46" y="974117"/>
            <a:ext cx="4516622" cy="584711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5ED04D1-8AFD-411A-8C75-70F1F88D8A7D}"/>
              </a:ext>
              <a:ext uri="{C183D7F6-B498-43B3-948B-1728B52AA6E4}">
                <adec:decorative xmlns:adec="http://schemas.microsoft.com/office/drawing/2017/decorative" val="1"/>
              </a:ext>
            </a:extLst>
          </p:cNvPr>
          <p:cNvGrpSpPr>
            <a:grpSpLocks noChangeAspect="1"/>
          </p:cNvGrpSpPr>
          <p:nvPr/>
        </p:nvGrpSpPr>
        <p:grpSpPr>
          <a:xfrm rot="846514">
            <a:off x="5181497" y="4344967"/>
            <a:ext cx="1137481" cy="1090735"/>
            <a:chOff x="7976201" y="850024"/>
            <a:chExt cx="1137481" cy="1090735"/>
          </a:xfrm>
        </p:grpSpPr>
        <p:sp>
          <p:nvSpPr>
            <p:cNvPr id="16" name="Freeform: Shape 15">
              <a:extLst>
                <a:ext uri="{FF2B5EF4-FFF2-40B4-BE49-F238E27FC236}">
                  <a16:creationId xmlns:a16="http://schemas.microsoft.com/office/drawing/2014/main" id="{911393E0-677B-465C-97B7-4B5D32E2CCA0}"/>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364A2842-F132-478C-9930-8FD8D98A15EA}"/>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14708C6-27C9-4580-A280-E47B1251A27E}"/>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5A95A45-4A3B-4BD8-B172-85514573401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53D705C-6142-4759-86DD-D8BAB46A729A}"/>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0A4676B-B7A9-44F3-9F1E-9129162F063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3E5AFB6-3035-4BD1-8CBA-ABFB68928D64}"/>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A67259E-7139-4D65-84D7-4B66E259F588}"/>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88D2962-C885-4E4A-93C5-F932C220D233}"/>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F2C54FD-9761-4372-812D-949DAB57166C}"/>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12C08A3-BF41-4A19-8986-63851B161D00}"/>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C5CD388-BC6D-4C39-A64C-F801EAB91D93}"/>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300F9BB-0E6B-45B3-AB65-C38E8B410735}"/>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4567E5DA-3DBF-406A-99E5-914801A7E14E}"/>
              </a:ext>
              <a:ext uri="{C183D7F6-B498-43B3-948B-1728B52AA6E4}">
                <adec:decorative xmlns:adec="http://schemas.microsoft.com/office/drawing/2017/decorative" val="1"/>
              </a:ext>
            </a:extLst>
          </p:cNvPr>
          <p:cNvGrpSpPr>
            <a:grpSpLocks noChangeAspect="1"/>
          </p:cNvGrpSpPr>
          <p:nvPr/>
        </p:nvGrpSpPr>
        <p:grpSpPr>
          <a:xfrm rot="20538803">
            <a:off x="4827627" y="2741627"/>
            <a:ext cx="907367" cy="1719222"/>
            <a:chOff x="3358194" y="2575240"/>
            <a:chExt cx="907367" cy="1719222"/>
          </a:xfrm>
        </p:grpSpPr>
        <p:sp>
          <p:nvSpPr>
            <p:cNvPr id="30" name="Freeform: Shape 29">
              <a:extLst>
                <a:ext uri="{FF2B5EF4-FFF2-40B4-BE49-F238E27FC236}">
                  <a16:creationId xmlns:a16="http://schemas.microsoft.com/office/drawing/2014/main" id="{2DB69BC7-9DB3-4334-A2CC-C70ED2E32C2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B16A942C-4B25-4E43-AC6C-9BD63235B1A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319BE11C-C2AB-47FE-A7AB-00BC90236FD4}"/>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C080661-D0AB-4B4C-8271-12219E2A0120}"/>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80DB751-FD56-45AE-B2FB-4D5AA91434C6}"/>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C97BCE3-1BF4-4F13-BEE5-7EAAB6F4526E}"/>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598A1A3F-703B-466E-8297-8322D7C9D5DE}"/>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C5ADE73E-C691-4D31-B383-32F14BD78B10}"/>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A7625423-405B-4394-A457-9E0F681BBD80}"/>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611849D-D61C-49D4-9BBC-5A4F1ACD27D9}"/>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41" name="Group 40">
              <a:extLst>
                <a:ext uri="{FF2B5EF4-FFF2-40B4-BE49-F238E27FC236}">
                  <a16:creationId xmlns:a16="http://schemas.microsoft.com/office/drawing/2014/main" id="{A57D61A7-3CAF-4CD9-B49A-7B9F18252ECA}"/>
                </a:ext>
              </a:extLst>
            </p:cNvPr>
            <p:cNvGrpSpPr/>
            <p:nvPr/>
          </p:nvGrpSpPr>
          <p:grpSpPr>
            <a:xfrm>
              <a:off x="3817847" y="3307104"/>
              <a:ext cx="119391" cy="667051"/>
              <a:chOff x="3817847" y="3307104"/>
              <a:chExt cx="119391" cy="667051"/>
            </a:xfrm>
          </p:grpSpPr>
          <p:sp>
            <p:nvSpPr>
              <p:cNvPr id="46" name="Freeform: Shape 45">
                <a:extLst>
                  <a:ext uri="{FF2B5EF4-FFF2-40B4-BE49-F238E27FC236}">
                    <a16:creationId xmlns:a16="http://schemas.microsoft.com/office/drawing/2014/main" id="{2DA24CFA-7F1C-4FCD-8024-DCEDC5E4AD7C}"/>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BC8D797-6AD8-4B38-9F3A-D1FB612E844B}"/>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F724701-0949-40D2-8976-30EFC26C3C6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C8D7BAC-2A8B-4242-BE1F-953A1121E4C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9C97510D-253D-46DE-A0F0-37F0F8CE6200}"/>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C2B09CC-5689-456C-8B99-6432B5688B04}"/>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A6BDC06-8839-4AC4-A6C6-856A22B21400}"/>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45514939-979B-469D-BEF6-98E469325197}"/>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42" name="Freeform: Shape 41">
              <a:extLst>
                <a:ext uri="{FF2B5EF4-FFF2-40B4-BE49-F238E27FC236}">
                  <a16:creationId xmlns:a16="http://schemas.microsoft.com/office/drawing/2014/main" id="{7C2FB931-EBDE-4237-8770-3104D526D566}"/>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CEF9D06-7D4E-497E-BA36-5121E677FAB7}"/>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82DE958-3E4B-4DCF-B9E5-FCA154F1ADF9}"/>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50A1241-ECCA-4897-932B-5D22B7168549}"/>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56" name="Group 55">
            <a:extLst>
              <a:ext uri="{FF2B5EF4-FFF2-40B4-BE49-F238E27FC236}">
                <a16:creationId xmlns:a16="http://schemas.microsoft.com/office/drawing/2014/main" id="{2E5A9537-531C-4A4A-B694-96E1CEAB697B}"/>
              </a:ext>
              <a:ext uri="{C183D7F6-B498-43B3-948B-1728B52AA6E4}">
                <adec:decorative xmlns:adec="http://schemas.microsoft.com/office/drawing/2017/decorative" val="1"/>
              </a:ext>
            </a:extLst>
          </p:cNvPr>
          <p:cNvGrpSpPr/>
          <p:nvPr/>
        </p:nvGrpSpPr>
        <p:grpSpPr>
          <a:xfrm rot="1101986">
            <a:off x="5744764" y="3242378"/>
            <a:ext cx="1454890" cy="1386228"/>
            <a:chOff x="-68843" y="1795825"/>
            <a:chExt cx="1600379" cy="1524851"/>
          </a:xfrm>
        </p:grpSpPr>
        <p:sp>
          <p:nvSpPr>
            <p:cNvPr id="57" name="Freeform: Shape 56">
              <a:extLst>
                <a:ext uri="{FF2B5EF4-FFF2-40B4-BE49-F238E27FC236}">
                  <a16:creationId xmlns:a16="http://schemas.microsoft.com/office/drawing/2014/main" id="{CB8A98E9-7E48-491F-AED8-CF619865CC07}"/>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58" name="Freeform: Shape 57">
              <a:extLst>
                <a:ext uri="{FF2B5EF4-FFF2-40B4-BE49-F238E27FC236}">
                  <a16:creationId xmlns:a16="http://schemas.microsoft.com/office/drawing/2014/main" id="{60CD586C-2481-4CF5-BDB9-ECD8D16E41B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59" name="Freeform: Shape 58">
              <a:extLst>
                <a:ext uri="{FF2B5EF4-FFF2-40B4-BE49-F238E27FC236}">
                  <a16:creationId xmlns:a16="http://schemas.microsoft.com/office/drawing/2014/main" id="{54DB56A2-0D9A-49AF-A1E3-E2F930429FAC}"/>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60" name="Freeform: Shape 59">
              <a:extLst>
                <a:ext uri="{FF2B5EF4-FFF2-40B4-BE49-F238E27FC236}">
                  <a16:creationId xmlns:a16="http://schemas.microsoft.com/office/drawing/2014/main" id="{B2C54D2E-1FC4-43C1-B2F1-8E62EE8496B8}"/>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61" name="Freeform: Shape 60">
              <a:extLst>
                <a:ext uri="{FF2B5EF4-FFF2-40B4-BE49-F238E27FC236}">
                  <a16:creationId xmlns:a16="http://schemas.microsoft.com/office/drawing/2014/main" id="{F425C7FC-3BFA-4E3A-9C95-2F8FDA297749}"/>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62" name="Freeform: Shape 61">
              <a:extLst>
                <a:ext uri="{FF2B5EF4-FFF2-40B4-BE49-F238E27FC236}">
                  <a16:creationId xmlns:a16="http://schemas.microsoft.com/office/drawing/2014/main" id="{B89AD8CF-CA3D-4BA6-9B6A-F185FFBAE952}"/>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63" name="Freeform: Shape 62">
              <a:extLst>
                <a:ext uri="{FF2B5EF4-FFF2-40B4-BE49-F238E27FC236}">
                  <a16:creationId xmlns:a16="http://schemas.microsoft.com/office/drawing/2014/main" id="{3964787C-F96A-4923-BE06-98FAA8F3F6CA}"/>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64" name="Freeform: Shape 63">
              <a:extLst>
                <a:ext uri="{FF2B5EF4-FFF2-40B4-BE49-F238E27FC236}">
                  <a16:creationId xmlns:a16="http://schemas.microsoft.com/office/drawing/2014/main" id="{9FAAC553-36B8-4794-9CE7-D52F3DF89B41}"/>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65" name="TextBox 64">
              <a:extLst>
                <a:ext uri="{FF2B5EF4-FFF2-40B4-BE49-F238E27FC236}">
                  <a16:creationId xmlns:a16="http://schemas.microsoft.com/office/drawing/2014/main" id="{1035551B-F699-41B2-BD7C-835450CE6C45}"/>
                </a:ext>
              </a:extLst>
            </p:cNvPr>
            <p:cNvSpPr txBox="1"/>
            <p:nvPr/>
          </p:nvSpPr>
          <p:spPr>
            <a:xfrm>
              <a:off x="134201" y="1914477"/>
              <a:ext cx="1194291" cy="369332"/>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sp>
        <p:nvSpPr>
          <p:cNvPr id="4" name="Rectangle 3">
            <a:extLst>
              <a:ext uri="{FF2B5EF4-FFF2-40B4-BE49-F238E27FC236}">
                <a16:creationId xmlns:a16="http://schemas.microsoft.com/office/drawing/2014/main" id="{4CD8A14D-3CD0-457C-84CF-3FC9F1B569F5}"/>
              </a:ext>
            </a:extLst>
          </p:cNvPr>
          <p:cNvSpPr/>
          <p:nvPr/>
        </p:nvSpPr>
        <p:spPr>
          <a:xfrm>
            <a:off x="2674961" y="2876370"/>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4D27EC6-D444-4615-A994-030373445002}"/>
              </a:ext>
            </a:extLst>
          </p:cNvPr>
          <p:cNvSpPr/>
          <p:nvPr/>
        </p:nvSpPr>
        <p:spPr>
          <a:xfrm>
            <a:off x="3667202" y="5775751"/>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E053A328-9A20-4C91-9865-7B0C18486395}"/>
              </a:ext>
            </a:extLst>
          </p:cNvPr>
          <p:cNvSpPr/>
          <p:nvPr/>
        </p:nvSpPr>
        <p:spPr>
          <a:xfrm>
            <a:off x="3835897" y="6633481"/>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68" name="Rectangle 67">
            <a:extLst>
              <a:ext uri="{FF2B5EF4-FFF2-40B4-BE49-F238E27FC236}">
                <a16:creationId xmlns:a16="http://schemas.microsoft.com/office/drawing/2014/main" id="{B9818586-265A-445B-BA0C-28590D55F534}"/>
              </a:ext>
            </a:extLst>
          </p:cNvPr>
          <p:cNvSpPr/>
          <p:nvPr/>
        </p:nvSpPr>
        <p:spPr>
          <a:xfrm>
            <a:off x="10067924" y="5567286"/>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69" name="Rectangle 68">
            <a:extLst>
              <a:ext uri="{FF2B5EF4-FFF2-40B4-BE49-F238E27FC236}">
                <a16:creationId xmlns:a16="http://schemas.microsoft.com/office/drawing/2014/main" id="{5F4D5735-987D-4C7C-8834-885FF496A30C}"/>
              </a:ext>
            </a:extLst>
          </p:cNvPr>
          <p:cNvSpPr/>
          <p:nvPr/>
        </p:nvSpPr>
        <p:spPr>
          <a:xfrm>
            <a:off x="10211811" y="6464975"/>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70" name="Rectangle 69">
            <a:extLst>
              <a:ext uri="{FF2B5EF4-FFF2-40B4-BE49-F238E27FC236}">
                <a16:creationId xmlns:a16="http://schemas.microsoft.com/office/drawing/2014/main" id="{9FFD424A-81B3-44C1-BBFF-687FBDF913E5}"/>
              </a:ext>
            </a:extLst>
          </p:cNvPr>
          <p:cNvSpPr/>
          <p:nvPr/>
        </p:nvSpPr>
        <p:spPr>
          <a:xfrm>
            <a:off x="8940385" y="3048471"/>
            <a:ext cx="1127539" cy="2037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71" name="Rectangle 70">
            <a:extLst>
              <a:ext uri="{FF2B5EF4-FFF2-40B4-BE49-F238E27FC236}">
                <a16:creationId xmlns:a16="http://schemas.microsoft.com/office/drawing/2014/main" id="{42A0B9B9-9D29-4065-BC3C-0E003390BCCD}"/>
              </a:ext>
            </a:extLst>
          </p:cNvPr>
          <p:cNvSpPr/>
          <p:nvPr/>
        </p:nvSpPr>
        <p:spPr>
          <a:xfrm>
            <a:off x="7955675" y="3209491"/>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72" name="Rectangle 71">
            <a:extLst>
              <a:ext uri="{FF2B5EF4-FFF2-40B4-BE49-F238E27FC236}">
                <a16:creationId xmlns:a16="http://schemas.microsoft.com/office/drawing/2014/main" id="{DD38CD21-6FEC-4B03-869D-6C598E8CE1B9}"/>
              </a:ext>
            </a:extLst>
          </p:cNvPr>
          <p:cNvSpPr/>
          <p:nvPr/>
        </p:nvSpPr>
        <p:spPr>
          <a:xfrm>
            <a:off x="1689947" y="3285280"/>
            <a:ext cx="963446" cy="21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5803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F3A1F0C5-DCAA-4D3A-8873-11C192A68846}"/>
              </a:ext>
            </a:extLst>
          </p:cNvPr>
          <p:cNvSpPr>
            <a:spLocks noGrp="1"/>
          </p:cNvSpPr>
          <p:nvPr>
            <p:ph idx="1"/>
          </p:nvPr>
        </p:nvSpPr>
        <p:spPr>
          <a:xfrm>
            <a:off x="659174" y="1099258"/>
            <a:ext cx="10862678" cy="5206008"/>
          </a:xfrm>
        </p:spPr>
        <p:txBody>
          <a:bodyPr/>
          <a:lstStyle/>
          <a:p>
            <a:pPr>
              <a:lnSpc>
                <a:spcPct val="100000"/>
              </a:lnSpc>
              <a:spcBef>
                <a:spcPts val="0"/>
              </a:spcBef>
            </a:pPr>
            <a:r>
              <a:rPr lang="nl-NL" dirty="0">
                <a:solidFill>
                  <a:schemeClr val="tx1"/>
                </a:solidFill>
              </a:rPr>
              <a:t>Die NSS bied aan leerders verskeie naskoolse geleenthede op grond van hul prestasie in graad 12. Werke op intreevlak, leerderskappe en internskappe; en toelating tot kolleges, universiteite en ander hoëronderwysinstellings is almal opsies.</a:t>
            </a:r>
          </a:p>
          <a:p>
            <a:pPr marL="0" indent="0">
              <a:lnSpc>
                <a:spcPct val="100000"/>
              </a:lnSpc>
              <a:spcBef>
                <a:spcPts val="0"/>
              </a:spcBef>
              <a:buNone/>
            </a:pPr>
            <a:endParaRPr lang="nl-NL" dirty="0">
              <a:solidFill>
                <a:schemeClr val="tx1"/>
              </a:solidFill>
            </a:endParaRPr>
          </a:p>
          <a:p>
            <a:pPr>
              <a:lnSpc>
                <a:spcPct val="100000"/>
              </a:lnSpc>
              <a:spcBef>
                <a:spcPts val="0"/>
              </a:spcBef>
              <a:spcAft>
                <a:spcPts val="800"/>
              </a:spcAft>
            </a:pPr>
            <a:r>
              <a:rPr lang="nl-NL" dirty="0">
                <a:solidFill>
                  <a:schemeClr val="tx1"/>
                </a:solidFill>
              </a:rPr>
              <a:t>'n NSS gee leerders meer algemene onderrig, met 'n sterker fokus op akademie.</a:t>
            </a:r>
          </a:p>
          <a:p>
            <a:pPr marL="0" indent="0">
              <a:lnSpc>
                <a:spcPct val="100000"/>
              </a:lnSpc>
              <a:spcBef>
                <a:spcPts val="0"/>
              </a:spcBef>
              <a:spcAft>
                <a:spcPts val="800"/>
              </a:spcAft>
              <a:buNone/>
            </a:pPr>
            <a:endParaRPr lang="nl-NL" dirty="0">
              <a:solidFill>
                <a:schemeClr val="tx1"/>
              </a:solidFill>
            </a:endParaRPr>
          </a:p>
          <a:p>
            <a:pPr>
              <a:lnSpc>
                <a:spcPct val="100000"/>
              </a:lnSpc>
              <a:spcBef>
                <a:spcPts val="0"/>
              </a:spcBef>
              <a:spcAft>
                <a:spcPts val="800"/>
              </a:spcAft>
            </a:pPr>
            <a:r>
              <a:rPr lang="nl-NL" dirty="0">
                <a:solidFill>
                  <a:schemeClr val="tx1"/>
                </a:solidFill>
              </a:rPr>
              <a:t>Die NSS stel leerders in staat om toegang tot 'n verskeidenheid naskoolse geleenthede te verkry, afhangend van hul prestasie in graad 12. Die geleenthede sluit intreevlak-indiensneming, toelating tot leerderskappe en internskappe; en toelating tot kolleges, universiteite en ander hoëronderwysinstellings in.</a:t>
            </a:r>
          </a:p>
          <a:p>
            <a:pPr marL="0" indent="0">
              <a:lnSpc>
                <a:spcPct val="100000"/>
              </a:lnSpc>
              <a:spcBef>
                <a:spcPts val="0"/>
              </a:spcBef>
              <a:spcAft>
                <a:spcPts val="800"/>
              </a:spcAft>
              <a:buNone/>
            </a:pPr>
            <a:endParaRPr lang="nl-NL" dirty="0">
              <a:solidFill>
                <a:schemeClr val="tx1"/>
              </a:solidFill>
            </a:endParaRPr>
          </a:p>
          <a:p>
            <a:pPr>
              <a:lnSpc>
                <a:spcPct val="100000"/>
              </a:lnSpc>
              <a:spcBef>
                <a:spcPts val="0"/>
              </a:spcBef>
            </a:pPr>
            <a:r>
              <a:rPr lang="en-ZA" dirty="0" err="1">
                <a:solidFill>
                  <a:schemeClr val="tx1"/>
                </a:solidFill>
              </a:rPr>
              <a:t>Nasionale</a:t>
            </a:r>
            <a:r>
              <a:rPr lang="en-ZA" dirty="0">
                <a:solidFill>
                  <a:schemeClr val="tx1"/>
                </a:solidFill>
              </a:rPr>
              <a:t> Senior </a:t>
            </a:r>
            <a:r>
              <a:rPr lang="en-ZA" dirty="0" err="1">
                <a:solidFill>
                  <a:schemeClr val="tx1"/>
                </a:solidFill>
              </a:rPr>
              <a:t>Sertifikaat</a:t>
            </a:r>
            <a:r>
              <a:rPr lang="en-ZA" dirty="0">
                <a:solidFill>
                  <a:schemeClr val="tx1"/>
                </a:solidFill>
              </a:rPr>
              <a:t> (NSS): </a:t>
            </a:r>
            <a:r>
              <a:rPr lang="en-ZA" dirty="0" err="1">
                <a:solidFill>
                  <a:schemeClr val="tx1"/>
                </a:solidFill>
              </a:rPr>
              <a:t>Umalusi-geakkrediteerde</a:t>
            </a:r>
            <a:r>
              <a:rPr lang="en-ZA" dirty="0">
                <a:solidFill>
                  <a:schemeClr val="tx1"/>
                </a:solidFill>
              </a:rPr>
              <a:t> </a:t>
            </a:r>
            <a:r>
              <a:rPr lang="en-ZA" dirty="0" err="1">
                <a:solidFill>
                  <a:schemeClr val="tx1"/>
                </a:solidFill>
              </a:rPr>
              <a:t>openbare</a:t>
            </a:r>
            <a:r>
              <a:rPr lang="en-ZA" dirty="0">
                <a:solidFill>
                  <a:schemeClr val="tx1"/>
                </a:solidFill>
              </a:rPr>
              <a:t> of </a:t>
            </a:r>
            <a:r>
              <a:rPr lang="en-ZA" dirty="0" err="1">
                <a:solidFill>
                  <a:schemeClr val="tx1"/>
                </a:solidFill>
              </a:rPr>
              <a:t>onafhanklike</a:t>
            </a:r>
            <a:r>
              <a:rPr lang="en-ZA" dirty="0">
                <a:solidFill>
                  <a:schemeClr val="tx1"/>
                </a:solidFill>
              </a:rPr>
              <a:t> </a:t>
            </a:r>
            <a:r>
              <a:rPr lang="en-ZA" dirty="0" err="1">
                <a:solidFill>
                  <a:schemeClr val="tx1"/>
                </a:solidFill>
              </a:rPr>
              <a:t>skole</a:t>
            </a:r>
            <a:r>
              <a:rPr lang="en-ZA" dirty="0">
                <a:solidFill>
                  <a:schemeClr val="tx1"/>
                </a:solidFill>
              </a:rPr>
              <a:t>. </a:t>
            </a:r>
            <a:r>
              <a:rPr lang="en-ZA" dirty="0" err="1">
                <a:solidFill>
                  <a:schemeClr val="tx1"/>
                </a:solidFill>
              </a:rPr>
              <a:t>Aan</a:t>
            </a:r>
            <a:r>
              <a:rPr lang="en-ZA" dirty="0">
                <a:solidFill>
                  <a:schemeClr val="tx1"/>
                </a:solidFill>
              </a:rPr>
              <a:t> die </a:t>
            </a:r>
            <a:r>
              <a:rPr lang="en-ZA" dirty="0" err="1">
                <a:solidFill>
                  <a:schemeClr val="tx1"/>
                </a:solidFill>
              </a:rPr>
              <a:t>einde</a:t>
            </a:r>
            <a:r>
              <a:rPr lang="en-ZA" dirty="0">
                <a:solidFill>
                  <a:schemeClr val="tx1"/>
                </a:solidFill>
              </a:rPr>
              <a:t> van </a:t>
            </a:r>
            <a:r>
              <a:rPr lang="en-ZA" dirty="0" err="1">
                <a:solidFill>
                  <a:schemeClr val="tx1"/>
                </a:solidFill>
              </a:rPr>
              <a:t>graad</a:t>
            </a:r>
            <a:r>
              <a:rPr lang="en-ZA" dirty="0">
                <a:solidFill>
                  <a:schemeClr val="tx1"/>
                </a:solidFill>
              </a:rPr>
              <a:t> 12 </a:t>
            </a:r>
            <a:r>
              <a:rPr lang="en-ZA" dirty="0" err="1">
                <a:solidFill>
                  <a:schemeClr val="tx1"/>
                </a:solidFill>
              </a:rPr>
              <a:t>ontvang</a:t>
            </a:r>
            <a:r>
              <a:rPr lang="en-ZA" dirty="0">
                <a:solidFill>
                  <a:schemeClr val="tx1"/>
                </a:solidFill>
              </a:rPr>
              <a:t> die </a:t>
            </a:r>
            <a:r>
              <a:rPr lang="en-ZA" dirty="0" err="1">
                <a:solidFill>
                  <a:schemeClr val="tx1"/>
                </a:solidFill>
              </a:rPr>
              <a:t>leerder</a:t>
            </a:r>
            <a:r>
              <a:rPr lang="en-ZA" dirty="0">
                <a:solidFill>
                  <a:schemeClr val="tx1"/>
                </a:solidFill>
              </a:rPr>
              <a:t> 'n NSS van </a:t>
            </a:r>
            <a:r>
              <a:rPr lang="en-ZA" dirty="0" err="1">
                <a:solidFill>
                  <a:schemeClr val="tx1"/>
                </a:solidFill>
              </a:rPr>
              <a:t>Umalusi</a:t>
            </a:r>
            <a:r>
              <a:rPr lang="en-ZA" dirty="0">
                <a:solidFill>
                  <a:schemeClr val="tx1"/>
                </a:solidFill>
              </a:rPr>
              <a:t>.</a:t>
            </a:r>
          </a:p>
          <a:p>
            <a:pPr marL="0" indent="0">
              <a:lnSpc>
                <a:spcPct val="100000"/>
              </a:lnSpc>
              <a:spcBef>
                <a:spcPts val="0"/>
              </a:spcBef>
              <a:buNone/>
            </a:pPr>
            <a:endParaRPr lang="en-ZA" dirty="0">
              <a:solidFill>
                <a:schemeClr val="tx1"/>
              </a:solidFill>
            </a:endParaRPr>
          </a:p>
          <a:p>
            <a:pPr fontAlgn="base">
              <a:lnSpc>
                <a:spcPct val="100000"/>
              </a:lnSpc>
              <a:spcBef>
                <a:spcPts val="0"/>
              </a:spcBef>
              <a:spcAft>
                <a:spcPts val="800"/>
              </a:spcAft>
            </a:pPr>
            <a:r>
              <a:rPr lang="nl-NL" dirty="0">
                <a:solidFill>
                  <a:schemeClr val="tx1"/>
                </a:solidFill>
              </a:rPr>
              <a:t>Voorsien leerders van die vaardighede, inligting en waardes wat hulle nodig het om selftevredenheid en betekenisvolle betrokkenheid in die samelewing te bereik en die oorgang na die werkplek makliker te maak. Verseker dat toegang tot hoër onderwys beskikbaar is.</a:t>
            </a:r>
            <a:endParaRPr lang="en-ZA" sz="1600" dirty="0">
              <a:solidFill>
                <a:schemeClr val="tx1"/>
              </a:solidFill>
            </a:endParaRPr>
          </a:p>
        </p:txBody>
      </p:sp>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a:lstStyle/>
          <a:p>
            <a:fld id="{058DB212-BFA2-403F-85EF-DFD3FF6D973A}" type="slidenum">
              <a:rPr lang="en-US" smtClean="0"/>
              <a:pPr/>
              <a:t>6</a:t>
            </a:fld>
            <a:endParaRPr lang="en-US" dirty="0"/>
          </a:p>
        </p:txBody>
      </p:sp>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a:xfrm>
            <a:off x="1191794" y="318827"/>
            <a:ext cx="10862677" cy="446281"/>
          </a:xfrm>
        </p:spPr>
        <p:txBody>
          <a:bodyPr/>
          <a:lstStyle/>
          <a:p>
            <a:r>
              <a:rPr lang="en-US" sz="4400" dirty="0">
                <a:latin typeface="Britannic Bold" panose="020B0903060703020204" pitchFamily="34" charset="0"/>
              </a:rPr>
              <a:t>NASIONALE SENIOR SERTIFIKAAT (NSS)</a:t>
            </a:r>
          </a:p>
        </p:txBody>
      </p:sp>
      <p:pic>
        <p:nvPicPr>
          <p:cNvPr id="3" name="Picture 2">
            <a:extLst>
              <a:ext uri="{FF2B5EF4-FFF2-40B4-BE49-F238E27FC236}">
                <a16:creationId xmlns:a16="http://schemas.microsoft.com/office/drawing/2014/main" id="{7FE638B5-1911-AA59-4E2E-39BEB515E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58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F3A1F0C5-DCAA-4D3A-8873-11C192A68846}"/>
              </a:ext>
            </a:extLst>
          </p:cNvPr>
          <p:cNvSpPr>
            <a:spLocks noGrp="1"/>
          </p:cNvSpPr>
          <p:nvPr>
            <p:ph idx="1"/>
          </p:nvPr>
        </p:nvSpPr>
        <p:spPr>
          <a:xfrm>
            <a:off x="477204" y="886736"/>
            <a:ext cx="10862678" cy="5332924"/>
          </a:xfrm>
        </p:spPr>
        <p:txBody>
          <a:bodyPr/>
          <a:lstStyle/>
          <a:p>
            <a:pPr>
              <a:lnSpc>
                <a:spcPct val="107000"/>
              </a:lnSpc>
              <a:spcAft>
                <a:spcPts val="800"/>
              </a:spcAft>
            </a:pPr>
            <a:r>
              <a:rPr lang="en-ZA" dirty="0">
                <a:solidFill>
                  <a:srgbClr val="000000"/>
                </a:solidFill>
                <a:ea typeface="Calibri" panose="020F0502020204030204" pitchFamily="34" charset="0"/>
                <a:cs typeface="Calibri" panose="020F0502020204030204" pitchFamily="34" charset="0"/>
              </a:rPr>
              <a:t>Die </a:t>
            </a:r>
            <a:r>
              <a:rPr lang="en-ZA" dirty="0" err="1">
                <a:solidFill>
                  <a:srgbClr val="000000"/>
                </a:solidFill>
                <a:ea typeface="Calibri" panose="020F0502020204030204" pitchFamily="34" charset="0"/>
                <a:cs typeface="Calibri" panose="020F0502020204030204" pitchFamily="34" charset="0"/>
              </a:rPr>
              <a:t>Nasionale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Vaardigheidsertifikaat</a:t>
            </a:r>
            <a:r>
              <a:rPr lang="en-ZA" dirty="0">
                <a:solidFill>
                  <a:srgbClr val="000000"/>
                </a:solidFill>
                <a:ea typeface="Calibri" panose="020F0502020204030204" pitchFamily="34" charset="0"/>
                <a:cs typeface="Calibri" panose="020F0502020204030204" pitchFamily="34" charset="0"/>
              </a:rPr>
              <a:t> (NVS) is 'n </a:t>
            </a:r>
            <a:r>
              <a:rPr lang="en-ZA" dirty="0" err="1">
                <a:solidFill>
                  <a:srgbClr val="000000"/>
                </a:solidFill>
                <a:ea typeface="Calibri" panose="020F0502020204030204" pitchFamily="34" charset="0"/>
                <a:cs typeface="Calibri" panose="020F0502020204030204" pitchFamily="34" charset="0"/>
              </a:rPr>
              <a:t>hoë-vaardigheid</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hoë-gehalte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en</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hoë-kennis</a:t>
            </a:r>
            <a:r>
              <a:rPr lang="en-ZA" dirty="0">
                <a:solidFill>
                  <a:srgbClr val="000000"/>
                </a:solidFill>
                <a:ea typeface="Calibri" panose="020F0502020204030204" pitchFamily="34" charset="0"/>
                <a:cs typeface="Calibri" panose="020F0502020204030204" pitchFamily="34" charset="0"/>
              </a:rPr>
              <a:t> program wat </a:t>
            </a:r>
            <a:r>
              <a:rPr lang="en-ZA" dirty="0" err="1">
                <a:solidFill>
                  <a:srgbClr val="000000"/>
                </a:solidFill>
                <a:ea typeface="Calibri" panose="020F0502020204030204" pitchFamily="34" charset="0"/>
                <a:cs typeface="Calibri" panose="020F0502020204030204" pitchFamily="34" charset="0"/>
              </a:rPr>
              <a:t>praktiese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ervaring</a:t>
            </a:r>
            <a:r>
              <a:rPr lang="en-ZA" dirty="0">
                <a:solidFill>
                  <a:srgbClr val="000000"/>
                </a:solidFill>
                <a:ea typeface="Calibri" panose="020F0502020204030204" pitchFamily="34" charset="0"/>
                <a:cs typeface="Calibri" panose="020F0502020204030204" pitchFamily="34" charset="0"/>
              </a:rPr>
              <a:t> gee </a:t>
            </a:r>
            <a:r>
              <a:rPr lang="en-ZA" dirty="0" err="1">
                <a:solidFill>
                  <a:srgbClr val="000000"/>
                </a:solidFill>
                <a:ea typeface="Calibri" panose="020F0502020204030204" pitchFamily="34" charset="0"/>
                <a:cs typeface="Calibri" panose="020F0502020204030204" pitchFamily="34" charset="0"/>
              </a:rPr>
              <a:t>en</a:t>
            </a:r>
            <a:r>
              <a:rPr lang="en-ZA" dirty="0">
                <a:solidFill>
                  <a:srgbClr val="000000"/>
                </a:solidFill>
                <a:ea typeface="Calibri" panose="020F0502020204030204" pitchFamily="34" charset="0"/>
                <a:cs typeface="Calibri" panose="020F0502020204030204" pitchFamily="34" charset="0"/>
              </a:rPr>
              <a:t> is </a:t>
            </a:r>
            <a:r>
              <a:rPr lang="en-ZA" dirty="0" err="1">
                <a:solidFill>
                  <a:srgbClr val="000000"/>
                </a:solidFill>
                <a:ea typeface="Calibri" panose="020F0502020204030204" pitchFamily="34" charset="0"/>
                <a:cs typeface="Calibri" panose="020F0502020204030204" pitchFamily="34" charset="0"/>
              </a:rPr>
              <a:t>ontwerp</a:t>
            </a:r>
            <a:r>
              <a:rPr lang="en-ZA" dirty="0">
                <a:solidFill>
                  <a:srgbClr val="000000"/>
                </a:solidFill>
                <a:ea typeface="Calibri" panose="020F0502020204030204" pitchFamily="34" charset="0"/>
                <a:cs typeface="Calibri" panose="020F0502020204030204" pitchFamily="34" charset="0"/>
              </a:rPr>
              <a:t> om </a:t>
            </a:r>
            <a:r>
              <a:rPr lang="en-ZA" dirty="0" err="1">
                <a:solidFill>
                  <a:srgbClr val="000000"/>
                </a:solidFill>
                <a:ea typeface="Calibri" panose="020F0502020204030204" pitchFamily="34" charset="0"/>
                <a:cs typeface="Calibri" panose="020F0502020204030204" pitchFamily="34" charset="0"/>
              </a:rPr>
              <a:t>te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reageer</a:t>
            </a:r>
            <a:r>
              <a:rPr lang="en-ZA" dirty="0">
                <a:solidFill>
                  <a:srgbClr val="000000"/>
                </a:solidFill>
                <a:ea typeface="Calibri" panose="020F0502020204030204" pitchFamily="34" charset="0"/>
                <a:cs typeface="Calibri" panose="020F0502020204030204" pitchFamily="34" charset="0"/>
              </a:rPr>
              <a:t> op </a:t>
            </a:r>
            <a:r>
              <a:rPr lang="en-ZA" dirty="0" err="1">
                <a:solidFill>
                  <a:srgbClr val="000000"/>
                </a:solidFill>
                <a:ea typeface="Calibri" panose="020F0502020204030204" pitchFamily="34" charset="0"/>
                <a:cs typeface="Calibri" panose="020F0502020204030204" pitchFamily="34" charset="0"/>
              </a:rPr>
              <a:t>hedendaagse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bedrywe</a:t>
            </a:r>
            <a:r>
              <a:rPr lang="en-ZA" dirty="0">
                <a:solidFill>
                  <a:srgbClr val="000000"/>
                </a:solidFill>
                <a:ea typeface="Calibri" panose="020F0502020204030204" pitchFamily="34" charset="0"/>
                <a:cs typeface="Calibri" panose="020F0502020204030204" pitchFamily="34" charset="0"/>
              </a:rPr>
              <a:t> se </a:t>
            </a:r>
            <a:r>
              <a:rPr lang="en-ZA" dirty="0" err="1">
                <a:solidFill>
                  <a:srgbClr val="000000"/>
                </a:solidFill>
                <a:ea typeface="Calibri" panose="020F0502020204030204" pitchFamily="34" charset="0"/>
                <a:cs typeface="Calibri" panose="020F0502020204030204" pitchFamily="34" charset="0"/>
              </a:rPr>
              <a:t>primêre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vaardigheidsvereistes</a:t>
            </a:r>
            <a:r>
              <a:rPr lang="en-ZA" dirty="0">
                <a:solidFill>
                  <a:srgbClr val="000000"/>
                </a:solidFill>
                <a:ea typeface="Calibri" panose="020F0502020204030204" pitchFamily="34" charset="0"/>
                <a:cs typeface="Calibri" panose="020F0502020204030204" pitchFamily="34" charset="0"/>
              </a:rPr>
              <a:t>. Met </a:t>
            </a:r>
            <a:r>
              <a:rPr lang="en-ZA" dirty="0" err="1">
                <a:solidFill>
                  <a:srgbClr val="000000"/>
                </a:solidFill>
                <a:ea typeface="Calibri" panose="020F0502020204030204" pitchFamily="34" charset="0"/>
                <a:cs typeface="Calibri" panose="020F0502020204030204" pitchFamily="34" charset="0"/>
              </a:rPr>
              <a:t>hierdie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kwalifikasie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kan</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jy</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ook</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vir</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hoëronderwyskursusse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inskryf</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mits</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jy</a:t>
            </a:r>
            <a:r>
              <a:rPr lang="en-ZA" dirty="0">
                <a:solidFill>
                  <a:srgbClr val="000000"/>
                </a:solidFill>
                <a:ea typeface="Calibri" panose="020F0502020204030204" pitchFamily="34" charset="0"/>
                <a:cs typeface="Calibri" panose="020F0502020204030204" pitchFamily="34" charset="0"/>
              </a:rPr>
              <a:t> die </a:t>
            </a:r>
            <a:r>
              <a:rPr lang="en-ZA" dirty="0" err="1">
                <a:solidFill>
                  <a:srgbClr val="000000"/>
                </a:solidFill>
                <a:ea typeface="Calibri" panose="020F0502020204030204" pitchFamily="34" charset="0"/>
                <a:cs typeface="Calibri" panose="020F0502020204030204" pitchFamily="34" charset="0"/>
              </a:rPr>
              <a:t>regte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vakke</a:t>
            </a:r>
            <a:r>
              <a:rPr lang="en-ZA" dirty="0">
                <a:solidFill>
                  <a:srgbClr val="000000"/>
                </a:solidFill>
                <a:ea typeface="Calibri" panose="020F0502020204030204" pitchFamily="34" charset="0"/>
                <a:cs typeface="Calibri" panose="020F0502020204030204" pitchFamily="34" charset="0"/>
              </a:rPr>
              <a:t> </a:t>
            </a:r>
            <a:r>
              <a:rPr lang="en-ZA" dirty="0" err="1">
                <a:solidFill>
                  <a:srgbClr val="000000"/>
                </a:solidFill>
                <a:ea typeface="Calibri" panose="020F0502020204030204" pitchFamily="34" charset="0"/>
                <a:cs typeface="Calibri" panose="020F0502020204030204" pitchFamily="34" charset="0"/>
              </a:rPr>
              <a:t>kies</a:t>
            </a:r>
            <a:r>
              <a:rPr lang="en-ZA" dirty="0">
                <a:solidFill>
                  <a:srgbClr val="000000"/>
                </a:solidFill>
                <a:ea typeface="Calibri" panose="020F0502020204030204" pitchFamily="34" charset="0"/>
                <a:cs typeface="Calibri" panose="020F0502020204030204" pitchFamily="34" charset="0"/>
              </a:rPr>
              <a:t>. </a:t>
            </a:r>
            <a:r>
              <a:rPr lang="nl-NL" dirty="0">
                <a:solidFill>
                  <a:srgbClr val="000000"/>
                </a:solidFill>
                <a:ea typeface="Calibri" panose="020F0502020204030204" pitchFamily="34" charset="0"/>
                <a:cs typeface="Calibri" panose="020F0502020204030204" pitchFamily="34" charset="0"/>
              </a:rPr>
              <a:t>'n NVS is gerig op beroepsopleiding. Leerders bestudeer vaardighede in 'n spesifieke werksveld.</a:t>
            </a:r>
          </a:p>
          <a:p>
            <a:pPr>
              <a:lnSpc>
                <a:spcPct val="107000"/>
              </a:lnSpc>
              <a:spcAft>
                <a:spcPts val="800"/>
              </a:spcAft>
            </a:pPr>
            <a:r>
              <a:rPr lang="nl-NL" dirty="0">
                <a:solidFill>
                  <a:srgbClr val="000000"/>
                </a:solidFill>
                <a:ea typeface="Calibri" panose="020F0502020204030204" pitchFamily="34" charset="0"/>
                <a:cs typeface="Calibri" panose="020F0502020204030204" pitchFamily="34" charset="0"/>
              </a:rPr>
              <a:t>Die NVS sluit belangrike akademiese dissiplines in wat leerders op skool moet studeer; soos tale, wiskunde en wiskundige geletterdheid, asook lewensoriëntering. Leerders ontvang nie net vaardigheidsgerigte, praktiese onderwys en werkplekopleiding nie, maar ontvang ook die meeste van die kern beginsels wat van 'n tipiese skool verwag word.</a:t>
            </a:r>
          </a:p>
          <a:p>
            <a:pPr>
              <a:lnSpc>
                <a:spcPct val="107000"/>
              </a:lnSpc>
              <a:spcAft>
                <a:spcPts val="800"/>
              </a:spcAft>
            </a:pPr>
            <a:r>
              <a:rPr lang="nl-NL" dirty="0">
                <a:solidFill>
                  <a:srgbClr val="000000"/>
                </a:solidFill>
                <a:ea typeface="Times New Roman" panose="02020603050405020304" pitchFamily="18" charset="0"/>
                <a:cs typeface="Calibri" panose="020F0502020204030204" pitchFamily="34" charset="0"/>
              </a:rPr>
              <a:t>Voorsien leerders van die praktiese vaardighede, toegepaste bevoegdheid en inligting wat nodig is vir indiensneming in 'n sekere beroep of handel en maak die oorgang na die werkplek so glad as moontlik.</a:t>
            </a:r>
          </a:p>
          <a:p>
            <a:pPr fontAlgn="base">
              <a:lnSpc>
                <a:spcPct val="107000"/>
              </a:lnSpc>
              <a:spcAft>
                <a:spcPts val="800"/>
              </a:spcAft>
            </a:pPr>
            <a:r>
              <a:rPr lang="en-ZA" dirty="0" err="1">
                <a:solidFill>
                  <a:srgbClr val="000000"/>
                </a:solidFill>
                <a:ea typeface="Calibri" panose="020F0502020204030204" pitchFamily="34" charset="0"/>
              </a:rPr>
              <a:t>Nasionale</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Vaardigheidsertifikaat</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Umalusi</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akkrediteer</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openbare</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en</a:t>
            </a:r>
            <a:r>
              <a:rPr lang="en-ZA" dirty="0">
                <a:solidFill>
                  <a:srgbClr val="000000"/>
                </a:solidFill>
                <a:ea typeface="Calibri" panose="020F0502020204030204" pitchFamily="34" charset="0"/>
              </a:rPr>
              <a:t> private </a:t>
            </a:r>
            <a:r>
              <a:rPr lang="en-ZA" dirty="0" err="1">
                <a:solidFill>
                  <a:srgbClr val="000000"/>
                </a:solidFill>
                <a:ea typeface="Calibri" panose="020F0502020204030204" pitchFamily="34" charset="0"/>
              </a:rPr>
              <a:t>Tegniese</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en</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Beroepsonderwys</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en</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Opleiding</a:t>
            </a:r>
            <a:r>
              <a:rPr lang="en-ZA" dirty="0">
                <a:solidFill>
                  <a:srgbClr val="000000"/>
                </a:solidFill>
                <a:ea typeface="Calibri" panose="020F0502020204030204" pitchFamily="34" charset="0"/>
              </a:rPr>
              <a:t> (VOO) </a:t>
            </a:r>
            <a:r>
              <a:rPr lang="en-ZA" dirty="0" err="1">
                <a:solidFill>
                  <a:srgbClr val="000000"/>
                </a:solidFill>
                <a:ea typeface="Calibri" panose="020F0502020204030204" pitchFamily="34" charset="0"/>
              </a:rPr>
              <a:t>kolleges</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Aan</a:t>
            </a:r>
            <a:r>
              <a:rPr lang="en-ZA" dirty="0">
                <a:solidFill>
                  <a:srgbClr val="000000"/>
                </a:solidFill>
                <a:ea typeface="Calibri" panose="020F0502020204030204" pitchFamily="34" charset="0"/>
              </a:rPr>
              <a:t> die </a:t>
            </a:r>
            <a:r>
              <a:rPr lang="en-ZA" dirty="0" err="1">
                <a:solidFill>
                  <a:srgbClr val="000000"/>
                </a:solidFill>
                <a:ea typeface="Calibri" panose="020F0502020204030204" pitchFamily="34" charset="0"/>
              </a:rPr>
              <a:t>einde</a:t>
            </a:r>
            <a:r>
              <a:rPr lang="en-ZA" dirty="0">
                <a:solidFill>
                  <a:srgbClr val="000000"/>
                </a:solidFill>
                <a:ea typeface="Calibri" panose="020F0502020204030204" pitchFamily="34" charset="0"/>
              </a:rPr>
              <a:t> van </a:t>
            </a:r>
            <a:r>
              <a:rPr lang="en-ZA" dirty="0" err="1">
                <a:solidFill>
                  <a:srgbClr val="000000"/>
                </a:solidFill>
                <a:ea typeface="Calibri" panose="020F0502020204030204" pitchFamily="34" charset="0"/>
              </a:rPr>
              <a:t>elke</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jaar</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ontvang</a:t>
            </a:r>
            <a:r>
              <a:rPr lang="en-ZA" dirty="0">
                <a:solidFill>
                  <a:srgbClr val="000000"/>
                </a:solidFill>
                <a:ea typeface="Calibri" panose="020F0502020204030204" pitchFamily="34" charset="0"/>
              </a:rPr>
              <a:t> </a:t>
            </a:r>
            <a:r>
              <a:rPr lang="en-ZA" dirty="0" err="1">
                <a:solidFill>
                  <a:srgbClr val="000000"/>
                </a:solidFill>
                <a:ea typeface="Calibri" panose="020F0502020204030204" pitchFamily="34" charset="0"/>
              </a:rPr>
              <a:t>leerders</a:t>
            </a:r>
            <a:r>
              <a:rPr lang="en-ZA" dirty="0">
                <a:solidFill>
                  <a:srgbClr val="000000"/>
                </a:solidFill>
                <a:ea typeface="Calibri" panose="020F0502020204030204" pitchFamily="34" charset="0"/>
              </a:rPr>
              <a:t> 'n NVS van </a:t>
            </a:r>
            <a:r>
              <a:rPr lang="en-ZA" dirty="0" err="1">
                <a:solidFill>
                  <a:srgbClr val="000000"/>
                </a:solidFill>
                <a:ea typeface="Calibri" panose="020F0502020204030204" pitchFamily="34" charset="0"/>
              </a:rPr>
              <a:t>Umalusi</a:t>
            </a:r>
            <a:r>
              <a:rPr lang="en-ZA" dirty="0">
                <a:solidFill>
                  <a:srgbClr val="000000"/>
                </a:solidFill>
                <a:ea typeface="Calibri" panose="020F0502020204030204" pitchFamily="34" charset="0"/>
              </a:rPr>
              <a:t>.</a:t>
            </a:r>
          </a:p>
          <a:p>
            <a:pPr fontAlgn="base">
              <a:lnSpc>
                <a:spcPct val="107000"/>
              </a:lnSpc>
              <a:spcAft>
                <a:spcPts val="800"/>
              </a:spcAft>
            </a:pPr>
            <a:r>
              <a:rPr lang="nl-NL" dirty="0">
                <a:solidFill>
                  <a:srgbClr val="000000"/>
                </a:solidFill>
                <a:ea typeface="Times New Roman" panose="02020603050405020304" pitchFamily="18" charset="0"/>
                <a:cs typeface="Calibri" panose="020F0502020204030204" pitchFamily="34" charset="0"/>
              </a:rPr>
              <a:t>Verseker dat toegang tot hoër onderwys beskikbaar is.</a:t>
            </a:r>
          </a:p>
          <a:p>
            <a:endParaRPr lang="en-ZA" dirty="0"/>
          </a:p>
        </p:txBody>
      </p:sp>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a:lstStyle/>
          <a:p>
            <a:fld id="{058DB212-BFA2-403F-85EF-DFD3FF6D973A}" type="slidenum">
              <a:rPr lang="en-US" smtClean="0"/>
              <a:pPr/>
              <a:t>7</a:t>
            </a:fld>
            <a:endParaRPr lang="en-US" dirty="0"/>
          </a:p>
        </p:txBody>
      </p:sp>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a:xfrm>
            <a:off x="727394" y="348638"/>
            <a:ext cx="10862677" cy="446281"/>
          </a:xfrm>
        </p:spPr>
        <p:txBody>
          <a:bodyPr/>
          <a:lstStyle/>
          <a:p>
            <a:r>
              <a:rPr lang="en-US" sz="4400" dirty="0">
                <a:latin typeface="Britannic Bold" panose="020B0903060703020204" pitchFamily="34" charset="0"/>
              </a:rPr>
              <a:t>NASIONALE VAARDIGHEIDSERTIFIKAAT (NVS)</a:t>
            </a:r>
          </a:p>
        </p:txBody>
      </p:sp>
      <p:pic>
        <p:nvPicPr>
          <p:cNvPr id="3" name="Picture 2">
            <a:extLst>
              <a:ext uri="{FF2B5EF4-FFF2-40B4-BE49-F238E27FC236}">
                <a16:creationId xmlns:a16="http://schemas.microsoft.com/office/drawing/2014/main" id="{6630E745-A28C-55A3-74DF-F6C1146DB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E3E5D81-FEA3-4E36-ABF0-EB16C1A27C83}"/>
              </a:ext>
            </a:extLst>
          </p:cNvPr>
          <p:cNvSpPr>
            <a:spLocks noGrp="1"/>
          </p:cNvSpPr>
          <p:nvPr>
            <p:ph type="title"/>
          </p:nvPr>
        </p:nvSpPr>
        <p:spPr/>
        <p:txBody>
          <a:bodyPr/>
          <a:lstStyle/>
          <a:p>
            <a:r>
              <a:rPr lang="en-US" dirty="0"/>
              <a:t>Large image slide</a:t>
            </a:r>
          </a:p>
        </p:txBody>
      </p:sp>
      <p:pic>
        <p:nvPicPr>
          <p:cNvPr id="11" name="Picture Placeholder 10" descr="stack of books" title="stack of books">
            <a:extLst>
              <a:ext uri="{FF2B5EF4-FFF2-40B4-BE49-F238E27FC236}">
                <a16:creationId xmlns:a16="http://schemas.microsoft.com/office/drawing/2014/main" id="{B9070B9B-C81D-4B09-8D71-2F13478DF60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318030" y="294668"/>
            <a:ext cx="11587723" cy="5858250"/>
          </a:xfrm>
        </p:spPr>
      </p:pic>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8</a:t>
            </a:fld>
            <a:endParaRPr lang="en-US" dirty="0"/>
          </a:p>
        </p:txBody>
      </p:sp>
      <p:grpSp>
        <p:nvGrpSpPr>
          <p:cNvPr id="22" name="Group 21">
            <a:extLst>
              <a:ext uri="{FF2B5EF4-FFF2-40B4-BE49-F238E27FC236}">
                <a16:creationId xmlns:a16="http://schemas.microsoft.com/office/drawing/2014/main" id="{7D7DEB1A-7A51-45FA-B723-4858C8ED8952}"/>
              </a:ext>
              <a:ext uri="{C183D7F6-B498-43B3-948B-1728B52AA6E4}">
                <adec:decorative xmlns:adec="http://schemas.microsoft.com/office/drawing/2017/decorative" val="1"/>
              </a:ext>
            </a:extLst>
          </p:cNvPr>
          <p:cNvGrpSpPr/>
          <p:nvPr/>
        </p:nvGrpSpPr>
        <p:grpSpPr>
          <a:xfrm rot="21398385">
            <a:off x="10564456" y="1539334"/>
            <a:ext cx="1162050" cy="1162050"/>
            <a:chOff x="1101743" y="2856619"/>
            <a:chExt cx="1162050" cy="1162050"/>
          </a:xfrm>
        </p:grpSpPr>
        <p:sp>
          <p:nvSpPr>
            <p:cNvPr id="23" name="Freeform: Shape 22">
              <a:extLst>
                <a:ext uri="{FF2B5EF4-FFF2-40B4-BE49-F238E27FC236}">
                  <a16:creationId xmlns:a16="http://schemas.microsoft.com/office/drawing/2014/main" id="{4A146FC6-71D4-4E0E-9C75-BB0403D7CEBE}"/>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B76DBBA2-67B3-49BB-941D-A69C1D3128DA}"/>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07FD57E-69CA-45A0-897F-18FBFF8276CF}"/>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70DF1FC9-79AF-4E12-9929-1ABDFA93150F}"/>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407B7F6-1E81-493D-93C1-5FEDAB7BD01E}"/>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3924C3F0-A4A2-4A32-977F-2AAC337B7527}"/>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98D24C3-607C-44F3-8DD6-FC6F6A4E88CC}"/>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8183BBCA-3A54-4AB7-87CE-E105A33EBB3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4190BBA-1504-4AD6-926A-E24CC49F3EA3}"/>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4C44619-5C6C-462F-A738-A601D0916A5D}"/>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FCA7A90F-8E8B-4D40-90C2-E81B3DD6F26C}"/>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1CD02C96-60A5-4083-BC6C-9E52C86708AA}"/>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E33FC00-8BC4-4E07-8318-4197439511E3}"/>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C1706AE-AECA-4E36-B3E2-C1584634428F}"/>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72BBA888-330E-4BAE-9745-4F94E836D1C1}"/>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9331402-761D-4216-A344-B1689852AA2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22C46C3-28AA-4B62-861F-CFD0A1CD4251}"/>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D132BAF-E3A5-446C-BD75-45249FF11489}"/>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C4B7E2B-2A51-4AC2-8405-529FB42A7378}"/>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7263132-9960-4D93-9937-5FC57A780F64}"/>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B9193F-3B61-46B2-AEA5-AEE5F09773B4}"/>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B7B8F10-C2A8-4928-9C8E-4786F026BE79}"/>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E7150E8-46A6-4AA9-8C0F-CE4E9473D026}"/>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4CEA4FE-7769-4C79-A31A-CEBD60B97E73}"/>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6E0C72E-F4A1-4A03-A4D8-D5F6519487A4}"/>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71428D5-289F-4C48-9298-033FC4598601}"/>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AC55307-636F-4F5C-819D-6422A4890F6D}"/>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DFEF6A18-4344-4AC5-B6DC-6AB1C17C1D6B}"/>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B833DC77-57D4-4CE8-B336-5B19D26D6C21}"/>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81C0DDE-DB55-43F6-A3DB-E5AC1E9000F5}"/>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19F38D6-66E3-4A60-9204-EA9A7E763D63}"/>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CD73C1E-544D-4B26-9FD3-D628676B667D}"/>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FB757EA-7C46-4C6A-9C68-FF41F7FD940C}"/>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EB31C020-E05B-4463-864B-317586006852}"/>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AB3DDA34-FFC6-43EE-A436-4A3B98CB2929}"/>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54" name="Group 153">
            <a:extLst>
              <a:ext uri="{FF2B5EF4-FFF2-40B4-BE49-F238E27FC236}">
                <a16:creationId xmlns:a16="http://schemas.microsoft.com/office/drawing/2014/main" id="{E103019A-EA75-4DA5-8A11-99E139ADB27E}"/>
              </a:ext>
              <a:ext uri="{C183D7F6-B498-43B3-948B-1728B52AA6E4}">
                <adec:decorative xmlns:adec="http://schemas.microsoft.com/office/drawing/2017/decorative" val="1"/>
              </a:ext>
            </a:extLst>
          </p:cNvPr>
          <p:cNvGrpSpPr/>
          <p:nvPr/>
        </p:nvGrpSpPr>
        <p:grpSpPr>
          <a:xfrm rot="552960">
            <a:off x="6816917" y="5490872"/>
            <a:ext cx="1511898" cy="1012825"/>
            <a:chOff x="7911409" y="975790"/>
            <a:chExt cx="1511898" cy="1012825"/>
          </a:xfrm>
        </p:grpSpPr>
        <p:sp>
          <p:nvSpPr>
            <p:cNvPr id="155" name="Freeform: Shape 154">
              <a:extLst>
                <a:ext uri="{FF2B5EF4-FFF2-40B4-BE49-F238E27FC236}">
                  <a16:creationId xmlns:a16="http://schemas.microsoft.com/office/drawing/2014/main" id="{F8E437C7-07D8-4F24-B161-18FDA94144B7}"/>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82E0BA6F-49DA-46B9-B314-D671E17100F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2FC3FB4-7710-476E-9839-C521E8AAC22D}"/>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E5098B57-B65A-40E5-BEB6-CA22B12DBB84}"/>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59" name="TextBox 158">
              <a:extLst>
                <a:ext uri="{FF2B5EF4-FFF2-40B4-BE49-F238E27FC236}">
                  <a16:creationId xmlns:a16="http://schemas.microsoft.com/office/drawing/2014/main" id="{FAC6E4D4-A729-4EA3-8339-8C961DAF44D4}"/>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grpSp>
        <p:nvGrpSpPr>
          <p:cNvPr id="141" name="Group 140">
            <a:extLst>
              <a:ext uri="{FF2B5EF4-FFF2-40B4-BE49-F238E27FC236}">
                <a16:creationId xmlns:a16="http://schemas.microsoft.com/office/drawing/2014/main" id="{84F30B4F-5CC3-4DD0-8AB8-7609F447D4D3}"/>
              </a:ext>
              <a:ext uri="{C183D7F6-B498-43B3-948B-1728B52AA6E4}">
                <adec:decorative xmlns:adec="http://schemas.microsoft.com/office/drawing/2017/decorative" val="1"/>
              </a:ext>
            </a:extLst>
          </p:cNvPr>
          <p:cNvGrpSpPr>
            <a:grpSpLocks noChangeAspect="1"/>
          </p:cNvGrpSpPr>
          <p:nvPr/>
        </p:nvGrpSpPr>
        <p:grpSpPr>
          <a:xfrm rot="886633">
            <a:off x="10605890" y="318453"/>
            <a:ext cx="1277043" cy="1277043"/>
            <a:chOff x="10320554" y="1899878"/>
            <a:chExt cx="1055407" cy="1055407"/>
          </a:xfrm>
        </p:grpSpPr>
        <p:grpSp>
          <p:nvGrpSpPr>
            <p:cNvPr id="142" name="Group 141">
              <a:extLst>
                <a:ext uri="{FF2B5EF4-FFF2-40B4-BE49-F238E27FC236}">
                  <a16:creationId xmlns:a16="http://schemas.microsoft.com/office/drawing/2014/main" id="{C2DCE3E6-766B-4C3F-B8EE-0BB78C8DD6D2}"/>
                </a:ext>
              </a:extLst>
            </p:cNvPr>
            <p:cNvGrpSpPr/>
            <p:nvPr/>
          </p:nvGrpSpPr>
          <p:grpSpPr>
            <a:xfrm>
              <a:off x="10320554" y="1899878"/>
              <a:ext cx="1055407" cy="1055407"/>
              <a:chOff x="10209736" y="1789060"/>
              <a:chExt cx="1277043" cy="1277043"/>
            </a:xfrm>
          </p:grpSpPr>
          <p:sp>
            <p:nvSpPr>
              <p:cNvPr id="146" name="Freeform: Shape 145">
                <a:extLst>
                  <a:ext uri="{FF2B5EF4-FFF2-40B4-BE49-F238E27FC236}">
                    <a16:creationId xmlns:a16="http://schemas.microsoft.com/office/drawing/2014/main" id="{58106364-C4CE-4471-9D44-1D076C7B1A4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4435262-50BA-4E60-805F-2E923679DEA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619E910-919E-43E7-BA6C-47E400B9F6D0}"/>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D721E66E-9CCD-4FC4-9544-D700906B18FE}"/>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2AE06CF1-E394-44F1-ABBE-702A545C9FCA}"/>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2DB69F9B-E2FE-41BA-8F7E-E3A838ABE03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B7E35675-EF7A-44D6-BF75-4AA774C22DF7}"/>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7074FF3E-CE5E-4E66-8564-59F72189AC00}"/>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43" name="Group 142">
              <a:extLst>
                <a:ext uri="{FF2B5EF4-FFF2-40B4-BE49-F238E27FC236}">
                  <a16:creationId xmlns:a16="http://schemas.microsoft.com/office/drawing/2014/main" id="{81F34E31-0F30-4CB7-92FE-8183C76E4658}"/>
                </a:ext>
              </a:extLst>
            </p:cNvPr>
            <p:cNvGrpSpPr/>
            <p:nvPr/>
          </p:nvGrpSpPr>
          <p:grpSpPr>
            <a:xfrm>
              <a:off x="10520000" y="2103495"/>
              <a:ext cx="657225" cy="542925"/>
              <a:chOff x="10520000" y="2103495"/>
              <a:chExt cx="657225" cy="542925"/>
            </a:xfrm>
          </p:grpSpPr>
          <p:sp>
            <p:nvSpPr>
              <p:cNvPr id="144" name="Freeform: Shape 143">
                <a:extLst>
                  <a:ext uri="{FF2B5EF4-FFF2-40B4-BE49-F238E27FC236}">
                    <a16:creationId xmlns:a16="http://schemas.microsoft.com/office/drawing/2014/main" id="{90D519FE-8FD7-4686-BEC6-7BF8E88ED8FB}"/>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D3E441E0-B652-4C03-8C2A-1A3F9D5D86A0}"/>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64" name="Content Placeholder 22">
            <a:extLst>
              <a:ext uri="{FF2B5EF4-FFF2-40B4-BE49-F238E27FC236}">
                <a16:creationId xmlns:a16="http://schemas.microsoft.com/office/drawing/2014/main" id="{FB8319E5-FAF9-4FB8-8218-5B57A90AB915}"/>
              </a:ext>
            </a:extLst>
          </p:cNvPr>
          <p:cNvSpPr txBox="1">
            <a:spLocks/>
          </p:cNvSpPr>
          <p:nvPr/>
        </p:nvSpPr>
        <p:spPr>
          <a:xfrm>
            <a:off x="659174" y="1128680"/>
            <a:ext cx="5846029" cy="4703876"/>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p:txBody>
      </p:sp>
      <p:sp>
        <p:nvSpPr>
          <p:cNvPr id="65" name="Content Placeholder 22">
            <a:extLst>
              <a:ext uri="{FF2B5EF4-FFF2-40B4-BE49-F238E27FC236}">
                <a16:creationId xmlns:a16="http://schemas.microsoft.com/office/drawing/2014/main" id="{73A17476-0D23-49E6-BEFD-4C86F6AC8679}"/>
              </a:ext>
            </a:extLst>
          </p:cNvPr>
          <p:cNvSpPr txBox="1">
            <a:spLocks/>
          </p:cNvSpPr>
          <p:nvPr/>
        </p:nvSpPr>
        <p:spPr>
          <a:xfrm>
            <a:off x="659174" y="398747"/>
            <a:ext cx="6083876" cy="5431491"/>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ZA" sz="3200"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‘n NSS gee </a:t>
            </a:r>
            <a:r>
              <a:rPr lang="en-ZA" sz="3200"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leerders</a:t>
            </a:r>
            <a:r>
              <a:rPr lang="en-ZA" sz="3200"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r>
              <a:rPr lang="en-ZA" sz="3200"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meer</a:t>
            </a:r>
            <a:r>
              <a:rPr lang="en-ZA" sz="3200"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r>
              <a:rPr lang="en-ZA" sz="3200"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algemene</a:t>
            </a:r>
            <a:r>
              <a:rPr lang="en-ZA" sz="3200"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r>
              <a:rPr lang="en-ZA" sz="3200"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onderrig</a:t>
            </a:r>
            <a:r>
              <a:rPr lang="en-ZA" sz="3200" dirty="0">
                <a:solidFill>
                  <a:srgbClr val="000000"/>
                </a:solidFill>
                <a:latin typeface="Britannic Bold" panose="020B0903060703020204" pitchFamily="34" charset="0"/>
                <a:ea typeface="Calibri" panose="020F0502020204030204" pitchFamily="34" charset="0"/>
                <a:cs typeface="Calibri" panose="020F0502020204030204" pitchFamily="34" charset="0"/>
              </a:rPr>
              <a:t>, met ‘n </a:t>
            </a:r>
            <a:r>
              <a:rPr lang="en-ZA" sz="3200" dirty="0" err="1">
                <a:solidFill>
                  <a:srgbClr val="000000"/>
                </a:solidFill>
                <a:latin typeface="Britannic Bold" panose="020B0903060703020204" pitchFamily="34" charset="0"/>
                <a:ea typeface="Calibri" panose="020F0502020204030204" pitchFamily="34" charset="0"/>
                <a:cs typeface="Calibri" panose="020F0502020204030204" pitchFamily="34" charset="0"/>
              </a:rPr>
              <a:t>sterker</a:t>
            </a:r>
            <a:r>
              <a:rPr lang="en-ZA" sz="3200" dirty="0">
                <a:solidFill>
                  <a:srgbClr val="000000"/>
                </a:solidFill>
                <a:latin typeface="Britannic Bold" panose="020B0903060703020204" pitchFamily="34" charset="0"/>
                <a:ea typeface="Calibri" panose="020F0502020204030204" pitchFamily="34" charset="0"/>
                <a:cs typeface="Calibri" panose="020F0502020204030204" pitchFamily="34" charset="0"/>
              </a:rPr>
              <a:t> </a:t>
            </a:r>
            <a:r>
              <a:rPr lang="en-ZA" sz="3200" dirty="0" err="1">
                <a:solidFill>
                  <a:srgbClr val="000000"/>
                </a:solidFill>
                <a:latin typeface="Britannic Bold" panose="020B0903060703020204" pitchFamily="34" charset="0"/>
                <a:ea typeface="Calibri" panose="020F0502020204030204" pitchFamily="34" charset="0"/>
                <a:cs typeface="Calibri" panose="020F0502020204030204" pitchFamily="34" charset="0"/>
              </a:rPr>
              <a:t>fokus</a:t>
            </a:r>
            <a:r>
              <a:rPr lang="en-ZA" sz="3200" dirty="0">
                <a:solidFill>
                  <a:srgbClr val="000000"/>
                </a:solidFill>
                <a:latin typeface="Britannic Bold" panose="020B0903060703020204" pitchFamily="34" charset="0"/>
                <a:ea typeface="Calibri" panose="020F0502020204030204" pitchFamily="34" charset="0"/>
                <a:cs typeface="Calibri" panose="020F0502020204030204" pitchFamily="34" charset="0"/>
              </a:rPr>
              <a:t> op </a:t>
            </a:r>
            <a:r>
              <a:rPr lang="en-ZA" sz="3200" dirty="0" err="1">
                <a:solidFill>
                  <a:srgbClr val="000000"/>
                </a:solidFill>
                <a:latin typeface="Britannic Bold" panose="020B0903060703020204" pitchFamily="34" charset="0"/>
                <a:ea typeface="Calibri" panose="020F0502020204030204" pitchFamily="34" charset="0"/>
                <a:cs typeface="Calibri" panose="020F0502020204030204" pitchFamily="34" charset="0"/>
              </a:rPr>
              <a:t>akademie</a:t>
            </a:r>
            <a:r>
              <a:rPr lang="en-ZA" sz="3200" dirty="0">
                <a:solidFill>
                  <a:srgbClr val="000000"/>
                </a:solidFill>
                <a:latin typeface="Britannic Bold" panose="020B0903060703020204" pitchFamily="34" charset="0"/>
                <a:ea typeface="Calibri" panose="020F0502020204030204" pitchFamily="34" charset="0"/>
                <a:cs typeface="Calibri" panose="020F0502020204030204" pitchFamily="34" charset="0"/>
              </a:rPr>
              <a:t>.</a:t>
            </a:r>
            <a:r>
              <a:rPr lang="en-ZA" sz="3200"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endParaRPr lang="en-ZA" sz="3200" dirty="0">
              <a:effectLst/>
              <a:latin typeface="Britannic Bold" panose="020B0903060703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nl-NL" sz="3200" dirty="0">
                <a:solidFill>
                  <a:srgbClr val="000000"/>
                </a:solidFill>
                <a:latin typeface="Britannic Bold" panose="020B0903060703020204" pitchFamily="34" charset="0"/>
                <a:ea typeface="Calibri" panose="020F0502020204030204" pitchFamily="34" charset="0"/>
                <a:cs typeface="Calibri" panose="020F0502020204030204" pitchFamily="34" charset="0"/>
              </a:rPr>
              <a:t>'n NVS is gerig op beroepsopleiding. Leerders bestudeer vaardighede in 'n spesifieke werksveld.</a:t>
            </a:r>
          </a:p>
          <a:p>
            <a:pPr marL="0" indent="0" algn="ctr">
              <a:lnSpc>
                <a:spcPct val="107000"/>
              </a:lnSpc>
              <a:spcAft>
                <a:spcPts val="800"/>
              </a:spcAft>
              <a:buNone/>
            </a:pPr>
            <a:r>
              <a:rPr lang="en-ZA" sz="3200" b="1"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Beide</a:t>
            </a:r>
            <a:r>
              <a:rPr lang="en-ZA" sz="32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r>
              <a:rPr lang="en-ZA" sz="3200" b="1"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bevat</a:t>
            </a:r>
            <a:r>
              <a:rPr lang="en-ZA" sz="32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VERPLIGTE VAKKE </a:t>
            </a:r>
            <a:r>
              <a:rPr lang="en-ZA" sz="3200" b="1"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en</a:t>
            </a:r>
            <a:r>
              <a:rPr lang="en-ZA" sz="32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neem DIESELFDE TYD om </a:t>
            </a:r>
            <a:r>
              <a:rPr lang="en-ZA" sz="3200" b="1"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te</a:t>
            </a:r>
            <a:r>
              <a:rPr lang="en-ZA" sz="32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 </a:t>
            </a:r>
            <a:r>
              <a:rPr lang="en-ZA" sz="3200" b="1" dirty="0" err="1">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voltooi</a:t>
            </a:r>
            <a:r>
              <a:rPr lang="en-ZA" sz="32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a:t>
            </a:r>
          </a:p>
          <a:p>
            <a:pPr marL="0" indent="0">
              <a:lnSpc>
                <a:spcPct val="107000"/>
              </a:lnSpc>
              <a:spcAft>
                <a:spcPts val="800"/>
              </a:spcAft>
              <a:buNone/>
            </a:pPr>
            <a:endParaRPr lang="en-ZA" sz="2000" b="1" dirty="0">
              <a:solidFill>
                <a:srgbClr val="000000"/>
              </a:solidFill>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70B4C6F-D0EC-5C37-F464-730080FF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79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83365" y="310479"/>
            <a:ext cx="11703600" cy="6415904"/>
          </a:xfrm>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1384059" y="1524050"/>
            <a:ext cx="9726872" cy="4259166"/>
          </a:xfrm>
        </p:spPr>
        <p:txBody>
          <a:bodyPr/>
          <a:lstStyle/>
          <a:p>
            <a:pPr algn="ctr"/>
            <a:r>
              <a:rPr lang="nl-NL" sz="2700" noProof="1">
                <a:latin typeface="Britannic Bold" panose="020B0903060703020204" pitchFamily="34" charset="0"/>
              </a:rPr>
              <a:t>Wat reg is vir een persoon is dalk nie reg vir 'n ander nie - julle is almal uniek en sal verskillende voorkeure en belangstellings hê.</a:t>
            </a:r>
          </a:p>
          <a:p>
            <a:pPr algn="ctr"/>
            <a:r>
              <a:rPr lang="nl-NL" sz="2700" noProof="1">
                <a:latin typeface="Britannic Bold" panose="020B0903060703020204" pitchFamily="34" charset="0"/>
              </a:rPr>
              <a:t>Nie almal sal dieselfde roete volg nie – dit is belangrik om na JOUSELF te kyk en watter TOEKOMS JY vir JOUSELF wil hê!</a:t>
            </a:r>
          </a:p>
          <a:p>
            <a:pPr algn="ctr"/>
            <a:r>
              <a:rPr lang="nl-NL" sz="2700" noProof="1">
                <a:latin typeface="Britannic Bold" panose="020B0903060703020204" pitchFamily="34" charset="0"/>
              </a:rPr>
              <a:t>Of dit nou die NSS of die NVS is, die pad wat jy kies sal waardevol en die moeitewerd wees.</a:t>
            </a:r>
          </a:p>
          <a:p>
            <a:pPr algn="ctr"/>
            <a:r>
              <a:rPr lang="nl-NL" sz="2700" noProof="1">
                <a:latin typeface="Britannic Bold" panose="020B0903060703020204" pitchFamily="34" charset="0"/>
              </a:rPr>
              <a:t>Dit is JOU pad en dit is JOU verantwoordelikheid om jou drome te volg en om ongelooflik te wees!</a:t>
            </a:r>
            <a:endParaRPr lang="en-US" sz="2700" noProof="1">
              <a:latin typeface="Britannic Bold" panose="020B0903060703020204" pitchFamily="34" charset="0"/>
            </a:endParaRPr>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1628039" y="844450"/>
            <a:ext cx="6026290" cy="1068175"/>
          </a:xfrm>
        </p:spPr>
        <p:txBody>
          <a:bodyPr/>
          <a:lstStyle/>
          <a:p>
            <a:pPr>
              <a:lnSpc>
                <a:spcPts val="5500"/>
              </a:lnSpc>
            </a:pPr>
            <a:r>
              <a:rPr lang="en-US" sz="7200" dirty="0" err="1">
                <a:latin typeface="Britannic Bold" panose="020B0903060703020204" pitchFamily="34" charset="0"/>
              </a:rPr>
              <a:t>Onthou</a:t>
            </a:r>
            <a:r>
              <a:rPr lang="en-US" sz="7200" dirty="0">
                <a:latin typeface="Britannic Bold" panose="020B0903060703020204" pitchFamily="34" charset="0"/>
              </a:rPr>
              <a:t>:</a:t>
            </a:r>
          </a:p>
        </p:txBody>
      </p:sp>
      <p:grpSp>
        <p:nvGrpSpPr>
          <p:cNvPr id="67" name="Group 66">
            <a:extLst>
              <a:ext uri="{FF2B5EF4-FFF2-40B4-BE49-F238E27FC236}">
                <a16:creationId xmlns:a16="http://schemas.microsoft.com/office/drawing/2014/main" id="{D70B51DB-358C-4856-9A42-84377D97BE5C}"/>
              </a:ext>
              <a:ext uri="{C183D7F6-B498-43B3-948B-1728B52AA6E4}">
                <adec:decorative xmlns:adec="http://schemas.microsoft.com/office/drawing/2017/decorative" val="1"/>
              </a:ext>
            </a:extLst>
          </p:cNvPr>
          <p:cNvGrpSpPr>
            <a:grpSpLocks noChangeAspect="1"/>
          </p:cNvGrpSpPr>
          <p:nvPr/>
        </p:nvGrpSpPr>
        <p:grpSpPr>
          <a:xfrm rot="684357">
            <a:off x="294684" y="5444478"/>
            <a:ext cx="1219200" cy="914400"/>
            <a:chOff x="3403719" y="943599"/>
            <a:chExt cx="1219200" cy="914400"/>
          </a:xfrm>
        </p:grpSpPr>
        <p:sp>
          <p:nvSpPr>
            <p:cNvPr id="68" name="Freeform: Shape 67">
              <a:extLst>
                <a:ext uri="{FF2B5EF4-FFF2-40B4-BE49-F238E27FC236}">
                  <a16:creationId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val="1"/>
              </a:ext>
            </a:extLst>
          </p:cNvPr>
          <p:cNvGrpSpPr>
            <a:grpSpLocks noChangeAspect="1"/>
          </p:cNvGrpSpPr>
          <p:nvPr/>
        </p:nvGrpSpPr>
        <p:grpSpPr>
          <a:xfrm rot="846514">
            <a:off x="1405181" y="5311323"/>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a16="http://schemas.microsoft.com/office/drawing/2014/main" id="{6B41C343-4094-4991-874E-03046ADDD7CE}"/>
              </a:ext>
              <a:ext uri="{C183D7F6-B498-43B3-948B-1728B52AA6E4}">
                <adec:decorative xmlns:adec="http://schemas.microsoft.com/office/drawing/2017/decorative" val="1"/>
              </a:ext>
            </a:extLst>
          </p:cNvPr>
          <p:cNvGrpSpPr>
            <a:grpSpLocks noChangeAspect="1"/>
          </p:cNvGrpSpPr>
          <p:nvPr/>
        </p:nvGrpSpPr>
        <p:grpSpPr>
          <a:xfrm rot="1005845">
            <a:off x="425216" y="967706"/>
            <a:ext cx="1162050" cy="1162050"/>
            <a:chOff x="1101743" y="2856619"/>
            <a:chExt cx="1162050" cy="1162050"/>
          </a:xfrm>
        </p:grpSpPr>
        <p:sp>
          <p:nvSpPr>
            <p:cNvPr id="154" name="Freeform: Shape 153">
              <a:extLst>
                <a:ext uri="{FF2B5EF4-FFF2-40B4-BE49-F238E27FC236}">
                  <a16:creationId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val="1"/>
              </a:ext>
            </a:extLst>
          </p:cNvPr>
          <p:cNvGrpSpPr/>
          <p:nvPr/>
        </p:nvGrpSpPr>
        <p:grpSpPr>
          <a:xfrm>
            <a:off x="10026606" y="4227751"/>
            <a:ext cx="1999446" cy="2054872"/>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val="1"/>
              </a:ext>
            </a:extLst>
          </p:cNvPr>
          <p:cNvGrpSpPr>
            <a:grpSpLocks noChangeAspect="1"/>
          </p:cNvGrpSpPr>
          <p:nvPr/>
        </p:nvGrpSpPr>
        <p:grpSpPr>
          <a:xfrm>
            <a:off x="10617210" y="310900"/>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a16="http://schemas.microsoft.com/office/drawing/2014/main" id="{9D61E6F7-3F7A-4B19-9784-5B0C6531683B}"/>
              </a:ext>
              <a:ext uri="{C183D7F6-B498-43B3-948B-1728B52AA6E4}">
                <adec:decorative xmlns:adec="http://schemas.microsoft.com/office/drawing/2017/decorative" val="1"/>
              </a:ext>
            </a:extLst>
          </p:cNvPr>
          <p:cNvGrpSpPr>
            <a:grpSpLocks noChangeAspect="1"/>
          </p:cNvGrpSpPr>
          <p:nvPr/>
        </p:nvGrpSpPr>
        <p:grpSpPr>
          <a:xfrm>
            <a:off x="349820" y="327708"/>
            <a:ext cx="1422447" cy="962244"/>
            <a:chOff x="228294" y="3266533"/>
            <a:chExt cx="971550" cy="657225"/>
          </a:xfrm>
        </p:grpSpPr>
        <p:sp>
          <p:nvSpPr>
            <p:cNvPr id="328" name="Freeform: Shape 327">
              <a:extLst>
                <a:ext uri="{FF2B5EF4-FFF2-40B4-BE49-F238E27FC236}">
                  <a16:creationId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val="1"/>
              </a:ext>
            </a:extLst>
          </p:cNvPr>
          <p:cNvGrpSpPr/>
          <p:nvPr/>
        </p:nvGrpSpPr>
        <p:grpSpPr>
          <a:xfrm>
            <a:off x="8869625" y="4829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a16="http://schemas.microsoft.com/office/drawing/2014/main" id="{E6AD3D48-6610-41B1-9A00-5D29F49542CF}"/>
              </a:ext>
              <a:ext uri="{C183D7F6-B498-43B3-948B-1728B52AA6E4}">
                <adec:decorative xmlns:adec="http://schemas.microsoft.com/office/drawing/2017/decorative" val="1"/>
              </a:ext>
            </a:extLst>
          </p:cNvPr>
          <p:cNvGrpSpPr/>
          <p:nvPr/>
        </p:nvGrpSpPr>
        <p:grpSpPr>
          <a:xfrm rot="886633">
            <a:off x="957606" y="4423107"/>
            <a:ext cx="1055407" cy="1055407"/>
            <a:chOff x="10320554" y="1899878"/>
            <a:chExt cx="1055407" cy="1055407"/>
          </a:xfrm>
        </p:grpSpPr>
        <p:grpSp>
          <p:nvGrpSpPr>
            <p:cNvPr id="371" name="Group 370">
              <a:extLst>
                <a:ext uri="{FF2B5EF4-FFF2-40B4-BE49-F238E27FC236}">
                  <a16:creationId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pic>
        <p:nvPicPr>
          <p:cNvPr id="2" name="Picture 1">
            <a:extLst>
              <a:ext uri="{FF2B5EF4-FFF2-40B4-BE49-F238E27FC236}">
                <a16:creationId xmlns:a16="http://schemas.microsoft.com/office/drawing/2014/main" id="{B905595D-7CF5-17D8-F8FE-47F4187ED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795" y="63063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483260"/>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3.xml><?xml version="1.0" encoding="utf-8"?>
<ds:datastoreItem xmlns:ds="http://schemas.openxmlformats.org/officeDocument/2006/customXml" ds:itemID="{431AED34-0EA6-47AA-B839-315094397034}">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16c05727-aa75-4e4a-9b5f-8a80a1165891"/>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505</TotalTime>
  <Words>670</Words>
  <Application>Microsoft Office PowerPoint</Application>
  <PresentationFormat>Widescreen</PresentationFormat>
  <Paragraphs>65</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Britannic Bold</vt:lpstr>
      <vt:lpstr>Calibri</vt:lpstr>
      <vt:lpstr>Times New Roman</vt:lpstr>
      <vt:lpstr>Office Theme</vt:lpstr>
      <vt:lpstr>Graad 9 en DAARNA </vt:lpstr>
      <vt:lpstr>Opsies wat beskikbaar is na  graad 9</vt:lpstr>
      <vt:lpstr>‘n Kruispad…</vt:lpstr>
      <vt:lpstr>Die Nasionale Senior Sertifikaat  a en a Die Nasionale Vaardigheidsertifikaat</vt:lpstr>
      <vt:lpstr>Van nader beskou</vt:lpstr>
      <vt:lpstr>NASIONALE SENIOR SERTIFIKAAT (NSS)</vt:lpstr>
      <vt:lpstr>NASIONALE VAARDIGHEIDSERTIFIKAAT (NVS)</vt:lpstr>
      <vt:lpstr>Large image slide</vt:lpstr>
      <vt:lpstr>Onthou: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and BEYOND</dc:title>
  <dc:creator>Kerri Cunningham</dc:creator>
  <cp:lastModifiedBy>Carsten Gertz</cp:lastModifiedBy>
  <cp:revision>13</cp:revision>
  <dcterms:created xsi:type="dcterms:W3CDTF">2022-04-23T16:44:49Z</dcterms:created>
  <dcterms:modified xsi:type="dcterms:W3CDTF">2023-04-23T07:01:48Z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