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6" r:id="rId2"/>
    <p:sldId id="257" r:id="rId3"/>
    <p:sldId id="259" r:id="rId4"/>
    <p:sldId id="26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D4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46BE73-6291-2143-A7D4-6F46948AF2DD}" v="12" dt="2023-03-01T04:50:56.0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75115"/>
  </p:normalViewPr>
  <p:slideViewPr>
    <p:cSldViewPr snapToGrid="0">
      <p:cViewPr varScale="1">
        <p:scale>
          <a:sx n="74" d="100"/>
          <a:sy n="74" d="100"/>
        </p:scale>
        <p:origin x="101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igh-Ann Pringle" userId="90c27759-dcb2-4cfd-84bf-93ebcdd77db7" providerId="ADAL" clId="{D346BE73-6291-2143-A7D4-6F46948AF2DD}"/>
    <pc:docChg chg="undo custSel addSld delSld modSld">
      <pc:chgData name="Leigh-Ann Pringle" userId="90c27759-dcb2-4cfd-84bf-93ebcdd77db7" providerId="ADAL" clId="{D346BE73-6291-2143-A7D4-6F46948AF2DD}" dt="2023-03-01T04:54:40.408" v="1780" actId="20577"/>
      <pc:docMkLst>
        <pc:docMk/>
      </pc:docMkLst>
      <pc:sldChg chg="modSp mod modNotesTx">
        <pc:chgData name="Leigh-Ann Pringle" userId="90c27759-dcb2-4cfd-84bf-93ebcdd77db7" providerId="ADAL" clId="{D346BE73-6291-2143-A7D4-6F46948AF2DD}" dt="2023-03-01T04:47:25.051" v="1057" actId="20577"/>
        <pc:sldMkLst>
          <pc:docMk/>
          <pc:sldMk cId="4253080683" sldId="256"/>
        </pc:sldMkLst>
        <pc:spChg chg="mod">
          <ac:chgData name="Leigh-Ann Pringle" userId="90c27759-dcb2-4cfd-84bf-93ebcdd77db7" providerId="ADAL" clId="{D346BE73-6291-2143-A7D4-6F46948AF2DD}" dt="2023-03-01T04:42:08.466" v="32" actId="20577"/>
          <ac:spMkLst>
            <pc:docMk/>
            <pc:sldMk cId="4253080683" sldId="256"/>
            <ac:spMk id="2" creationId="{B950680C-B913-03FA-6A2C-0CC991509905}"/>
          </ac:spMkLst>
        </pc:spChg>
      </pc:sldChg>
      <pc:sldChg chg="addSp delSp modSp mod setBg modNotesTx">
        <pc:chgData name="Leigh-Ann Pringle" userId="90c27759-dcb2-4cfd-84bf-93ebcdd77db7" providerId="ADAL" clId="{D346BE73-6291-2143-A7D4-6F46948AF2DD}" dt="2023-03-01T04:54:40.408" v="1780" actId="20577"/>
        <pc:sldMkLst>
          <pc:docMk/>
          <pc:sldMk cId="1123101996" sldId="257"/>
        </pc:sldMkLst>
        <pc:spChg chg="add del">
          <ac:chgData name="Leigh-Ann Pringle" userId="90c27759-dcb2-4cfd-84bf-93ebcdd77db7" providerId="ADAL" clId="{D346BE73-6291-2143-A7D4-6F46948AF2DD}" dt="2023-03-01T04:41:24.431" v="5" actId="26606"/>
          <ac:spMkLst>
            <pc:docMk/>
            <pc:sldMk cId="1123101996" sldId="257"/>
            <ac:spMk id="2" creationId="{F3DCA6D6-99E0-66AA-EAD4-7964B75D68A1}"/>
          </ac:spMkLst>
        </pc:spChg>
        <pc:spChg chg="add del">
          <ac:chgData name="Leigh-Ann Pringle" userId="90c27759-dcb2-4cfd-84bf-93ebcdd77db7" providerId="ADAL" clId="{D346BE73-6291-2143-A7D4-6F46948AF2DD}" dt="2023-03-01T04:41:24.431" v="5" actId="26606"/>
          <ac:spMkLst>
            <pc:docMk/>
            <pc:sldMk cId="1123101996" sldId="257"/>
            <ac:spMk id="3" creationId="{F6287969-8A92-A148-E045-1C9510381FDC}"/>
          </ac:spMkLst>
        </pc:spChg>
        <pc:spChg chg="add del">
          <ac:chgData name="Leigh-Ann Pringle" userId="90c27759-dcb2-4cfd-84bf-93ebcdd77db7" providerId="ADAL" clId="{D346BE73-6291-2143-A7D4-6F46948AF2DD}" dt="2023-03-01T04:41:24.431" v="5" actId="26606"/>
          <ac:spMkLst>
            <pc:docMk/>
            <pc:sldMk cId="1123101996" sldId="257"/>
            <ac:spMk id="1031" creationId="{42A4FC2C-047E-45A5-965D-8E1E3BF09BC6}"/>
          </ac:spMkLst>
        </pc:spChg>
        <pc:picChg chg="add mod">
          <ac:chgData name="Leigh-Ann Pringle" userId="90c27759-dcb2-4cfd-84bf-93ebcdd77db7" providerId="ADAL" clId="{D346BE73-6291-2143-A7D4-6F46948AF2DD}" dt="2023-03-01T04:41:27.053" v="6" actId="1076"/>
          <ac:picMkLst>
            <pc:docMk/>
            <pc:sldMk cId="1123101996" sldId="257"/>
            <ac:picMk id="1026" creationId="{5ACC8CE4-6967-DF22-BFC4-4077C8BAC975}"/>
          </ac:picMkLst>
        </pc:picChg>
      </pc:sldChg>
      <pc:sldChg chg="del">
        <pc:chgData name="Leigh-Ann Pringle" userId="90c27759-dcb2-4cfd-84bf-93ebcdd77db7" providerId="ADAL" clId="{D346BE73-6291-2143-A7D4-6F46948AF2DD}" dt="2023-03-01T04:47:51.886" v="1078" actId="2696"/>
        <pc:sldMkLst>
          <pc:docMk/>
          <pc:sldMk cId="150235179" sldId="258"/>
        </pc:sldMkLst>
      </pc:sldChg>
      <pc:sldChg chg="addSp modSp modNotesTx">
        <pc:chgData name="Leigh-Ann Pringle" userId="90c27759-dcb2-4cfd-84bf-93ebcdd77db7" providerId="ADAL" clId="{D346BE73-6291-2143-A7D4-6F46948AF2DD}" dt="2023-03-01T04:54:04.211" v="1762" actId="20577"/>
        <pc:sldMkLst>
          <pc:docMk/>
          <pc:sldMk cId="3202918954" sldId="259"/>
        </pc:sldMkLst>
        <pc:picChg chg="add mod">
          <ac:chgData name="Leigh-Ann Pringle" userId="90c27759-dcb2-4cfd-84bf-93ebcdd77db7" providerId="ADAL" clId="{D346BE73-6291-2143-A7D4-6F46948AF2DD}" dt="2023-03-01T04:50:56.012" v="1299" actId="1076"/>
          <ac:picMkLst>
            <pc:docMk/>
            <pc:sldMk cId="3202918954" sldId="259"/>
            <ac:picMk id="2050" creationId="{A3CD7FB6-4622-1292-91BB-A18DC38988A1}"/>
          </ac:picMkLst>
        </pc:picChg>
      </pc:sldChg>
      <pc:sldChg chg="addSp modSp modNotesTx">
        <pc:chgData name="Leigh-Ann Pringle" userId="90c27759-dcb2-4cfd-84bf-93ebcdd77db7" providerId="ADAL" clId="{D346BE73-6291-2143-A7D4-6F46948AF2DD}" dt="2023-03-01T04:53:49.312" v="1732" actId="20577"/>
        <pc:sldMkLst>
          <pc:docMk/>
          <pc:sldMk cId="3143924608" sldId="260"/>
        </pc:sldMkLst>
        <pc:picChg chg="add mod">
          <ac:chgData name="Leigh-Ann Pringle" userId="90c27759-dcb2-4cfd-84bf-93ebcdd77db7" providerId="ADAL" clId="{D346BE73-6291-2143-A7D4-6F46948AF2DD}" dt="2023-03-01T04:49:39.866" v="1295"/>
          <ac:picMkLst>
            <pc:docMk/>
            <pc:sldMk cId="3143924608" sldId="260"/>
            <ac:picMk id="4" creationId="{DFA0F7FC-B270-528A-1B15-127A44BCD105}"/>
          </ac:picMkLst>
        </pc:picChg>
      </pc:sldChg>
      <pc:sldChg chg="new del">
        <pc:chgData name="Leigh-Ann Pringle" userId="90c27759-dcb2-4cfd-84bf-93ebcdd77db7" providerId="ADAL" clId="{D346BE73-6291-2143-A7D4-6F46948AF2DD}" dt="2023-03-01T04:47:50.542" v="1077" actId="680"/>
        <pc:sldMkLst>
          <pc:docMk/>
          <pc:sldMk cId="1852834894" sldId="2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E10C2C-EB78-F44F-AEBE-023A16EEB748}" type="datetimeFigureOut">
              <a:rPr lang="en-US" smtClean="0"/>
              <a:t>4/4/2023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BDB0B0-6B1A-3C4A-8A1C-8769DF3D0E6E}" type="slidenum">
              <a:rPr lang="en-US" smtClean="0"/>
              <a:t>‹#›</a:t>
            </a:fld>
            <a:endParaRPr lang="en-US"/>
          </a:p>
        </p:txBody>
      </p:sp>
    </p:spTree>
    <p:extLst>
      <p:ext uri="{BB962C8B-B14F-4D97-AF65-F5344CB8AC3E}">
        <p14:creationId xmlns:p14="http://schemas.microsoft.com/office/powerpoint/2010/main" val="1475891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Skyfie</a:t>
            </a:r>
            <a:r>
              <a:rPr lang="en-US" dirty="0" smtClean="0"/>
              <a:t> </a:t>
            </a:r>
            <a:r>
              <a:rPr lang="en-US" dirty="0"/>
              <a:t>1: </a:t>
            </a:r>
            <a:r>
              <a:rPr lang="en-US" dirty="0" err="1" smtClean="0"/>
              <a:t>Inleiding</a:t>
            </a:r>
            <a:r>
              <a:rPr lang="en-US" dirty="0" smtClean="0"/>
              <a:t> (2</a:t>
            </a:r>
            <a:r>
              <a:rPr lang="en-US" baseline="0" dirty="0" smtClean="0"/>
              <a:t> min)</a:t>
            </a:r>
            <a:endParaRPr lang="en-US" dirty="0"/>
          </a:p>
          <a:p>
            <a:r>
              <a:rPr lang="nl-NL" dirty="0" smtClean="0"/>
              <a:t/>
            </a:r>
            <a:br>
              <a:rPr lang="nl-NL" dirty="0" smtClean="0"/>
            </a:br>
            <a:r>
              <a:rPr lang="nl-NL" sz="1200" b="0" i="0" kern="1200" dirty="0" smtClean="0">
                <a:solidFill>
                  <a:schemeClr val="tx1"/>
                </a:solidFill>
                <a:effectLst/>
                <a:latin typeface="+mn-lt"/>
                <a:ea typeface="+mn-ea"/>
                <a:cs typeface="+mn-cs"/>
              </a:rPr>
              <a:t>Ek is seker julle is almal baie opgewonde om julle ervarings van julle vrywilligerswerk die afgelope week te deel. Ek gaan jul 5 min gee om vinnig julle groepe te organiseer en jou videosnit in te handig, wat binnekort gekyk sal word. Onthou, elke groep sal slegs 3 min hê vir hul aanbieding. </a:t>
            </a:r>
          </a:p>
          <a:p>
            <a:endParaRPr lang="nl-NL" sz="1200" b="0" i="0" kern="1200" dirty="0" smtClean="0">
              <a:solidFill>
                <a:schemeClr val="tx1"/>
              </a:solidFill>
              <a:effectLst/>
              <a:latin typeface="+mn-lt"/>
              <a:ea typeface="+mn-ea"/>
              <a:cs typeface="+mn-cs"/>
            </a:endParaRPr>
          </a:p>
          <a:p>
            <a:r>
              <a:rPr lang="nl-NL" sz="1200" b="0" i="0" kern="1200" dirty="0" smtClean="0">
                <a:solidFill>
                  <a:schemeClr val="tx1"/>
                </a:solidFill>
                <a:effectLst/>
                <a:latin typeface="+mn-lt"/>
                <a:ea typeface="+mn-ea"/>
                <a:cs typeface="+mn-cs"/>
              </a:rPr>
              <a:t>(Onderwysernota</a:t>
            </a:r>
            <a:r>
              <a:rPr lang="nl-NL" sz="1200" b="0" i="0" kern="1200" baseline="0" dirty="0" smtClean="0">
                <a:solidFill>
                  <a:schemeClr val="tx1"/>
                </a:solidFill>
                <a:effectLst/>
                <a:latin typeface="+mn-lt"/>
                <a:ea typeface="+mn-ea"/>
                <a:cs typeface="+mn-cs"/>
              </a:rPr>
              <a:t> </a:t>
            </a:r>
            <a:r>
              <a:rPr lang="nl-NL" sz="1200" b="0" i="0" kern="1200" dirty="0" smtClean="0">
                <a:solidFill>
                  <a:schemeClr val="tx1"/>
                </a:solidFill>
                <a:effectLst/>
                <a:latin typeface="+mn-lt"/>
                <a:ea typeface="+mn-ea"/>
                <a:cs typeface="+mn-cs"/>
              </a:rPr>
              <a:t>- Gewoonlik word daar 'n bietjie tyd gemors</a:t>
            </a:r>
            <a:r>
              <a:rPr lang="nl-NL" sz="1200" b="0" i="0" kern="1200" baseline="0" dirty="0" smtClean="0">
                <a:solidFill>
                  <a:schemeClr val="tx1"/>
                </a:solidFill>
                <a:effectLst/>
                <a:latin typeface="+mn-lt"/>
                <a:ea typeface="+mn-ea"/>
                <a:cs typeface="+mn-cs"/>
              </a:rPr>
              <a:t> om elke groep se snit</a:t>
            </a:r>
            <a:r>
              <a:rPr lang="nl-NL" sz="1200" b="0" i="0" kern="1200" dirty="0" smtClean="0">
                <a:solidFill>
                  <a:schemeClr val="tx1"/>
                </a:solidFill>
                <a:effectLst/>
                <a:latin typeface="+mn-lt"/>
                <a:ea typeface="+mn-ea"/>
                <a:cs typeface="+mn-cs"/>
              </a:rPr>
              <a:t> oop</a:t>
            </a:r>
            <a:r>
              <a:rPr lang="nl-NL" sz="1200" b="0" i="0" kern="1200" baseline="0" dirty="0" smtClean="0">
                <a:solidFill>
                  <a:schemeClr val="tx1"/>
                </a:solidFill>
                <a:effectLst/>
                <a:latin typeface="+mn-lt"/>
                <a:ea typeface="+mn-ea"/>
                <a:cs typeface="+mn-cs"/>
              </a:rPr>
              <a:t> te maak</a:t>
            </a:r>
            <a:r>
              <a:rPr lang="nl-NL" sz="1200" b="0" i="0" kern="1200" dirty="0" smtClean="0">
                <a:solidFill>
                  <a:schemeClr val="tx1"/>
                </a:solidFill>
                <a:effectLst/>
                <a:latin typeface="+mn-lt"/>
                <a:ea typeface="+mn-ea"/>
                <a:cs typeface="+mn-cs"/>
              </a:rPr>
              <a:t>. Hierdie les het ruimte vir sulke</a:t>
            </a:r>
            <a:r>
              <a:rPr lang="nl-NL" sz="1200" b="0" i="0" kern="1200" baseline="0" dirty="0" smtClean="0">
                <a:solidFill>
                  <a:schemeClr val="tx1"/>
                </a:solidFill>
                <a:effectLst/>
                <a:latin typeface="+mn-lt"/>
                <a:ea typeface="+mn-ea"/>
                <a:cs typeface="+mn-cs"/>
              </a:rPr>
              <a:t> tye</a:t>
            </a:r>
            <a:r>
              <a:rPr lang="nl-NL" sz="1200" b="0" i="0" kern="1200" dirty="0" smtClean="0">
                <a:solidFill>
                  <a:schemeClr val="tx1"/>
                </a:solidFill>
                <a:effectLst/>
                <a:latin typeface="+mn-lt"/>
                <a:ea typeface="+mn-ea"/>
                <a:cs typeface="+mn-cs"/>
              </a:rPr>
              <a:t>. Indien jy die snitte vroeër klaar gekyk het, kan leerders hul huiswerkaktiwiteit in die klas begin. Maak egter seker</a:t>
            </a:r>
            <a:r>
              <a:rPr lang="nl-NL" sz="1200" b="0" i="0" kern="1200" baseline="0" dirty="0" smtClean="0">
                <a:solidFill>
                  <a:schemeClr val="tx1"/>
                </a:solidFill>
                <a:effectLst/>
                <a:latin typeface="+mn-lt"/>
                <a:ea typeface="+mn-ea"/>
                <a:cs typeface="+mn-cs"/>
              </a:rPr>
              <a:t> </a:t>
            </a:r>
            <a:r>
              <a:rPr lang="nl-NL" sz="1200" b="0" i="0" kern="1200" dirty="0" smtClean="0">
                <a:solidFill>
                  <a:schemeClr val="tx1"/>
                </a:solidFill>
                <a:effectLst/>
                <a:latin typeface="+mn-lt"/>
                <a:ea typeface="+mn-ea"/>
                <a:cs typeface="+mn-cs"/>
              </a:rPr>
              <a:t>daar is 3 min vir die refleksie-aktiwiteit aan die einde van die les.)</a:t>
            </a:r>
            <a:endParaRPr lang="en-US" dirty="0"/>
          </a:p>
        </p:txBody>
      </p:sp>
      <p:sp>
        <p:nvSpPr>
          <p:cNvPr id="4" name="Slide Number Placeholder 3"/>
          <p:cNvSpPr>
            <a:spLocks noGrp="1"/>
          </p:cNvSpPr>
          <p:nvPr>
            <p:ph type="sldNum" sz="quarter" idx="5"/>
          </p:nvPr>
        </p:nvSpPr>
        <p:spPr/>
        <p:txBody>
          <a:bodyPr/>
          <a:lstStyle/>
          <a:p>
            <a:fld id="{EBBDB0B0-6B1A-3C4A-8A1C-8769DF3D0E6E}" type="slidenum">
              <a:rPr lang="en-US" smtClean="0"/>
              <a:t>1</a:t>
            </a:fld>
            <a:endParaRPr lang="en-US"/>
          </a:p>
        </p:txBody>
      </p:sp>
    </p:spTree>
    <p:extLst>
      <p:ext uri="{BB962C8B-B14F-4D97-AF65-F5344CB8AC3E}">
        <p14:creationId xmlns:p14="http://schemas.microsoft.com/office/powerpoint/2010/main" val="177197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Skyfie</a:t>
            </a:r>
            <a:r>
              <a:rPr lang="en-US" dirty="0" smtClean="0"/>
              <a:t> </a:t>
            </a:r>
            <a:r>
              <a:rPr lang="en-US" dirty="0"/>
              <a:t>2: 25-28min </a:t>
            </a:r>
            <a:r>
              <a:rPr lang="en-US" dirty="0" smtClean="0"/>
              <a:t>(</a:t>
            </a:r>
            <a:r>
              <a:rPr lang="en-US" dirty="0" err="1" smtClean="0"/>
              <a:t>ongeveer</a:t>
            </a:r>
            <a:r>
              <a:rPr lang="en-US" dirty="0" smtClean="0"/>
              <a:t>)</a:t>
            </a:r>
            <a:endParaRPr lang="en-US" dirty="0"/>
          </a:p>
          <a:p>
            <a:endParaRPr lang="en-US" dirty="0"/>
          </a:p>
          <a:p>
            <a:r>
              <a:rPr lang="af-ZA" dirty="0" smtClean="0"/>
              <a:t>Dis </a:t>
            </a:r>
            <a:r>
              <a:rPr lang="af-ZA" dirty="0" err="1" smtClean="0"/>
              <a:t>fliektyd</a:t>
            </a:r>
            <a:r>
              <a:rPr lang="af-ZA" dirty="0" smtClean="0"/>
              <a:t>! Ons sal nou na die uittreksels/aanbiedings van elke groep begin kyk. Daarna gaan ek die klas aanmoedig om vrae te vra.</a:t>
            </a:r>
          </a:p>
          <a:p>
            <a:endParaRPr lang="af-ZA"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af-ZA" sz="1200" kern="1200" dirty="0" smtClean="0">
                <a:solidFill>
                  <a:schemeClr val="tx1"/>
                </a:solidFill>
                <a:effectLst/>
                <a:latin typeface="+mn-lt"/>
                <a:ea typeface="+mn-ea"/>
                <a:cs typeface="+mn-cs"/>
              </a:rPr>
              <a:t>Deel die </a:t>
            </a:r>
            <a:r>
              <a:rPr lang="af-ZA" sz="1200" b="1" i="1" kern="1200" dirty="0" err="1" smtClean="0">
                <a:solidFill>
                  <a:schemeClr val="tx1"/>
                </a:solidFill>
                <a:effectLst/>
                <a:latin typeface="+mn-lt"/>
                <a:ea typeface="+mn-ea"/>
                <a:cs typeface="+mn-cs"/>
              </a:rPr>
              <a:t>Inhoudsopsomming</a:t>
            </a:r>
            <a:r>
              <a:rPr lang="af-ZA" sz="1200" kern="1200" dirty="0" smtClean="0">
                <a:solidFill>
                  <a:schemeClr val="tx1"/>
                </a:solidFill>
                <a:effectLst/>
                <a:latin typeface="+mn-lt"/>
                <a:ea typeface="+mn-ea"/>
                <a:cs typeface="+mn-cs"/>
              </a:rPr>
              <a:t> uit.</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BBDB0B0-6B1A-3C4A-8A1C-8769DF3D0E6E}" type="slidenum">
              <a:rPr lang="en-US" smtClean="0"/>
              <a:t>2</a:t>
            </a:fld>
            <a:endParaRPr lang="en-US"/>
          </a:p>
        </p:txBody>
      </p:sp>
    </p:spTree>
    <p:extLst>
      <p:ext uri="{BB962C8B-B14F-4D97-AF65-F5344CB8AC3E}">
        <p14:creationId xmlns:p14="http://schemas.microsoft.com/office/powerpoint/2010/main" val="2988267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Skyfie</a:t>
            </a:r>
            <a:r>
              <a:rPr lang="en-US" dirty="0" smtClean="0"/>
              <a:t> </a:t>
            </a:r>
            <a:r>
              <a:rPr lang="en-US" dirty="0"/>
              <a:t>3: </a:t>
            </a:r>
            <a:r>
              <a:rPr lang="en-US" dirty="0" err="1" smtClean="0"/>
              <a:t>Inleiding</a:t>
            </a:r>
            <a:r>
              <a:rPr lang="en-US" baseline="0" dirty="0" smtClean="0"/>
              <a:t> tot </a:t>
            </a:r>
            <a:r>
              <a:rPr lang="en-US" baseline="0" dirty="0" err="1" smtClean="0"/>
              <a:t>huiswerkaktiwiteit</a:t>
            </a:r>
            <a:r>
              <a:rPr lang="en-US" dirty="0" smtClean="0"/>
              <a:t> (ten </a:t>
            </a:r>
            <a:r>
              <a:rPr lang="en-US" dirty="0" err="1" smtClean="0"/>
              <a:t>minste</a:t>
            </a:r>
            <a:r>
              <a:rPr lang="en-US" dirty="0" smtClean="0"/>
              <a:t> 2 min)</a:t>
            </a:r>
            <a:endParaRPr lang="en-US" dirty="0"/>
          </a:p>
          <a:p>
            <a:endParaRPr lang="en-US" dirty="0"/>
          </a:p>
          <a:p>
            <a:pPr lvl="0"/>
            <a:r>
              <a:rPr lang="af-ZA" sz="1200" kern="1200" dirty="0" smtClean="0">
                <a:solidFill>
                  <a:schemeClr val="tx1"/>
                </a:solidFill>
                <a:effectLst/>
                <a:latin typeface="+mn-lt"/>
                <a:ea typeface="+mn-ea"/>
                <a:cs typeface="+mn-cs"/>
              </a:rPr>
              <a:t>Jy sal nou die geleentheid kry om met </a:t>
            </a:r>
            <a:r>
              <a:rPr lang="af-ZA" sz="1200" b="1" i="1" kern="1200" dirty="0" smtClean="0">
                <a:solidFill>
                  <a:schemeClr val="tx1"/>
                </a:solidFill>
                <a:effectLst/>
                <a:latin typeface="+mn-lt"/>
                <a:ea typeface="+mn-ea"/>
                <a:cs typeface="+mn-cs"/>
              </a:rPr>
              <a:t>Aktiwiteit 1</a:t>
            </a:r>
            <a:r>
              <a:rPr lang="af-ZA" sz="1200" kern="1200" dirty="0" smtClean="0">
                <a:solidFill>
                  <a:schemeClr val="tx1"/>
                </a:solidFill>
                <a:effectLst/>
                <a:latin typeface="+mn-lt"/>
                <a:ea typeface="+mn-ea"/>
                <a:cs typeface="+mn-cs"/>
              </a:rPr>
              <a:t> (</a:t>
            </a:r>
            <a:r>
              <a:rPr lang="af-ZA" sz="1200" b="1" i="1" u="sng" kern="1200" dirty="0" smtClean="0">
                <a:solidFill>
                  <a:schemeClr val="tx1"/>
                </a:solidFill>
                <a:effectLst/>
                <a:latin typeface="+mn-lt"/>
                <a:ea typeface="+mn-ea"/>
                <a:cs typeface="+mn-cs"/>
              </a:rPr>
              <a:t>Les 5 – Werkkaart</a:t>
            </a:r>
            <a:r>
              <a:rPr lang="af-ZA" sz="1200" kern="1200" dirty="0" smtClean="0">
                <a:solidFill>
                  <a:schemeClr val="tx1"/>
                </a:solidFill>
                <a:effectLst/>
                <a:latin typeface="+mn-lt"/>
                <a:ea typeface="+mn-ea"/>
                <a:cs typeface="+mn-cs"/>
              </a:rPr>
              <a:t>) in die klas te begin. </a:t>
            </a:r>
            <a:r>
              <a:rPr lang="en-US" sz="1200" kern="1200" dirty="0" err="1" smtClean="0">
                <a:solidFill>
                  <a:schemeClr val="tx1"/>
                </a:solidFill>
                <a:effectLst/>
                <a:latin typeface="+mn-lt"/>
                <a:ea typeface="+mn-ea"/>
                <a:cs typeface="+mn-cs"/>
              </a:rPr>
              <a:t>Hierdie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vrae</a:t>
            </a:r>
            <a:r>
              <a:rPr lang="en-US" sz="1200" kern="1200" dirty="0" smtClean="0">
                <a:solidFill>
                  <a:schemeClr val="tx1"/>
                </a:solidFill>
                <a:effectLst/>
                <a:latin typeface="+mn-lt"/>
                <a:ea typeface="+mn-ea"/>
                <a:cs typeface="+mn-cs"/>
              </a:rPr>
              <a:t> gee ‘n </a:t>
            </a:r>
            <a:r>
              <a:rPr lang="en-US" sz="1200" kern="1200" dirty="0" err="1" smtClean="0">
                <a:solidFill>
                  <a:schemeClr val="tx1"/>
                </a:solidFill>
                <a:effectLst/>
                <a:latin typeface="+mn-lt"/>
                <a:ea typeface="+mn-ea"/>
                <a:cs typeface="+mn-cs"/>
              </a:rPr>
              <a:t>aanduiding</a:t>
            </a:r>
            <a:r>
              <a:rPr lang="en-US" sz="1200" kern="1200" dirty="0" smtClean="0">
                <a:solidFill>
                  <a:schemeClr val="tx1"/>
                </a:solidFill>
                <a:effectLst/>
                <a:latin typeface="+mn-lt"/>
                <a:ea typeface="+mn-ea"/>
                <a:cs typeface="+mn-cs"/>
              </a:rPr>
              <a:t> van hoe </a:t>
            </a:r>
            <a:r>
              <a:rPr lang="en-US" sz="1200" kern="1200" dirty="0" err="1" smtClean="0">
                <a:solidFill>
                  <a:schemeClr val="tx1"/>
                </a:solidFill>
                <a:effectLst/>
                <a:latin typeface="+mn-lt"/>
                <a:ea typeface="+mn-ea"/>
                <a:cs typeface="+mn-cs"/>
              </a:rPr>
              <a:t>eksamenvrae</a:t>
            </a:r>
            <a:r>
              <a:rPr lang="en-US" sz="1200" kern="1200" dirty="0" smtClean="0">
                <a:solidFill>
                  <a:schemeClr val="tx1"/>
                </a:solidFill>
                <a:effectLst/>
                <a:latin typeface="+mn-lt"/>
                <a:ea typeface="+mn-ea"/>
                <a:cs typeface="+mn-cs"/>
              </a:rPr>
              <a:t> in </a:t>
            </a:r>
            <a:r>
              <a:rPr lang="en-US" sz="1200" kern="1200" dirty="0" err="1" smtClean="0">
                <a:solidFill>
                  <a:schemeClr val="tx1"/>
                </a:solidFill>
                <a:effectLst/>
                <a:latin typeface="+mn-lt"/>
                <a:ea typeface="+mn-ea"/>
                <a:cs typeface="+mn-cs"/>
              </a:rPr>
              <a:t>hierdie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afdeling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gevra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sal</a:t>
            </a:r>
            <a:r>
              <a:rPr lang="en-US" sz="1200" kern="1200" dirty="0" smtClean="0">
                <a:solidFill>
                  <a:schemeClr val="tx1"/>
                </a:solidFill>
                <a:effectLst/>
                <a:latin typeface="+mn-lt"/>
                <a:ea typeface="+mn-ea"/>
                <a:cs typeface="+mn-cs"/>
              </a:rPr>
              <a:t> word.</a:t>
            </a:r>
          </a:p>
          <a:p>
            <a:r>
              <a:rPr lang="en-ZA"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af-ZA" sz="1200" kern="1200" dirty="0" smtClean="0">
                <a:solidFill>
                  <a:schemeClr val="tx1"/>
                </a:solidFill>
                <a:effectLst/>
                <a:latin typeface="+mn-lt"/>
                <a:ea typeface="+mn-ea"/>
                <a:cs typeface="+mn-cs"/>
              </a:rPr>
              <a:t>(</a:t>
            </a:r>
            <a:r>
              <a:rPr lang="af-ZA" sz="1200" b="1" i="1" kern="1200" dirty="0" smtClean="0">
                <a:solidFill>
                  <a:schemeClr val="tx1"/>
                </a:solidFill>
                <a:effectLst/>
                <a:latin typeface="+mn-lt"/>
                <a:ea typeface="+mn-ea"/>
                <a:cs typeface="+mn-cs"/>
              </a:rPr>
              <a:t>Les 5 Huiswerk</a:t>
            </a:r>
            <a:r>
              <a:rPr lang="af-ZA" sz="1200" kern="1200" dirty="0" smtClean="0">
                <a:solidFill>
                  <a:schemeClr val="tx1"/>
                </a:solidFill>
                <a:effectLst/>
                <a:latin typeface="+mn-lt"/>
                <a:ea typeface="+mn-ea"/>
                <a:cs typeface="+mn-cs"/>
              </a:rPr>
              <a:t>). Nota aan onderwyser: Ek glo daar sal nie veel tyd wees om Aktiwiteit 1 in die klas te voltooi nie. Dit sal dus aanbeveel word om hierdie aktiwiteit as huiswerk aan te kondig.</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BDB0B0-6B1A-3C4A-8A1C-8769DF3D0E6E}" type="slidenum">
              <a:rPr lang="en-US" smtClean="0"/>
              <a:t>3</a:t>
            </a:fld>
            <a:endParaRPr lang="en-US"/>
          </a:p>
        </p:txBody>
      </p:sp>
    </p:spTree>
    <p:extLst>
      <p:ext uri="{BB962C8B-B14F-4D97-AF65-F5344CB8AC3E}">
        <p14:creationId xmlns:p14="http://schemas.microsoft.com/office/powerpoint/2010/main" val="3663245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Skyfie</a:t>
            </a:r>
            <a:r>
              <a:rPr lang="en-US" dirty="0" smtClean="0"/>
              <a:t> 4: </a:t>
            </a:r>
            <a:r>
              <a:rPr lang="en-US" dirty="0" err="1" smtClean="0"/>
              <a:t>Refleksie</a:t>
            </a:r>
            <a:r>
              <a:rPr lang="en-US" dirty="0" smtClean="0"/>
              <a:t> (5min)</a:t>
            </a:r>
            <a:endParaRPr lang="en-US" dirty="0"/>
          </a:p>
          <a:p>
            <a:endParaRPr lang="en-US" dirty="0"/>
          </a:p>
          <a:p>
            <a:r>
              <a:rPr lang="af-ZA" dirty="0" smtClean="0"/>
              <a:t>In</a:t>
            </a:r>
            <a:r>
              <a:rPr lang="af-ZA" baseline="0" dirty="0" smtClean="0"/>
              <a:t> die</a:t>
            </a:r>
            <a:r>
              <a:rPr lang="af-ZA" dirty="0" smtClean="0"/>
              <a:t> afgelope paar lesse het ons gekyk na sosiale kwessies in gemeenskappe en waar jy betrokke kan raak en 'n verskil kan maak. </a:t>
            </a:r>
          </a:p>
          <a:p>
            <a:endParaRPr lang="af-ZA" dirty="0" smtClean="0"/>
          </a:p>
          <a:p>
            <a:r>
              <a:rPr lang="af-ZA" dirty="0" smtClean="0"/>
              <a:t>Skryf in jou </a:t>
            </a:r>
            <a:r>
              <a:rPr lang="af-ZA" b="1" i="1" u="sng" dirty="0" smtClean="0"/>
              <a:t>Werkkaart</a:t>
            </a:r>
            <a:r>
              <a:rPr lang="af-ZA" b="1" i="1" u="sng" baseline="0" dirty="0" smtClean="0"/>
              <a:t> - A</a:t>
            </a:r>
            <a:r>
              <a:rPr lang="af-ZA" b="1" i="1" u="sng" dirty="0" smtClean="0"/>
              <a:t>ktiwiteit 2 </a:t>
            </a:r>
            <a:r>
              <a:rPr lang="af-ZA" dirty="0" smtClean="0"/>
              <a:t>'n paragraaf oor die aanbieding wat jou vandag die meeste geïnspireer het. Vertel hoe dit jou geïnspireer het om betrokke te raak. Sluit ook in jou paragraaf hoe hierdie groepsaktiwiteit jou mening oor vrywilligerswerk verander het.</a:t>
            </a:r>
            <a:endParaRPr lang="en-US" dirty="0"/>
          </a:p>
        </p:txBody>
      </p:sp>
      <p:sp>
        <p:nvSpPr>
          <p:cNvPr id="4" name="Slide Number Placeholder 3"/>
          <p:cNvSpPr>
            <a:spLocks noGrp="1"/>
          </p:cNvSpPr>
          <p:nvPr>
            <p:ph type="sldNum" sz="quarter" idx="5"/>
          </p:nvPr>
        </p:nvSpPr>
        <p:spPr/>
        <p:txBody>
          <a:bodyPr/>
          <a:lstStyle/>
          <a:p>
            <a:fld id="{EBBDB0B0-6B1A-3C4A-8A1C-8769DF3D0E6E}" type="slidenum">
              <a:rPr lang="en-US" smtClean="0"/>
              <a:t>4</a:t>
            </a:fld>
            <a:endParaRPr lang="en-US"/>
          </a:p>
        </p:txBody>
      </p:sp>
    </p:spTree>
    <p:extLst>
      <p:ext uri="{BB962C8B-B14F-4D97-AF65-F5344CB8AC3E}">
        <p14:creationId xmlns:p14="http://schemas.microsoft.com/office/powerpoint/2010/main" val="2833768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34BB4-F890-1253-1C57-786DF665B4F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4C98C83-9C96-B8FE-CE38-0C23BF7197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980BA2B-6589-B78D-29B6-8DC5707ADFA2}"/>
              </a:ext>
            </a:extLst>
          </p:cNvPr>
          <p:cNvSpPr>
            <a:spLocks noGrp="1"/>
          </p:cNvSpPr>
          <p:nvPr>
            <p:ph type="dt" sz="half" idx="10"/>
          </p:nvPr>
        </p:nvSpPr>
        <p:spPr/>
        <p:txBody>
          <a:bodyPr/>
          <a:lstStyle/>
          <a:p>
            <a:fld id="{46FF191E-5EA3-1A4E-9CD5-8E72467E027F}" type="datetimeFigureOut">
              <a:rPr lang="en-US" smtClean="0"/>
              <a:t>4/4/2023</a:t>
            </a:fld>
            <a:endParaRPr lang="en-US"/>
          </a:p>
        </p:txBody>
      </p:sp>
      <p:sp>
        <p:nvSpPr>
          <p:cNvPr id="5" name="Footer Placeholder 4">
            <a:extLst>
              <a:ext uri="{FF2B5EF4-FFF2-40B4-BE49-F238E27FC236}">
                <a16:creationId xmlns:a16="http://schemas.microsoft.com/office/drawing/2014/main" id="{2008438D-F679-2B5D-E9F2-C0D814A8A9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D29CB6-0FD4-8252-37E7-49F3A336C835}"/>
              </a:ext>
            </a:extLst>
          </p:cNvPr>
          <p:cNvSpPr>
            <a:spLocks noGrp="1"/>
          </p:cNvSpPr>
          <p:nvPr>
            <p:ph type="sldNum" sz="quarter" idx="12"/>
          </p:nvPr>
        </p:nvSpPr>
        <p:spPr/>
        <p:txBody>
          <a:bodyPr/>
          <a:lstStyle/>
          <a:p>
            <a:fld id="{629D3337-DE74-AF4A-947B-965F43DE0139}" type="slidenum">
              <a:rPr lang="en-US" smtClean="0"/>
              <a:t>‹#›</a:t>
            </a:fld>
            <a:endParaRPr lang="en-US"/>
          </a:p>
        </p:txBody>
      </p:sp>
    </p:spTree>
    <p:extLst>
      <p:ext uri="{BB962C8B-B14F-4D97-AF65-F5344CB8AC3E}">
        <p14:creationId xmlns:p14="http://schemas.microsoft.com/office/powerpoint/2010/main" val="1316542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44455-6D69-4D05-4B0A-0B805B74953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1E2853-35D7-C93D-99E8-8657D535BB7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6EDE03-2A47-8275-63DB-877C5EA3B87F}"/>
              </a:ext>
            </a:extLst>
          </p:cNvPr>
          <p:cNvSpPr>
            <a:spLocks noGrp="1"/>
          </p:cNvSpPr>
          <p:nvPr>
            <p:ph type="dt" sz="half" idx="10"/>
          </p:nvPr>
        </p:nvSpPr>
        <p:spPr/>
        <p:txBody>
          <a:bodyPr/>
          <a:lstStyle/>
          <a:p>
            <a:fld id="{46FF191E-5EA3-1A4E-9CD5-8E72467E027F}" type="datetimeFigureOut">
              <a:rPr lang="en-US" smtClean="0"/>
              <a:t>4/4/2023</a:t>
            </a:fld>
            <a:endParaRPr lang="en-US"/>
          </a:p>
        </p:txBody>
      </p:sp>
      <p:sp>
        <p:nvSpPr>
          <p:cNvPr id="5" name="Footer Placeholder 4">
            <a:extLst>
              <a:ext uri="{FF2B5EF4-FFF2-40B4-BE49-F238E27FC236}">
                <a16:creationId xmlns:a16="http://schemas.microsoft.com/office/drawing/2014/main" id="{D9805282-0298-2DBB-AB9E-86253E44D5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9FD22-2ECA-52AE-61EF-DC72BAD8ED6C}"/>
              </a:ext>
            </a:extLst>
          </p:cNvPr>
          <p:cNvSpPr>
            <a:spLocks noGrp="1"/>
          </p:cNvSpPr>
          <p:nvPr>
            <p:ph type="sldNum" sz="quarter" idx="12"/>
          </p:nvPr>
        </p:nvSpPr>
        <p:spPr/>
        <p:txBody>
          <a:bodyPr/>
          <a:lstStyle/>
          <a:p>
            <a:fld id="{629D3337-DE74-AF4A-947B-965F43DE0139}" type="slidenum">
              <a:rPr lang="en-US" smtClean="0"/>
              <a:t>‹#›</a:t>
            </a:fld>
            <a:endParaRPr lang="en-US"/>
          </a:p>
        </p:txBody>
      </p:sp>
    </p:spTree>
    <p:extLst>
      <p:ext uri="{BB962C8B-B14F-4D97-AF65-F5344CB8AC3E}">
        <p14:creationId xmlns:p14="http://schemas.microsoft.com/office/powerpoint/2010/main" val="2401859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AA67BA-7464-F64E-FF9E-97335BC717C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758C449-0B8B-E5C4-EF9C-91E5B54E2F2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1CF815-7F84-3A93-9C1F-0A80250413BA}"/>
              </a:ext>
            </a:extLst>
          </p:cNvPr>
          <p:cNvSpPr>
            <a:spLocks noGrp="1"/>
          </p:cNvSpPr>
          <p:nvPr>
            <p:ph type="dt" sz="half" idx="10"/>
          </p:nvPr>
        </p:nvSpPr>
        <p:spPr/>
        <p:txBody>
          <a:bodyPr/>
          <a:lstStyle/>
          <a:p>
            <a:fld id="{46FF191E-5EA3-1A4E-9CD5-8E72467E027F}" type="datetimeFigureOut">
              <a:rPr lang="en-US" smtClean="0"/>
              <a:t>4/4/2023</a:t>
            </a:fld>
            <a:endParaRPr lang="en-US"/>
          </a:p>
        </p:txBody>
      </p:sp>
      <p:sp>
        <p:nvSpPr>
          <p:cNvPr id="5" name="Footer Placeholder 4">
            <a:extLst>
              <a:ext uri="{FF2B5EF4-FFF2-40B4-BE49-F238E27FC236}">
                <a16:creationId xmlns:a16="http://schemas.microsoft.com/office/drawing/2014/main" id="{1A3E2EAA-B723-2997-B134-6AA6880ECE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39D3F1-4481-0369-1133-593850934D97}"/>
              </a:ext>
            </a:extLst>
          </p:cNvPr>
          <p:cNvSpPr>
            <a:spLocks noGrp="1"/>
          </p:cNvSpPr>
          <p:nvPr>
            <p:ph type="sldNum" sz="quarter" idx="12"/>
          </p:nvPr>
        </p:nvSpPr>
        <p:spPr/>
        <p:txBody>
          <a:bodyPr/>
          <a:lstStyle/>
          <a:p>
            <a:fld id="{629D3337-DE74-AF4A-947B-965F43DE0139}" type="slidenum">
              <a:rPr lang="en-US" smtClean="0"/>
              <a:t>‹#›</a:t>
            </a:fld>
            <a:endParaRPr lang="en-US"/>
          </a:p>
        </p:txBody>
      </p:sp>
    </p:spTree>
    <p:extLst>
      <p:ext uri="{BB962C8B-B14F-4D97-AF65-F5344CB8AC3E}">
        <p14:creationId xmlns:p14="http://schemas.microsoft.com/office/powerpoint/2010/main" val="3002985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8A9F8-5516-830E-0584-A38110FC47E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EC4CF16-D9D4-5A3B-F5FC-C06F5B84E99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5D2AC47-13AA-D383-A1BA-186F27AB93BB}"/>
              </a:ext>
            </a:extLst>
          </p:cNvPr>
          <p:cNvSpPr>
            <a:spLocks noGrp="1"/>
          </p:cNvSpPr>
          <p:nvPr>
            <p:ph type="dt" sz="half" idx="10"/>
          </p:nvPr>
        </p:nvSpPr>
        <p:spPr/>
        <p:txBody>
          <a:bodyPr/>
          <a:lstStyle/>
          <a:p>
            <a:fld id="{46FF191E-5EA3-1A4E-9CD5-8E72467E027F}" type="datetimeFigureOut">
              <a:rPr lang="en-US" smtClean="0"/>
              <a:t>4/4/2023</a:t>
            </a:fld>
            <a:endParaRPr lang="en-US"/>
          </a:p>
        </p:txBody>
      </p:sp>
      <p:sp>
        <p:nvSpPr>
          <p:cNvPr id="5" name="Footer Placeholder 4">
            <a:extLst>
              <a:ext uri="{FF2B5EF4-FFF2-40B4-BE49-F238E27FC236}">
                <a16:creationId xmlns:a16="http://schemas.microsoft.com/office/drawing/2014/main" id="{EE544D17-0D62-3128-6080-B3434C690B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434926-F0FC-5352-E55D-CCE53DF5A5F3}"/>
              </a:ext>
            </a:extLst>
          </p:cNvPr>
          <p:cNvSpPr>
            <a:spLocks noGrp="1"/>
          </p:cNvSpPr>
          <p:nvPr>
            <p:ph type="sldNum" sz="quarter" idx="12"/>
          </p:nvPr>
        </p:nvSpPr>
        <p:spPr/>
        <p:txBody>
          <a:bodyPr/>
          <a:lstStyle/>
          <a:p>
            <a:fld id="{629D3337-DE74-AF4A-947B-965F43DE0139}" type="slidenum">
              <a:rPr lang="en-US" smtClean="0"/>
              <a:t>‹#›</a:t>
            </a:fld>
            <a:endParaRPr lang="en-US"/>
          </a:p>
        </p:txBody>
      </p:sp>
    </p:spTree>
    <p:extLst>
      <p:ext uri="{BB962C8B-B14F-4D97-AF65-F5344CB8AC3E}">
        <p14:creationId xmlns:p14="http://schemas.microsoft.com/office/powerpoint/2010/main" val="2239582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E136F-AFD2-3381-B9E8-E31935E40F9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42629F8-D18B-922C-A8EE-734462EFD2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BCD5FA3-6BB2-BBA4-6EBD-3FBFA0E90412}"/>
              </a:ext>
            </a:extLst>
          </p:cNvPr>
          <p:cNvSpPr>
            <a:spLocks noGrp="1"/>
          </p:cNvSpPr>
          <p:nvPr>
            <p:ph type="dt" sz="half" idx="10"/>
          </p:nvPr>
        </p:nvSpPr>
        <p:spPr/>
        <p:txBody>
          <a:bodyPr/>
          <a:lstStyle/>
          <a:p>
            <a:fld id="{46FF191E-5EA3-1A4E-9CD5-8E72467E027F}" type="datetimeFigureOut">
              <a:rPr lang="en-US" smtClean="0"/>
              <a:t>4/4/2023</a:t>
            </a:fld>
            <a:endParaRPr lang="en-US"/>
          </a:p>
        </p:txBody>
      </p:sp>
      <p:sp>
        <p:nvSpPr>
          <p:cNvPr id="5" name="Footer Placeholder 4">
            <a:extLst>
              <a:ext uri="{FF2B5EF4-FFF2-40B4-BE49-F238E27FC236}">
                <a16:creationId xmlns:a16="http://schemas.microsoft.com/office/drawing/2014/main" id="{83C1EEB7-E7E4-2D5A-1F25-95411C4C91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1CCC3-30F8-2420-EAA4-8DC0EA4E4C77}"/>
              </a:ext>
            </a:extLst>
          </p:cNvPr>
          <p:cNvSpPr>
            <a:spLocks noGrp="1"/>
          </p:cNvSpPr>
          <p:nvPr>
            <p:ph type="sldNum" sz="quarter" idx="12"/>
          </p:nvPr>
        </p:nvSpPr>
        <p:spPr/>
        <p:txBody>
          <a:bodyPr/>
          <a:lstStyle/>
          <a:p>
            <a:fld id="{629D3337-DE74-AF4A-947B-965F43DE0139}" type="slidenum">
              <a:rPr lang="en-US" smtClean="0"/>
              <a:t>‹#›</a:t>
            </a:fld>
            <a:endParaRPr lang="en-US"/>
          </a:p>
        </p:txBody>
      </p:sp>
    </p:spTree>
    <p:extLst>
      <p:ext uri="{BB962C8B-B14F-4D97-AF65-F5344CB8AC3E}">
        <p14:creationId xmlns:p14="http://schemas.microsoft.com/office/powerpoint/2010/main" val="693031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A1169-6DE2-1478-50A0-1648560A57F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363735C-C877-557E-E334-34A8F481F76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C9EF305-471F-6D1E-5849-6C6799C2738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DAA30EB-33E7-A4C3-6C37-06F84F29A045}"/>
              </a:ext>
            </a:extLst>
          </p:cNvPr>
          <p:cNvSpPr>
            <a:spLocks noGrp="1"/>
          </p:cNvSpPr>
          <p:nvPr>
            <p:ph type="dt" sz="half" idx="10"/>
          </p:nvPr>
        </p:nvSpPr>
        <p:spPr/>
        <p:txBody>
          <a:bodyPr/>
          <a:lstStyle/>
          <a:p>
            <a:fld id="{46FF191E-5EA3-1A4E-9CD5-8E72467E027F}" type="datetimeFigureOut">
              <a:rPr lang="en-US" smtClean="0"/>
              <a:t>4/4/2023</a:t>
            </a:fld>
            <a:endParaRPr lang="en-US"/>
          </a:p>
        </p:txBody>
      </p:sp>
      <p:sp>
        <p:nvSpPr>
          <p:cNvPr id="6" name="Footer Placeholder 5">
            <a:extLst>
              <a:ext uri="{FF2B5EF4-FFF2-40B4-BE49-F238E27FC236}">
                <a16:creationId xmlns:a16="http://schemas.microsoft.com/office/drawing/2014/main" id="{40C5FD49-C3F4-6A05-D59E-814EB0C0DC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E2DC3C-221F-5DF5-50F3-462AA3928E4C}"/>
              </a:ext>
            </a:extLst>
          </p:cNvPr>
          <p:cNvSpPr>
            <a:spLocks noGrp="1"/>
          </p:cNvSpPr>
          <p:nvPr>
            <p:ph type="sldNum" sz="quarter" idx="12"/>
          </p:nvPr>
        </p:nvSpPr>
        <p:spPr/>
        <p:txBody>
          <a:bodyPr/>
          <a:lstStyle/>
          <a:p>
            <a:fld id="{629D3337-DE74-AF4A-947B-965F43DE0139}" type="slidenum">
              <a:rPr lang="en-US" smtClean="0"/>
              <a:t>‹#›</a:t>
            </a:fld>
            <a:endParaRPr lang="en-US"/>
          </a:p>
        </p:txBody>
      </p:sp>
    </p:spTree>
    <p:extLst>
      <p:ext uri="{BB962C8B-B14F-4D97-AF65-F5344CB8AC3E}">
        <p14:creationId xmlns:p14="http://schemas.microsoft.com/office/powerpoint/2010/main" val="356968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E01AA-7C9A-4F66-99BC-EACFFAB21AD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178541-0679-B252-8B11-0F10F8E9C4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7E16468-BD63-C72A-8F56-C0CE497FF5F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A3C859D-D60A-DD97-040A-2E36DAD629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47156EB-A624-9B1A-38CF-22F61269B57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2A7C94A-4A86-A833-1BB0-BCECC910A00E}"/>
              </a:ext>
            </a:extLst>
          </p:cNvPr>
          <p:cNvSpPr>
            <a:spLocks noGrp="1"/>
          </p:cNvSpPr>
          <p:nvPr>
            <p:ph type="dt" sz="half" idx="10"/>
          </p:nvPr>
        </p:nvSpPr>
        <p:spPr/>
        <p:txBody>
          <a:bodyPr/>
          <a:lstStyle/>
          <a:p>
            <a:fld id="{46FF191E-5EA3-1A4E-9CD5-8E72467E027F}" type="datetimeFigureOut">
              <a:rPr lang="en-US" smtClean="0"/>
              <a:t>4/4/2023</a:t>
            </a:fld>
            <a:endParaRPr lang="en-US"/>
          </a:p>
        </p:txBody>
      </p:sp>
      <p:sp>
        <p:nvSpPr>
          <p:cNvPr id="8" name="Footer Placeholder 7">
            <a:extLst>
              <a:ext uri="{FF2B5EF4-FFF2-40B4-BE49-F238E27FC236}">
                <a16:creationId xmlns:a16="http://schemas.microsoft.com/office/drawing/2014/main" id="{913F4322-D682-EA3D-0CED-F3D582C2E25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A7A666-063C-6972-91BC-9B315A587FC1}"/>
              </a:ext>
            </a:extLst>
          </p:cNvPr>
          <p:cNvSpPr>
            <a:spLocks noGrp="1"/>
          </p:cNvSpPr>
          <p:nvPr>
            <p:ph type="sldNum" sz="quarter" idx="12"/>
          </p:nvPr>
        </p:nvSpPr>
        <p:spPr/>
        <p:txBody>
          <a:bodyPr/>
          <a:lstStyle/>
          <a:p>
            <a:fld id="{629D3337-DE74-AF4A-947B-965F43DE0139}" type="slidenum">
              <a:rPr lang="en-US" smtClean="0"/>
              <a:t>‹#›</a:t>
            </a:fld>
            <a:endParaRPr lang="en-US"/>
          </a:p>
        </p:txBody>
      </p:sp>
    </p:spTree>
    <p:extLst>
      <p:ext uri="{BB962C8B-B14F-4D97-AF65-F5344CB8AC3E}">
        <p14:creationId xmlns:p14="http://schemas.microsoft.com/office/powerpoint/2010/main" val="855281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B9758-1BB3-5C3F-1C9D-CEBB21C52CD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021F7EA-B274-6C54-C1F0-14D8D4E28C46}"/>
              </a:ext>
            </a:extLst>
          </p:cNvPr>
          <p:cNvSpPr>
            <a:spLocks noGrp="1"/>
          </p:cNvSpPr>
          <p:nvPr>
            <p:ph type="dt" sz="half" idx="10"/>
          </p:nvPr>
        </p:nvSpPr>
        <p:spPr/>
        <p:txBody>
          <a:bodyPr/>
          <a:lstStyle/>
          <a:p>
            <a:fld id="{46FF191E-5EA3-1A4E-9CD5-8E72467E027F}" type="datetimeFigureOut">
              <a:rPr lang="en-US" smtClean="0"/>
              <a:t>4/4/2023</a:t>
            </a:fld>
            <a:endParaRPr lang="en-US"/>
          </a:p>
        </p:txBody>
      </p:sp>
      <p:sp>
        <p:nvSpPr>
          <p:cNvPr id="4" name="Footer Placeholder 3">
            <a:extLst>
              <a:ext uri="{FF2B5EF4-FFF2-40B4-BE49-F238E27FC236}">
                <a16:creationId xmlns:a16="http://schemas.microsoft.com/office/drawing/2014/main" id="{F9B0D4A7-99E3-0DF6-F0C6-35264427FC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21ADDA-2C9D-E04F-FB5B-2B55CC4D0CD2}"/>
              </a:ext>
            </a:extLst>
          </p:cNvPr>
          <p:cNvSpPr>
            <a:spLocks noGrp="1"/>
          </p:cNvSpPr>
          <p:nvPr>
            <p:ph type="sldNum" sz="quarter" idx="12"/>
          </p:nvPr>
        </p:nvSpPr>
        <p:spPr/>
        <p:txBody>
          <a:bodyPr/>
          <a:lstStyle/>
          <a:p>
            <a:fld id="{629D3337-DE74-AF4A-947B-965F43DE0139}" type="slidenum">
              <a:rPr lang="en-US" smtClean="0"/>
              <a:t>‹#›</a:t>
            </a:fld>
            <a:endParaRPr lang="en-US"/>
          </a:p>
        </p:txBody>
      </p:sp>
    </p:spTree>
    <p:extLst>
      <p:ext uri="{BB962C8B-B14F-4D97-AF65-F5344CB8AC3E}">
        <p14:creationId xmlns:p14="http://schemas.microsoft.com/office/powerpoint/2010/main" val="2665869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865567-EFCD-13D4-CC4E-DCD166EA9D2D}"/>
              </a:ext>
            </a:extLst>
          </p:cNvPr>
          <p:cNvSpPr>
            <a:spLocks noGrp="1"/>
          </p:cNvSpPr>
          <p:nvPr>
            <p:ph type="dt" sz="half" idx="10"/>
          </p:nvPr>
        </p:nvSpPr>
        <p:spPr/>
        <p:txBody>
          <a:bodyPr/>
          <a:lstStyle/>
          <a:p>
            <a:fld id="{46FF191E-5EA3-1A4E-9CD5-8E72467E027F}" type="datetimeFigureOut">
              <a:rPr lang="en-US" smtClean="0"/>
              <a:t>4/4/2023</a:t>
            </a:fld>
            <a:endParaRPr lang="en-US"/>
          </a:p>
        </p:txBody>
      </p:sp>
      <p:sp>
        <p:nvSpPr>
          <p:cNvPr id="3" name="Footer Placeholder 2">
            <a:extLst>
              <a:ext uri="{FF2B5EF4-FFF2-40B4-BE49-F238E27FC236}">
                <a16:creationId xmlns:a16="http://schemas.microsoft.com/office/drawing/2014/main" id="{6A468FA3-D8F5-72F0-5F89-34E3CC0596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1B09ED-15DC-66C1-8271-50BEA8A910E6}"/>
              </a:ext>
            </a:extLst>
          </p:cNvPr>
          <p:cNvSpPr>
            <a:spLocks noGrp="1"/>
          </p:cNvSpPr>
          <p:nvPr>
            <p:ph type="sldNum" sz="quarter" idx="12"/>
          </p:nvPr>
        </p:nvSpPr>
        <p:spPr/>
        <p:txBody>
          <a:bodyPr/>
          <a:lstStyle/>
          <a:p>
            <a:fld id="{629D3337-DE74-AF4A-947B-965F43DE0139}" type="slidenum">
              <a:rPr lang="en-US" smtClean="0"/>
              <a:t>‹#›</a:t>
            </a:fld>
            <a:endParaRPr lang="en-US"/>
          </a:p>
        </p:txBody>
      </p:sp>
    </p:spTree>
    <p:extLst>
      <p:ext uri="{BB962C8B-B14F-4D97-AF65-F5344CB8AC3E}">
        <p14:creationId xmlns:p14="http://schemas.microsoft.com/office/powerpoint/2010/main" val="1435915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29F12-61F4-EE3E-3F36-09082379260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24B9619-B1B0-D0DB-3F58-08C2379E10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44727B8-7E9F-23C9-C1A8-B9882B9565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898B9DF-A7D1-5924-CC73-2ADD6D2C07ED}"/>
              </a:ext>
            </a:extLst>
          </p:cNvPr>
          <p:cNvSpPr>
            <a:spLocks noGrp="1"/>
          </p:cNvSpPr>
          <p:nvPr>
            <p:ph type="dt" sz="half" idx="10"/>
          </p:nvPr>
        </p:nvSpPr>
        <p:spPr/>
        <p:txBody>
          <a:bodyPr/>
          <a:lstStyle/>
          <a:p>
            <a:fld id="{46FF191E-5EA3-1A4E-9CD5-8E72467E027F}" type="datetimeFigureOut">
              <a:rPr lang="en-US" smtClean="0"/>
              <a:t>4/4/2023</a:t>
            </a:fld>
            <a:endParaRPr lang="en-US"/>
          </a:p>
        </p:txBody>
      </p:sp>
      <p:sp>
        <p:nvSpPr>
          <p:cNvPr id="6" name="Footer Placeholder 5">
            <a:extLst>
              <a:ext uri="{FF2B5EF4-FFF2-40B4-BE49-F238E27FC236}">
                <a16:creationId xmlns:a16="http://schemas.microsoft.com/office/drawing/2014/main" id="{EC018767-E94D-5D54-8302-6BA12329C4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E86FFD-8341-9FC6-70A4-E38E6FA6E0D5}"/>
              </a:ext>
            </a:extLst>
          </p:cNvPr>
          <p:cNvSpPr>
            <a:spLocks noGrp="1"/>
          </p:cNvSpPr>
          <p:nvPr>
            <p:ph type="sldNum" sz="quarter" idx="12"/>
          </p:nvPr>
        </p:nvSpPr>
        <p:spPr/>
        <p:txBody>
          <a:bodyPr/>
          <a:lstStyle/>
          <a:p>
            <a:fld id="{629D3337-DE74-AF4A-947B-965F43DE0139}" type="slidenum">
              <a:rPr lang="en-US" smtClean="0"/>
              <a:t>‹#›</a:t>
            </a:fld>
            <a:endParaRPr lang="en-US"/>
          </a:p>
        </p:txBody>
      </p:sp>
    </p:spTree>
    <p:extLst>
      <p:ext uri="{BB962C8B-B14F-4D97-AF65-F5344CB8AC3E}">
        <p14:creationId xmlns:p14="http://schemas.microsoft.com/office/powerpoint/2010/main" val="2849807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08C9B-6606-329A-6766-EB7DD957B74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16F9E2E-D2D1-633C-0CC8-2C069A443F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A58E892-94BB-0310-860D-17E9D026F4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929D228-3576-FD32-DA8B-2B36EF810511}"/>
              </a:ext>
            </a:extLst>
          </p:cNvPr>
          <p:cNvSpPr>
            <a:spLocks noGrp="1"/>
          </p:cNvSpPr>
          <p:nvPr>
            <p:ph type="dt" sz="half" idx="10"/>
          </p:nvPr>
        </p:nvSpPr>
        <p:spPr/>
        <p:txBody>
          <a:bodyPr/>
          <a:lstStyle/>
          <a:p>
            <a:fld id="{46FF191E-5EA3-1A4E-9CD5-8E72467E027F}" type="datetimeFigureOut">
              <a:rPr lang="en-US" smtClean="0"/>
              <a:t>4/4/2023</a:t>
            </a:fld>
            <a:endParaRPr lang="en-US"/>
          </a:p>
        </p:txBody>
      </p:sp>
      <p:sp>
        <p:nvSpPr>
          <p:cNvPr id="6" name="Footer Placeholder 5">
            <a:extLst>
              <a:ext uri="{FF2B5EF4-FFF2-40B4-BE49-F238E27FC236}">
                <a16:creationId xmlns:a16="http://schemas.microsoft.com/office/drawing/2014/main" id="{B8C70CA0-CF9F-5D29-D966-0B647838A4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5DEDE5-5BAA-7BFA-A413-C9936DBF6170}"/>
              </a:ext>
            </a:extLst>
          </p:cNvPr>
          <p:cNvSpPr>
            <a:spLocks noGrp="1"/>
          </p:cNvSpPr>
          <p:nvPr>
            <p:ph type="sldNum" sz="quarter" idx="12"/>
          </p:nvPr>
        </p:nvSpPr>
        <p:spPr/>
        <p:txBody>
          <a:bodyPr/>
          <a:lstStyle/>
          <a:p>
            <a:fld id="{629D3337-DE74-AF4A-947B-965F43DE0139}" type="slidenum">
              <a:rPr lang="en-US" smtClean="0"/>
              <a:t>‹#›</a:t>
            </a:fld>
            <a:endParaRPr lang="en-US"/>
          </a:p>
        </p:txBody>
      </p:sp>
    </p:spTree>
    <p:extLst>
      <p:ext uri="{BB962C8B-B14F-4D97-AF65-F5344CB8AC3E}">
        <p14:creationId xmlns:p14="http://schemas.microsoft.com/office/powerpoint/2010/main" val="474161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r="-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E7CA5A-1DA2-861E-5C06-8A9B0E3BFD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704E5A-D8F7-A043-BD3E-58289DF285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230435A-D1DB-0F3A-440A-080EB6C4FB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FF191E-5EA3-1A4E-9CD5-8E72467E027F}" type="datetimeFigureOut">
              <a:rPr lang="en-US" smtClean="0"/>
              <a:t>4/4/2023</a:t>
            </a:fld>
            <a:endParaRPr lang="en-US"/>
          </a:p>
        </p:txBody>
      </p:sp>
      <p:sp>
        <p:nvSpPr>
          <p:cNvPr id="5" name="Footer Placeholder 4">
            <a:extLst>
              <a:ext uri="{FF2B5EF4-FFF2-40B4-BE49-F238E27FC236}">
                <a16:creationId xmlns:a16="http://schemas.microsoft.com/office/drawing/2014/main" id="{20CBEBA6-0CE6-704B-B7B5-EAEA2D0C93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83EC18-25AE-1158-307E-895B1036FB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9D3337-DE74-AF4A-947B-965F43DE0139}" type="slidenum">
              <a:rPr lang="en-US" smtClean="0"/>
              <a:t>‹#›</a:t>
            </a:fld>
            <a:endParaRPr lang="en-US"/>
          </a:p>
        </p:txBody>
      </p:sp>
    </p:spTree>
    <p:extLst>
      <p:ext uri="{BB962C8B-B14F-4D97-AF65-F5344CB8AC3E}">
        <p14:creationId xmlns:p14="http://schemas.microsoft.com/office/powerpoint/2010/main" val="3652560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FAC4EC-A1C3-7507-27EC-9CFC9A8D3E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29482" y="319990"/>
            <a:ext cx="4862830" cy="29714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ZA" sz="8000" dirty="0">
                <a:effectLst/>
                <a:latin typeface="Bahnschrift SemiBold Condensed" panose="020B0502040204020203" pitchFamily="34" charset="0"/>
                <a:ea typeface="Times New Roman" panose="02020603050405020304" pitchFamily="18" charset="0"/>
              </a:rPr>
              <a:t>GRAAD </a:t>
            </a:r>
            <a:r>
              <a:rPr lang="en-ZA" sz="8000" dirty="0" smtClean="0">
                <a:effectLst/>
                <a:latin typeface="Bahnschrift SemiBold Condensed" panose="020B0502040204020203" pitchFamily="34" charset="0"/>
                <a:ea typeface="Times New Roman" panose="02020603050405020304" pitchFamily="18" charset="0"/>
              </a:rPr>
              <a:t>10</a:t>
            </a:r>
          </a:p>
          <a:p>
            <a:pPr>
              <a:spcAft>
                <a:spcPts val="0"/>
              </a:spcAft>
            </a:pPr>
            <a:r>
              <a:rPr lang="en-ZA" sz="3200" dirty="0" err="1" smtClean="0">
                <a:latin typeface="Bahnschrift SemiBold Condensed" panose="020B0502040204020203" pitchFamily="34" charset="0"/>
                <a:ea typeface="Times New Roman" panose="02020603050405020304" pitchFamily="18" charset="0"/>
              </a:rPr>
              <a:t>Sosiale</a:t>
            </a:r>
            <a:r>
              <a:rPr lang="en-ZA" sz="3200" dirty="0" smtClean="0">
                <a:latin typeface="Bahnschrift SemiBold Condensed" panose="020B0502040204020203" pitchFamily="34" charset="0"/>
                <a:ea typeface="Times New Roman" panose="02020603050405020304" pitchFamily="18" charset="0"/>
              </a:rPr>
              <a:t> </a:t>
            </a:r>
            <a:r>
              <a:rPr lang="en-ZA" sz="3200" dirty="0" err="1" smtClean="0">
                <a:latin typeface="Bahnschrift SemiBold Condensed" panose="020B0502040204020203" pitchFamily="34" charset="0"/>
                <a:ea typeface="Times New Roman" panose="02020603050405020304" pitchFamily="18" charset="0"/>
              </a:rPr>
              <a:t>en</a:t>
            </a:r>
            <a:r>
              <a:rPr lang="en-ZA" sz="3200" dirty="0" smtClean="0">
                <a:latin typeface="Bahnschrift SemiBold Condensed" panose="020B0502040204020203" pitchFamily="34" charset="0"/>
                <a:ea typeface="Times New Roman" panose="02020603050405020304" pitchFamily="18" charset="0"/>
              </a:rPr>
              <a:t> </a:t>
            </a:r>
            <a:r>
              <a:rPr lang="en-ZA" sz="3200" dirty="0" err="1" smtClean="0">
                <a:latin typeface="Bahnschrift SemiBold Condensed" panose="020B0502040204020203" pitchFamily="34" charset="0"/>
                <a:ea typeface="Times New Roman" panose="02020603050405020304" pitchFamily="18" charset="0"/>
              </a:rPr>
              <a:t>Omgewingsverantwoordelikheid</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4470516" y="473724"/>
            <a:ext cx="1043593" cy="17535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endParaRPr lang="en-US" sz="96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27709" y="5578764"/>
            <a:ext cx="4313382" cy="12475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ZA" sz="2400" dirty="0" err="1" smtClean="0">
                <a:effectLst/>
                <a:latin typeface="Bahnschrift SemiBold Condensed" panose="020B0502040204020203" pitchFamily="34" charset="0"/>
                <a:ea typeface="Times New Roman" panose="02020603050405020304" pitchFamily="18" charset="0"/>
              </a:rPr>
              <a:t>Kwartaal</a:t>
            </a:r>
            <a:r>
              <a:rPr lang="en-ZA" sz="2400" dirty="0" smtClean="0">
                <a:effectLst/>
                <a:latin typeface="Bahnschrift SemiBold Condensed" panose="020B0502040204020203" pitchFamily="34" charset="0"/>
                <a:ea typeface="Times New Roman" panose="02020603050405020304" pitchFamily="18" charset="0"/>
              </a:rPr>
              <a:t> 2</a:t>
            </a:r>
            <a:endParaRPr lang="en-US" sz="2400" dirty="0" smtClean="0">
              <a:effectLst/>
              <a:latin typeface="Times New Roman" panose="02020603050405020304" pitchFamily="18" charset="0"/>
              <a:ea typeface="Times New Roman" panose="02020603050405020304" pitchFamily="18" charset="0"/>
            </a:endParaRPr>
          </a:p>
          <a:p>
            <a:pPr>
              <a:spcAft>
                <a:spcPts val="0"/>
              </a:spcAft>
            </a:pPr>
            <a:r>
              <a:rPr lang="en-ZA" sz="2400" dirty="0" smtClean="0">
                <a:effectLst/>
                <a:latin typeface="Bahnschrift SemiBold Condensed" panose="020B0502040204020203" pitchFamily="34" charset="0"/>
                <a:ea typeface="Times New Roman" panose="02020603050405020304" pitchFamily="18" charset="0"/>
              </a:rPr>
              <a:t>Les </a:t>
            </a:r>
            <a:r>
              <a:rPr lang="en-ZA" sz="2400" dirty="0" smtClean="0">
                <a:effectLst/>
                <a:latin typeface="Bahnschrift SemiBold Condensed" panose="020B0502040204020203" pitchFamily="34" charset="0"/>
                <a:ea typeface="Times New Roman" panose="02020603050405020304" pitchFamily="18" charset="0"/>
              </a:rPr>
              <a:t>5: </a:t>
            </a:r>
            <a:r>
              <a:rPr lang="en-ZA" sz="2400" dirty="0" err="1" smtClean="0">
                <a:effectLst/>
                <a:latin typeface="Bahnschrift SemiBold Condensed" panose="020B0502040204020203" pitchFamily="34" charset="0"/>
                <a:ea typeface="Times New Roman" panose="02020603050405020304" pitchFamily="18" charset="0"/>
              </a:rPr>
              <a:t>Spreek</a:t>
            </a:r>
            <a:r>
              <a:rPr lang="en-ZA" sz="2400" dirty="0" smtClean="0">
                <a:effectLst/>
                <a:latin typeface="Bahnschrift SemiBold Condensed" panose="020B0502040204020203" pitchFamily="34" charset="0"/>
                <a:ea typeface="Times New Roman" panose="02020603050405020304" pitchFamily="18" charset="0"/>
              </a:rPr>
              <a:t> </a:t>
            </a:r>
            <a:r>
              <a:rPr lang="en-ZA" sz="2400" dirty="0" err="1" smtClean="0">
                <a:effectLst/>
                <a:latin typeface="Bahnschrift SemiBold Condensed" panose="020B0502040204020203" pitchFamily="34" charset="0"/>
                <a:ea typeface="Times New Roman" panose="02020603050405020304" pitchFamily="18" charset="0"/>
              </a:rPr>
              <a:t>sosiale</a:t>
            </a:r>
            <a:r>
              <a:rPr lang="en-ZA" sz="2400" dirty="0" smtClean="0">
                <a:effectLst/>
                <a:latin typeface="Bahnschrift SemiBold Condensed" panose="020B0502040204020203" pitchFamily="34" charset="0"/>
                <a:ea typeface="Times New Roman" panose="02020603050405020304" pitchFamily="18" charset="0"/>
              </a:rPr>
              <a:t> </a:t>
            </a:r>
            <a:r>
              <a:rPr lang="en-ZA" sz="2400" dirty="0" err="1" smtClean="0">
                <a:effectLst/>
                <a:latin typeface="Bahnschrift SemiBold Condensed" panose="020B0502040204020203" pitchFamily="34" charset="0"/>
                <a:ea typeface="Times New Roman" panose="02020603050405020304" pitchFamily="18" charset="0"/>
              </a:rPr>
              <a:t>kwessies</a:t>
            </a:r>
            <a:r>
              <a:rPr lang="en-ZA" sz="2400" dirty="0" smtClean="0">
                <a:effectLst/>
                <a:latin typeface="Bahnschrift SemiBold Condensed" panose="020B0502040204020203" pitchFamily="34" charset="0"/>
                <a:ea typeface="Times New Roman" panose="02020603050405020304" pitchFamily="18" charset="0"/>
              </a:rPr>
              <a:t> </a:t>
            </a:r>
            <a:r>
              <a:rPr lang="en-ZA" sz="2400" dirty="0" err="1" smtClean="0">
                <a:effectLst/>
                <a:latin typeface="Bahnschrift SemiBold Condensed" panose="020B0502040204020203" pitchFamily="34" charset="0"/>
                <a:ea typeface="Times New Roman" panose="02020603050405020304" pitchFamily="18" charset="0"/>
              </a:rPr>
              <a:t>aan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53080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D425"/>
        </a:solidFill>
        <a:effectLst/>
      </p:bgPr>
    </p:bg>
    <p:spTree>
      <p:nvGrpSpPr>
        <p:cNvPr id="1" name=""/>
        <p:cNvGrpSpPr/>
        <p:nvPr/>
      </p:nvGrpSpPr>
      <p:grpSpPr>
        <a:xfrm>
          <a:off x="0" y="0"/>
          <a:ext cx="0" cy="0"/>
          <a:chOff x="0" y="0"/>
          <a:chExt cx="0" cy="0"/>
        </a:xfrm>
      </p:grpSpPr>
      <p:pic>
        <p:nvPicPr>
          <p:cNvPr id="1026" name="Picture 2" descr="It's Movie time - pop corn by Charlie Huiying Tan on Dribbble">
            <a:extLst>
              <a:ext uri="{FF2B5EF4-FFF2-40B4-BE49-F238E27FC236}">
                <a16:creationId xmlns:a16="http://schemas.microsoft.com/office/drawing/2014/main" id="{5ACC8CE4-6967-DF22-BFC4-4077C8BAC9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14E4A7F-A201-41E2-B6A3-270AC00116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rot="19872811">
            <a:off x="8747275" y="957814"/>
            <a:ext cx="2649356" cy="1208085"/>
          </a:xfrm>
          <a:prstGeom prst="roundRect">
            <a:avLst/>
          </a:prstGeom>
          <a:solidFill>
            <a:srgbClr val="F6D425"/>
          </a:solidFill>
          <a:ln>
            <a:solidFill>
              <a:srgbClr val="F6D4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Bahnschrift" panose="020B0502040204020203" pitchFamily="34" charset="0"/>
              </a:rPr>
              <a:t>DIS FLIEKTYD!!!</a:t>
            </a:r>
            <a:endParaRPr lang="en-US" sz="2800" dirty="0">
              <a:solidFill>
                <a:schemeClr val="tx1"/>
              </a:solidFill>
              <a:latin typeface="Bahnschrift" panose="020B0502040204020203" pitchFamily="34" charset="0"/>
            </a:endParaRPr>
          </a:p>
        </p:txBody>
      </p:sp>
      <p:pic>
        <p:nvPicPr>
          <p:cNvPr id="6" name="Picture 5"/>
          <p:cNvPicPr>
            <a:picLocks noChangeAspect="1"/>
          </p:cNvPicPr>
          <p:nvPr/>
        </p:nvPicPr>
        <p:blipFill>
          <a:blip r:embed="rId5"/>
          <a:stretch>
            <a:fillRect/>
          </a:stretch>
        </p:blipFill>
        <p:spPr>
          <a:xfrm>
            <a:off x="9827421" y="2223599"/>
            <a:ext cx="346726" cy="457200"/>
          </a:xfrm>
          <a:prstGeom prst="rect">
            <a:avLst/>
          </a:prstGeom>
        </p:spPr>
      </p:pic>
    </p:spTree>
    <p:extLst>
      <p:ext uri="{BB962C8B-B14F-4D97-AF65-F5344CB8AC3E}">
        <p14:creationId xmlns:p14="http://schemas.microsoft.com/office/powerpoint/2010/main" val="11231019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67893-3BB7-FFBA-31CD-FD7D0C0FF54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6AFDBEE-DE17-F27B-867B-5DCD985DA272}"/>
              </a:ext>
            </a:extLst>
          </p:cNvPr>
          <p:cNvSpPr>
            <a:spLocks noGrp="1"/>
          </p:cNvSpPr>
          <p:nvPr>
            <p:ph idx="1"/>
          </p:nvPr>
        </p:nvSpPr>
        <p:spPr/>
        <p:txBody>
          <a:bodyPr/>
          <a:lstStyle/>
          <a:p>
            <a:endParaRPr lang="en-US"/>
          </a:p>
        </p:txBody>
      </p:sp>
      <p:pic>
        <p:nvPicPr>
          <p:cNvPr id="2050" name="Picture 2" descr="How Much Time Should Be Spent on Homework? – Learning Disabilities  Association of America">
            <a:extLst>
              <a:ext uri="{FF2B5EF4-FFF2-40B4-BE49-F238E27FC236}">
                <a16:creationId xmlns:a16="http://schemas.microsoft.com/office/drawing/2014/main" id="{A3CD7FB6-4622-1292-91BB-A18DC38988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46612"/>
            <a:ext cx="12192000" cy="815122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93C79A6-3468-4486-883B-2DF200F09E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2918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05D11-9002-45E1-08BF-A87D002BD4A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38C30D5-F6DE-3D19-1F78-B06E1F0B9316}"/>
              </a:ext>
            </a:extLst>
          </p:cNvPr>
          <p:cNvSpPr>
            <a:spLocks noGrp="1"/>
          </p:cNvSpPr>
          <p:nvPr>
            <p:ph idx="1"/>
          </p:nvPr>
        </p:nvSpPr>
        <p:spPr/>
        <p:txBody>
          <a:bodyPr/>
          <a:lstStyle/>
          <a:p>
            <a:endParaRPr lang="en-US"/>
          </a:p>
        </p:txBody>
      </p:sp>
      <p:pic>
        <p:nvPicPr>
          <p:cNvPr id="4" name="Picture 2" descr="Reflection: Looking Back and Looking Forward">
            <a:extLst>
              <a:ext uri="{FF2B5EF4-FFF2-40B4-BE49-F238E27FC236}">
                <a16:creationId xmlns:a16="http://schemas.microsoft.com/office/drawing/2014/main" id="{DFA0F7FC-B270-528A-1B15-127A44BCD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226" y="0"/>
            <a:ext cx="1310511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22BDF69-9C7B-DEE2-ED07-D5CA7D9089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45834" y="2315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976566" y="1149495"/>
            <a:ext cx="4571105" cy="287323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lumMod val="85000"/>
                    <a:lumOff val="15000"/>
                  </a:schemeClr>
                </a:solidFill>
                <a:latin typeface="Bahnschrift" panose="020B0502040204020203" pitchFamily="34" charset="0"/>
              </a:rPr>
              <a:t>REFLEKSIE:</a:t>
            </a:r>
          </a:p>
          <a:p>
            <a:pPr algn="ctr"/>
            <a:endParaRPr lang="en-US" sz="2800" dirty="0">
              <a:latin typeface="Bahnschrift" panose="020B0502040204020203" pitchFamily="34" charset="0"/>
            </a:endParaRPr>
          </a:p>
          <a:p>
            <a:pPr algn="ctr"/>
            <a:r>
              <a:rPr lang="en-US" sz="2800" dirty="0" smtClean="0">
                <a:latin typeface="Bahnschrift" panose="020B0502040204020203" pitchFamily="34" charset="0"/>
              </a:rPr>
              <a:t>KYK TERUG</a:t>
            </a:r>
          </a:p>
          <a:p>
            <a:pPr algn="ctr"/>
            <a:r>
              <a:rPr lang="en-US" sz="2800" dirty="0" smtClean="0">
                <a:latin typeface="Bahnschrift" panose="020B0502040204020203" pitchFamily="34" charset="0"/>
              </a:rPr>
              <a:t>EN KYK VORENTOE</a:t>
            </a:r>
            <a:endParaRPr lang="en-US" sz="2800" dirty="0">
              <a:latin typeface="Bahnschrift" panose="020B0502040204020203" pitchFamily="34" charset="0"/>
            </a:endParaRPr>
          </a:p>
        </p:txBody>
      </p:sp>
    </p:spTree>
    <p:extLst>
      <p:ext uri="{BB962C8B-B14F-4D97-AF65-F5344CB8AC3E}">
        <p14:creationId xmlns:p14="http://schemas.microsoft.com/office/powerpoint/2010/main" val="31439246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365</Words>
  <Application>Microsoft Office PowerPoint</Application>
  <PresentationFormat>Widescreen</PresentationFormat>
  <Paragraphs>32</Paragraphs>
  <Slides>4</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Bahnschrift</vt:lpstr>
      <vt:lpstr>Bahnschrift SemiBold Condensed</vt:lpstr>
      <vt:lpstr>Calibri</vt:lpstr>
      <vt:lpstr>Calibri Light</vt:lpstr>
      <vt:lpstr>Times New Roman</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12</cp:revision>
  <dcterms:created xsi:type="dcterms:W3CDTF">2023-02-17T20:03:06Z</dcterms:created>
  <dcterms:modified xsi:type="dcterms:W3CDTF">2023-04-04T11:30:12Z</dcterms:modified>
</cp:coreProperties>
</file>