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9"/>
  </p:notesMasterIdLst>
  <p:sldIdLst>
    <p:sldId id="256" r:id="rId2"/>
    <p:sldId id="259" r:id="rId3"/>
    <p:sldId id="281" r:id="rId4"/>
    <p:sldId id="260" r:id="rId5"/>
    <p:sldId id="261" r:id="rId6"/>
    <p:sldId id="282" r:id="rId7"/>
    <p:sldId id="270" r:id="rId8"/>
  </p:sldIdLst>
  <p:sldSz cx="9144000" cy="5143500" type="screen16x9"/>
  <p:notesSz cx="6858000" cy="9144000"/>
  <p:embeddedFontLst>
    <p:embeddedFont>
      <p:font typeface="Bebas Neue" panose="020B0606020202050201" pitchFamily="34" charset="0"/>
      <p:regular r:id="rId10"/>
    </p:embeddedFont>
    <p:embeddedFont>
      <p:font typeface="Cavolini" panose="03000502040302020204" pitchFamily="66" charset="0"/>
      <p:regular r:id="rId11"/>
      <p:bold r:id="rId12"/>
      <p:italic r:id="rId13"/>
      <p:boldItalic r:id="rId14"/>
    </p:embeddedFont>
    <p:embeddedFont>
      <p:font typeface="IBM Plex Sans" panose="020B0503050203000203" pitchFamily="34" charset="0"/>
      <p:regular r:id="rId15"/>
      <p:bold r:id="rId16"/>
      <p:italic r:id="rId17"/>
      <p:boldItalic r:id="rId18"/>
    </p:embeddedFont>
    <p:embeddedFont>
      <p:font typeface="IBM Plex Sans Condensed" panose="020B0506050203000203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44A24D-913E-4675-B8B7-A492781A27EA}" v="3" dt="2021-12-18T14:10:48.221"/>
  </p1510:revLst>
</p1510:revInfo>
</file>

<file path=ppt/tableStyles.xml><?xml version="1.0" encoding="utf-8"?>
<a:tblStyleLst xmlns:a="http://schemas.openxmlformats.org/drawingml/2006/main" def="{5C7B9036-0881-475A-ADF6-831E9562A627}">
  <a:tblStyle styleId="{5C7B9036-0881-475A-ADF6-831E9562A62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57EC41A-727B-416F-B59B-BBC701B8EA7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406" autoAdjust="0"/>
  </p:normalViewPr>
  <p:slideViewPr>
    <p:cSldViewPr snapToGrid="0">
      <p:cViewPr varScale="1">
        <p:scale>
          <a:sx n="124" d="100"/>
          <a:sy n="124" d="100"/>
        </p:scale>
        <p:origin x="1224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rri Cunningham" userId="5ca8a513-eaf1-4adc-9d18-6db7e5361089" providerId="ADAL" clId="{6844A24D-913E-4675-B8B7-A492781A27EA}"/>
    <pc:docChg chg="custSel addSld modSld">
      <pc:chgData name="Kerri Cunningham" userId="5ca8a513-eaf1-4adc-9d18-6db7e5361089" providerId="ADAL" clId="{6844A24D-913E-4675-B8B7-A492781A27EA}" dt="2021-12-18T14:11:09.993" v="631" actId="20577"/>
      <pc:docMkLst>
        <pc:docMk/>
      </pc:docMkLst>
      <pc:sldChg chg="addSp delSp modSp mod modNotesTx">
        <pc:chgData name="Kerri Cunningham" userId="5ca8a513-eaf1-4adc-9d18-6db7e5361089" providerId="ADAL" clId="{6844A24D-913E-4675-B8B7-A492781A27EA}" dt="2021-12-18T14:11:09.993" v="631" actId="20577"/>
        <pc:sldMkLst>
          <pc:docMk/>
          <pc:sldMk cId="0" sldId="261"/>
        </pc:sldMkLst>
        <pc:spChg chg="add del mod">
          <ac:chgData name="Kerri Cunningham" userId="5ca8a513-eaf1-4adc-9d18-6db7e5361089" providerId="ADAL" clId="{6844A24D-913E-4675-B8B7-A492781A27EA}" dt="2021-12-18T14:10:35.080" v="574" actId="478"/>
          <ac:spMkLst>
            <pc:docMk/>
            <pc:sldMk cId="0" sldId="261"/>
            <ac:spMk id="3" creationId="{3BAE76A9-2929-4504-B9BF-3B70AA2C0844}"/>
          </ac:spMkLst>
        </pc:spChg>
        <pc:spChg chg="add del mod">
          <ac:chgData name="Kerri Cunningham" userId="5ca8a513-eaf1-4adc-9d18-6db7e5361089" providerId="ADAL" clId="{6844A24D-913E-4675-B8B7-A492781A27EA}" dt="2021-12-18T14:10:39.107" v="576" actId="478"/>
          <ac:spMkLst>
            <pc:docMk/>
            <pc:sldMk cId="0" sldId="261"/>
            <ac:spMk id="5" creationId="{3B4F33DA-DC29-47F7-A7B3-E7EF68008C63}"/>
          </ac:spMkLst>
        </pc:spChg>
        <pc:spChg chg="mod">
          <ac:chgData name="Kerri Cunningham" userId="5ca8a513-eaf1-4adc-9d18-6db7e5361089" providerId="ADAL" clId="{6844A24D-913E-4675-B8B7-A492781A27EA}" dt="2021-12-08T02:23:46.949" v="319" actId="1076"/>
          <ac:spMkLst>
            <pc:docMk/>
            <pc:sldMk cId="0" sldId="261"/>
            <ac:spMk id="13" creationId="{93DB9CE8-40E3-4C06-84AA-3252BC0FE116}"/>
          </ac:spMkLst>
        </pc:spChg>
        <pc:spChg chg="del">
          <ac:chgData name="Kerri Cunningham" userId="5ca8a513-eaf1-4adc-9d18-6db7e5361089" providerId="ADAL" clId="{6844A24D-913E-4675-B8B7-A492781A27EA}" dt="2021-12-18T14:10:37.795" v="575" actId="478"/>
          <ac:spMkLst>
            <pc:docMk/>
            <pc:sldMk cId="0" sldId="261"/>
            <ac:spMk id="95" creationId="{00000000-0000-0000-0000-000000000000}"/>
          </ac:spMkLst>
        </pc:spChg>
        <pc:spChg chg="del mod">
          <ac:chgData name="Kerri Cunningham" userId="5ca8a513-eaf1-4adc-9d18-6db7e5361089" providerId="ADAL" clId="{6844A24D-913E-4675-B8B7-A492781A27EA}" dt="2021-12-18T14:10:33.143" v="573" actId="478"/>
          <ac:spMkLst>
            <pc:docMk/>
            <pc:sldMk cId="0" sldId="261"/>
            <ac:spMk id="96" creationId="{00000000-0000-0000-0000-000000000000}"/>
          </ac:spMkLst>
        </pc:spChg>
        <pc:grpChg chg="mod">
          <ac:chgData name="Kerri Cunningham" userId="5ca8a513-eaf1-4adc-9d18-6db7e5361089" providerId="ADAL" clId="{6844A24D-913E-4675-B8B7-A492781A27EA}" dt="2021-12-08T02:24:33.967" v="404" actId="1076"/>
          <ac:grpSpMkLst>
            <pc:docMk/>
            <pc:sldMk cId="0" sldId="261"/>
            <ac:grpSpMk id="17" creationId="{08F608BD-99A7-4DD3-B5A3-85032289E1B8}"/>
          </ac:grpSpMkLst>
        </pc:grpChg>
        <pc:grpChg chg="mod">
          <ac:chgData name="Kerri Cunningham" userId="5ca8a513-eaf1-4adc-9d18-6db7e5361089" providerId="ADAL" clId="{6844A24D-913E-4675-B8B7-A492781A27EA}" dt="2021-12-08T02:24:28.968" v="403" actId="1076"/>
          <ac:grpSpMkLst>
            <pc:docMk/>
            <pc:sldMk cId="0" sldId="261"/>
            <ac:grpSpMk id="98" creationId="{00000000-0000-0000-0000-000000000000}"/>
          </ac:grpSpMkLst>
        </pc:grpChg>
        <pc:picChg chg="mod">
          <ac:chgData name="Kerri Cunningham" userId="5ca8a513-eaf1-4adc-9d18-6db7e5361089" providerId="ADAL" clId="{6844A24D-913E-4675-B8B7-A492781A27EA}" dt="2021-12-08T02:24:25.999" v="402" actId="1076"/>
          <ac:picMkLst>
            <pc:docMk/>
            <pc:sldMk cId="0" sldId="261"/>
            <ac:picMk id="16" creationId="{EAFA8AC0-E1E1-4B00-BC8D-44AA292C3267}"/>
          </ac:picMkLst>
        </pc:picChg>
        <pc:picChg chg="add mod">
          <ac:chgData name="Kerri Cunningham" userId="5ca8a513-eaf1-4adc-9d18-6db7e5361089" providerId="ADAL" clId="{6844A24D-913E-4675-B8B7-A492781A27EA}" dt="2021-12-18T14:10:48.221" v="579" actId="1076"/>
          <ac:picMkLst>
            <pc:docMk/>
            <pc:sldMk cId="0" sldId="261"/>
            <ac:picMk id="1026" creationId="{543B729A-4BE5-47F1-811E-69B4B3E6D102}"/>
          </ac:picMkLst>
        </pc:picChg>
      </pc:sldChg>
      <pc:sldChg chg="add">
        <pc:chgData name="Kerri Cunningham" userId="5ca8a513-eaf1-4adc-9d18-6db7e5361089" providerId="ADAL" clId="{6844A24D-913E-4675-B8B7-A492781A27EA}" dt="2021-12-18T14:09:47.328" v="572" actId="2890"/>
        <pc:sldMkLst>
          <pc:docMk/>
          <pc:sldMk cId="3168209306" sldId="28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651209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Google Shape;4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Vra die klas o</a:t>
            </a:r>
            <a:r>
              <a:rPr lang="nl-NL" sz="1100" b="0" i="0" u="none" strike="noStrike" cap="none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 ‘persoonlike potensiaal’ </a:t>
            </a:r>
            <a:r>
              <a:rPr lang="nl-NL" sz="1100" b="0" i="0" u="none" strike="noStrike" cap="none" baseline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te definieer – te verduidelik </a:t>
            </a:r>
            <a:r>
              <a:rPr lang="nl-NL" sz="1100" b="0" i="0" u="none" strike="noStrike" cap="none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wat </a:t>
            </a:r>
            <a:r>
              <a:rPr lang="nl-NL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dit vir hulle beteken. Betrek hulle by die bespreking.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15745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ZA" dirty="0" err="1"/>
              <a:t>Hierdie</a:t>
            </a:r>
            <a:r>
              <a:rPr lang="en-ZA" baseline="0" dirty="0"/>
              <a:t> is twee </a:t>
            </a:r>
            <a:r>
              <a:rPr lang="en-ZA" baseline="0" dirty="0" err="1"/>
              <a:t>voorbeelde</a:t>
            </a:r>
            <a:r>
              <a:rPr lang="en-ZA" baseline="0" dirty="0"/>
              <a:t> van </a:t>
            </a:r>
            <a:r>
              <a:rPr lang="en-ZA" baseline="0" dirty="0" err="1"/>
              <a:t>woordeboekdefinisies</a:t>
            </a:r>
            <a:r>
              <a:rPr lang="en-ZA" baseline="0" dirty="0"/>
              <a:t> van ‘</a:t>
            </a:r>
            <a:r>
              <a:rPr lang="en-ZA" baseline="0" dirty="0" err="1"/>
              <a:t>potensiaal</a:t>
            </a:r>
            <a:r>
              <a:rPr lang="en-ZA" baseline="0" dirty="0"/>
              <a:t>’.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15339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c2e6846a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c2e6846af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f-ZA" dirty="0"/>
              <a:t>Nou neem ons ons potensiaal en gebruik dit om te word wie ons werklik is.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55511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f-ZA" dirty="0"/>
              <a:t>Vra die leerders om hieroor na te dink, om te dink oor wat</a:t>
            </a:r>
            <a:r>
              <a:rPr lang="af-ZA" baseline="0" dirty="0"/>
              <a:t> hierdie aanhaling</a:t>
            </a:r>
            <a:r>
              <a:rPr lang="af-ZA" dirty="0"/>
              <a:t> beteken.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93883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ZA" dirty="0"/>
              <a:t>Gee</a:t>
            </a:r>
            <a:r>
              <a:rPr lang="en-ZA" baseline="0" dirty="0"/>
              <a:t> die </a:t>
            </a:r>
            <a:r>
              <a:rPr lang="en-ZA" baseline="0" dirty="0" err="1"/>
              <a:t>leerders</a:t>
            </a:r>
            <a:r>
              <a:rPr lang="en-ZA" baseline="0" dirty="0"/>
              <a:t> ‘n </a:t>
            </a:r>
            <a:r>
              <a:rPr lang="en-ZA" baseline="0" dirty="0" err="1"/>
              <a:t>minuut</a:t>
            </a:r>
            <a:r>
              <a:rPr lang="en-ZA" baseline="0" dirty="0"/>
              <a:t> om </a:t>
            </a:r>
            <a:r>
              <a:rPr lang="en-ZA" baseline="0" dirty="0" err="1"/>
              <a:t>hieroor</a:t>
            </a:r>
            <a:r>
              <a:rPr lang="en-ZA" baseline="0" dirty="0"/>
              <a:t> </a:t>
            </a:r>
            <a:r>
              <a:rPr lang="en-ZA" baseline="0" dirty="0" err="1"/>
              <a:t>te</a:t>
            </a:r>
            <a:r>
              <a:rPr lang="en-ZA" baseline="0" dirty="0"/>
              <a:t> dink.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714492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Verwys na die</a:t>
            </a:r>
            <a:r>
              <a:rPr lang="nl-NL" baseline="0" dirty="0"/>
              <a:t> l</a:t>
            </a:r>
            <a:r>
              <a:rPr lang="nl-NL" dirty="0"/>
              <a:t>esnotas en Inhoudsopsomming vir verdere verduideliking.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064406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Om af te sluit, herinner</a:t>
            </a:r>
            <a:r>
              <a:rPr lang="nl-NL" baseline="0" dirty="0"/>
              <a:t> die leerders daaraan dat hul uniek en uitsonderlik is.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29475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79100" y="1137350"/>
            <a:ext cx="4959600" cy="2868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gradFill>
          <a:gsLst>
            <a:gs pos="0">
              <a:srgbClr val="F4FC68"/>
            </a:gs>
            <a:gs pos="58000">
              <a:schemeClr val="accent2"/>
            </a:gs>
            <a:gs pos="100000">
              <a:schemeClr val="accent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779100" y="1517488"/>
            <a:ext cx="4960500" cy="1628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779100" y="3242313"/>
            <a:ext cx="4960500" cy="38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800"/>
              </a:spcBef>
              <a:spcAft>
                <a:spcPts val="8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gradFill>
          <a:gsLst>
            <a:gs pos="0">
              <a:srgbClr val="FFE659"/>
            </a:gs>
            <a:gs pos="58000">
              <a:schemeClr val="accent4"/>
            </a:gs>
            <a:gs pos="100000">
              <a:schemeClr val="accent4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/>
          <p:nvPr/>
        </p:nvSpPr>
        <p:spPr>
          <a:xfrm>
            <a:off x="781775" y="768275"/>
            <a:ext cx="6652425" cy="3622950"/>
          </a:xfrm>
          <a:custGeom>
            <a:avLst/>
            <a:gdLst/>
            <a:ahLst/>
            <a:cxnLst/>
            <a:rect l="l" t="t" r="r" b="b"/>
            <a:pathLst>
              <a:path w="266097" h="144918" extrusionOk="0">
                <a:moveTo>
                  <a:pt x="0" y="153"/>
                </a:moveTo>
                <a:lnTo>
                  <a:pt x="249225" y="0"/>
                </a:lnTo>
                <a:lnTo>
                  <a:pt x="249225" y="34949"/>
                </a:lnTo>
                <a:lnTo>
                  <a:pt x="266097" y="50315"/>
                </a:lnTo>
                <a:lnTo>
                  <a:pt x="248923" y="47415"/>
                </a:lnTo>
                <a:lnTo>
                  <a:pt x="248924" y="144918"/>
                </a:lnTo>
                <a:lnTo>
                  <a:pt x="63" y="144918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lt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7150" dist="19050" dir="5400000" algn="bl" rotWithShape="0">
              <a:schemeClr val="dk1">
                <a:alpha val="30000"/>
              </a:schemeClr>
            </a:outerShdw>
          </a:effectLst>
        </p:spPr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1286575" y="1250325"/>
            <a:ext cx="4844700" cy="265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19100" rtl="0">
              <a:spcBef>
                <a:spcPts val="0"/>
              </a:spcBef>
              <a:spcAft>
                <a:spcPts val="0"/>
              </a:spcAft>
              <a:buSzPts val="3000"/>
              <a:buChar char="▪"/>
              <a:defRPr sz="3000" i="1"/>
            </a:lvl1pPr>
            <a:lvl2pPr marL="914400" lvl="1" indent="-419100" rtl="0">
              <a:spcBef>
                <a:spcPts val="800"/>
              </a:spcBef>
              <a:spcAft>
                <a:spcPts val="0"/>
              </a:spcAft>
              <a:buSzPts val="3000"/>
              <a:buChar char="▫"/>
              <a:defRPr sz="3000" i="1"/>
            </a:lvl2pPr>
            <a:lvl3pPr marL="1371600" lvl="2" indent="-419100" rtl="0">
              <a:spcBef>
                <a:spcPts val="800"/>
              </a:spcBef>
              <a:spcAft>
                <a:spcPts val="0"/>
              </a:spcAft>
              <a:buSzPts val="3000"/>
              <a:buChar char="⬝"/>
              <a:defRPr sz="3000" i="1"/>
            </a:lvl3pPr>
            <a:lvl4pPr marL="1828800" lvl="3" indent="-419100" rtl="0">
              <a:spcBef>
                <a:spcPts val="800"/>
              </a:spcBef>
              <a:spcAft>
                <a:spcPts val="0"/>
              </a:spcAft>
              <a:buSzPts val="3000"/>
              <a:buChar char="⬞"/>
              <a:defRPr sz="3000" i="1"/>
            </a:lvl4pPr>
            <a:lvl5pPr marL="2286000" lvl="4" indent="-419100" rtl="0">
              <a:spcBef>
                <a:spcPts val="800"/>
              </a:spcBef>
              <a:spcAft>
                <a:spcPts val="0"/>
              </a:spcAft>
              <a:buSzPts val="3000"/>
              <a:buChar char="○"/>
              <a:defRPr sz="3000" i="1"/>
            </a:lvl5pPr>
            <a:lvl6pPr marL="2743200" lvl="5" indent="-419100" rtl="0">
              <a:spcBef>
                <a:spcPts val="800"/>
              </a:spcBef>
              <a:spcAft>
                <a:spcPts val="0"/>
              </a:spcAft>
              <a:buSzPts val="3000"/>
              <a:buChar char="■"/>
              <a:defRPr sz="3000" i="1"/>
            </a:lvl6pPr>
            <a:lvl7pPr marL="3200400" lvl="6" indent="-419100" rtl="0">
              <a:spcBef>
                <a:spcPts val="800"/>
              </a:spcBef>
              <a:spcAft>
                <a:spcPts val="0"/>
              </a:spcAft>
              <a:buSzPts val="3000"/>
              <a:buChar char="●"/>
              <a:defRPr sz="3000" i="1"/>
            </a:lvl7pPr>
            <a:lvl8pPr marL="3657600" lvl="7" indent="-419100" rtl="0">
              <a:spcBef>
                <a:spcPts val="800"/>
              </a:spcBef>
              <a:spcAft>
                <a:spcPts val="0"/>
              </a:spcAft>
              <a:buSzPts val="3000"/>
              <a:buChar char="○"/>
              <a:defRPr sz="3000" i="1"/>
            </a:lvl8pPr>
            <a:lvl9pPr marL="4114800" lvl="8" indent="-419100" rtl="0">
              <a:spcBef>
                <a:spcPts val="800"/>
              </a:spcBef>
              <a:spcAft>
                <a:spcPts val="800"/>
              </a:spcAft>
              <a:buSzPts val="3000"/>
              <a:buChar char="■"/>
              <a:defRPr sz="3000" i="1"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ldNum" idx="12"/>
          </p:nvPr>
        </p:nvSpPr>
        <p:spPr>
          <a:xfrm>
            <a:off x="8404375" y="4643093"/>
            <a:ext cx="548700" cy="316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gradFill>
          <a:gsLst>
            <a:gs pos="0">
              <a:srgbClr val="FF9F4D"/>
            </a:gs>
            <a:gs pos="58000">
              <a:schemeClr val="accent5"/>
            </a:gs>
            <a:gs pos="100000">
              <a:schemeClr val="accent5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779100" y="759800"/>
            <a:ext cx="75933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779100" y="1277748"/>
            <a:ext cx="4975500" cy="303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▪"/>
              <a:defRPr/>
            </a:lvl1pPr>
            <a:lvl2pPr marL="914400" lvl="1" indent="-381000" rtl="0">
              <a:spcBef>
                <a:spcPts val="800"/>
              </a:spcBef>
              <a:spcAft>
                <a:spcPts val="0"/>
              </a:spcAft>
              <a:buSzPts val="2400"/>
              <a:buChar char="▫"/>
              <a:defRPr/>
            </a:lvl2pPr>
            <a:lvl3pPr marL="1371600" lvl="2" indent="-381000" rtl="0">
              <a:spcBef>
                <a:spcPts val="800"/>
              </a:spcBef>
              <a:spcAft>
                <a:spcPts val="0"/>
              </a:spcAft>
              <a:buSzPts val="2400"/>
              <a:buChar char="⬝"/>
              <a:defRPr/>
            </a:lvl3pPr>
            <a:lvl4pPr marL="1828800" lvl="3" indent="-381000" rtl="0">
              <a:spcBef>
                <a:spcPts val="800"/>
              </a:spcBef>
              <a:spcAft>
                <a:spcPts val="0"/>
              </a:spcAft>
              <a:buSzPts val="2400"/>
              <a:buChar char="⬞"/>
              <a:defRPr/>
            </a:lvl4pPr>
            <a:lvl5pPr marL="2286000" lvl="4" indent="-381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ldNum" idx="12"/>
          </p:nvPr>
        </p:nvSpPr>
        <p:spPr>
          <a:xfrm>
            <a:off x="8404375" y="4643093"/>
            <a:ext cx="548700" cy="316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gradFill>
          <a:gsLst>
            <a:gs pos="0">
              <a:srgbClr val="44506E"/>
            </a:gs>
            <a:gs pos="58000">
              <a:schemeClr val="dk1"/>
            </a:gs>
            <a:gs pos="100000">
              <a:schemeClr val="dk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>
            <a:spLocks noGrp="1"/>
          </p:cNvSpPr>
          <p:nvPr>
            <p:ph type="sldNum" idx="12"/>
          </p:nvPr>
        </p:nvSpPr>
        <p:spPr>
          <a:xfrm>
            <a:off x="8404375" y="4643093"/>
            <a:ext cx="548700" cy="316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rgbClr val="9FFAFF"/>
            </a:gs>
            <a:gs pos="58000">
              <a:schemeClr val="accent1"/>
            </a:gs>
            <a:gs pos="100000">
              <a:schemeClr val="accent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79100" y="759800"/>
            <a:ext cx="7593300" cy="3963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ebas Neue"/>
              <a:buNone/>
              <a:defRPr sz="34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ebas Neue"/>
              <a:buNone/>
              <a:defRPr sz="34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ebas Neue"/>
              <a:buNone/>
              <a:defRPr sz="34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ebas Neue"/>
              <a:buNone/>
              <a:defRPr sz="34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ebas Neue"/>
              <a:buNone/>
              <a:defRPr sz="34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ebas Neue"/>
              <a:buNone/>
              <a:defRPr sz="34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ebas Neue"/>
              <a:buNone/>
              <a:defRPr sz="34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ebas Neue"/>
              <a:buNone/>
              <a:defRPr sz="34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ebas Neue"/>
              <a:buNone/>
              <a:defRPr sz="34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79100" y="1277748"/>
            <a:ext cx="49755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 Condensed"/>
              <a:buChar char="▪"/>
              <a:defRPr sz="240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1pPr>
            <a:lvl2pPr marL="914400" lvl="1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 Condensed"/>
              <a:buChar char="▫"/>
              <a:defRPr sz="240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2pPr>
            <a:lvl3pPr marL="1371600" lvl="2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 Condensed"/>
              <a:buChar char="⬝"/>
              <a:defRPr sz="240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3pPr>
            <a:lvl4pPr marL="1828800" lvl="3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 Condensed"/>
              <a:buChar char="⬞"/>
              <a:defRPr sz="240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4pPr>
            <a:lvl5pPr marL="2286000" lvl="4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 Condensed"/>
              <a:buChar char="○"/>
              <a:defRPr sz="240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5pPr>
            <a:lvl6pPr marL="2743200" lvl="5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 Condensed"/>
              <a:buChar char="■"/>
              <a:defRPr sz="240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6pPr>
            <a:lvl7pPr marL="3200400" lvl="6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 Condensed"/>
              <a:buChar char="●"/>
              <a:defRPr sz="240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7pPr>
            <a:lvl8pPr marL="3657600" lvl="7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 Condensed"/>
              <a:buChar char="○"/>
              <a:defRPr sz="240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8pPr>
            <a:lvl9pPr marL="4114800" lvl="8" indent="-3810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IBM Plex Sans Condensed"/>
              <a:buChar char="■"/>
              <a:defRPr sz="240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75" y="4643093"/>
            <a:ext cx="548700" cy="3168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L="0" marR="0" lvl="1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0" marR="0" lvl="2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0" marR="0" lvl="3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0" marR="0" lvl="4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0" marR="0" lvl="5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0" marR="0" lvl="6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0" marR="0" lvl="7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0" marR="0" lvl="8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ebas Neue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6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ctrTitle"/>
          </p:nvPr>
        </p:nvSpPr>
        <p:spPr>
          <a:xfrm>
            <a:off x="779100" y="1137350"/>
            <a:ext cx="4959600" cy="2868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800" dirty="0">
                <a:solidFill>
                  <a:schemeClr val="accent5">
                    <a:lumMod val="75000"/>
                  </a:schemeClr>
                </a:solidFill>
              </a:rPr>
              <a:t>PERSOONLIKE POTENSIAAL</a:t>
            </a:r>
            <a:endParaRPr sz="8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7" name="Google Shape;47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84724" y="229401"/>
            <a:ext cx="767393" cy="767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23911" y="731559"/>
            <a:ext cx="3162577" cy="40343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Google Shape;107;p17">
            <a:extLst>
              <a:ext uri="{FF2B5EF4-FFF2-40B4-BE49-F238E27FC236}">
                <a16:creationId xmlns:a16="http://schemas.microsoft.com/office/drawing/2014/main" id="{91C69C61-80A5-470D-89C1-AE1236EE649A}"/>
              </a:ext>
            </a:extLst>
          </p:cNvPr>
          <p:cNvGrpSpPr/>
          <p:nvPr/>
        </p:nvGrpSpPr>
        <p:grpSpPr>
          <a:xfrm>
            <a:off x="5633860" y="3570861"/>
            <a:ext cx="1129443" cy="1129717"/>
            <a:chOff x="6654650" y="3665275"/>
            <a:chExt cx="409100" cy="409125"/>
          </a:xfrm>
        </p:grpSpPr>
        <p:sp>
          <p:nvSpPr>
            <p:cNvPr id="10" name="Google Shape;108;p17">
              <a:extLst>
                <a:ext uri="{FF2B5EF4-FFF2-40B4-BE49-F238E27FC236}">
                  <a16:creationId xmlns:a16="http://schemas.microsoft.com/office/drawing/2014/main" id="{6DE09A8A-7320-49E0-8414-AC4CC380C3B0}"/>
                </a:ext>
              </a:extLst>
            </p:cNvPr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l" t="t" r="r" b="b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09;p17">
              <a:extLst>
                <a:ext uri="{FF2B5EF4-FFF2-40B4-BE49-F238E27FC236}">
                  <a16:creationId xmlns:a16="http://schemas.microsoft.com/office/drawing/2014/main" id="{E50B7A49-A754-4BAC-809B-E176DF59348E}"/>
                </a:ext>
              </a:extLst>
            </p:cNvPr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l" t="t" r="r" b="b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" name="Google Shape;110;p17">
            <a:extLst>
              <a:ext uri="{FF2B5EF4-FFF2-40B4-BE49-F238E27FC236}">
                <a16:creationId xmlns:a16="http://schemas.microsoft.com/office/drawing/2014/main" id="{EB829B5B-336A-416E-8373-2DA062C72D7F}"/>
              </a:ext>
            </a:extLst>
          </p:cNvPr>
          <p:cNvGrpSpPr/>
          <p:nvPr/>
        </p:nvGrpSpPr>
        <p:grpSpPr>
          <a:xfrm rot="1056946">
            <a:off x="95428" y="822151"/>
            <a:ext cx="746176" cy="746276"/>
            <a:chOff x="570875" y="4322250"/>
            <a:chExt cx="443300" cy="443325"/>
          </a:xfrm>
        </p:grpSpPr>
        <p:sp>
          <p:nvSpPr>
            <p:cNvPr id="13" name="Google Shape;111;p17">
              <a:extLst>
                <a:ext uri="{FF2B5EF4-FFF2-40B4-BE49-F238E27FC236}">
                  <a16:creationId xmlns:a16="http://schemas.microsoft.com/office/drawing/2014/main" id="{31DC7C3C-522C-4F08-9056-7D415AA49A98}"/>
                </a:ext>
              </a:extLst>
            </p:cNvPr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12;p17">
              <a:extLst>
                <a:ext uri="{FF2B5EF4-FFF2-40B4-BE49-F238E27FC236}">
                  <a16:creationId xmlns:a16="http://schemas.microsoft.com/office/drawing/2014/main" id="{7B9AFCB9-69CA-49E9-9E77-C7AACFD1D909}"/>
                </a:ext>
              </a:extLst>
            </p:cNvPr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13;p17">
              <a:extLst>
                <a:ext uri="{FF2B5EF4-FFF2-40B4-BE49-F238E27FC236}">
                  <a16:creationId xmlns:a16="http://schemas.microsoft.com/office/drawing/2014/main" id="{E4F81B39-8275-4BE5-BF31-37FB908839E0}"/>
                </a:ext>
              </a:extLst>
            </p:cNvPr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14;p17">
              <a:extLst>
                <a:ext uri="{FF2B5EF4-FFF2-40B4-BE49-F238E27FC236}">
                  <a16:creationId xmlns:a16="http://schemas.microsoft.com/office/drawing/2014/main" id="{2FE6DE7D-6198-4FFC-966D-8022A4953221}"/>
                </a:ext>
              </a:extLst>
            </p:cNvPr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Google Shape;115;p17">
            <a:extLst>
              <a:ext uri="{FF2B5EF4-FFF2-40B4-BE49-F238E27FC236}">
                <a16:creationId xmlns:a16="http://schemas.microsoft.com/office/drawing/2014/main" id="{0490208E-8CF7-461D-B291-5D5D7A8CD025}"/>
              </a:ext>
            </a:extLst>
          </p:cNvPr>
          <p:cNvSpPr/>
          <p:nvPr/>
        </p:nvSpPr>
        <p:spPr>
          <a:xfrm rot="2466643">
            <a:off x="8350397" y="1214650"/>
            <a:ext cx="366269" cy="349725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16;p17">
            <a:extLst>
              <a:ext uri="{FF2B5EF4-FFF2-40B4-BE49-F238E27FC236}">
                <a16:creationId xmlns:a16="http://schemas.microsoft.com/office/drawing/2014/main" id="{DF4F7085-F5C3-4224-A2BA-F56A2D077176}"/>
              </a:ext>
            </a:extLst>
          </p:cNvPr>
          <p:cNvSpPr/>
          <p:nvPr/>
        </p:nvSpPr>
        <p:spPr>
          <a:xfrm rot="-1608918">
            <a:off x="8323177" y="894051"/>
            <a:ext cx="263609" cy="251703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15;p17">
            <a:extLst>
              <a:ext uri="{FF2B5EF4-FFF2-40B4-BE49-F238E27FC236}">
                <a16:creationId xmlns:a16="http://schemas.microsoft.com/office/drawing/2014/main" id="{A5EE1040-4760-48B9-AB34-0CA0CD8A4E4B}"/>
              </a:ext>
            </a:extLst>
          </p:cNvPr>
          <p:cNvSpPr/>
          <p:nvPr/>
        </p:nvSpPr>
        <p:spPr>
          <a:xfrm rot="2466643">
            <a:off x="4348215" y="2315788"/>
            <a:ext cx="366269" cy="349725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116;p17">
            <a:extLst>
              <a:ext uri="{FF2B5EF4-FFF2-40B4-BE49-F238E27FC236}">
                <a16:creationId xmlns:a16="http://schemas.microsoft.com/office/drawing/2014/main" id="{53979407-78EE-4C46-A532-53B638898D29}"/>
              </a:ext>
            </a:extLst>
          </p:cNvPr>
          <p:cNvSpPr/>
          <p:nvPr/>
        </p:nvSpPr>
        <p:spPr>
          <a:xfrm rot="-1608918">
            <a:off x="1283580" y="3616786"/>
            <a:ext cx="263609" cy="251703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115;p17">
            <a:extLst>
              <a:ext uri="{FF2B5EF4-FFF2-40B4-BE49-F238E27FC236}">
                <a16:creationId xmlns:a16="http://schemas.microsoft.com/office/drawing/2014/main" id="{59A4F827-35E0-4E55-9BB0-3A54EB12409D}"/>
              </a:ext>
            </a:extLst>
          </p:cNvPr>
          <p:cNvSpPr/>
          <p:nvPr/>
        </p:nvSpPr>
        <p:spPr>
          <a:xfrm rot="2466643">
            <a:off x="656215" y="1363158"/>
            <a:ext cx="366269" cy="349725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116;p17">
            <a:extLst>
              <a:ext uri="{FF2B5EF4-FFF2-40B4-BE49-F238E27FC236}">
                <a16:creationId xmlns:a16="http://schemas.microsoft.com/office/drawing/2014/main" id="{5132A9B2-04D4-4396-BE63-40629745E610}"/>
              </a:ext>
            </a:extLst>
          </p:cNvPr>
          <p:cNvSpPr/>
          <p:nvPr/>
        </p:nvSpPr>
        <p:spPr>
          <a:xfrm rot="-1608918">
            <a:off x="496947" y="1641062"/>
            <a:ext cx="263609" cy="251703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" name="Google Shape;115;p17">
            <a:extLst>
              <a:ext uri="{FF2B5EF4-FFF2-40B4-BE49-F238E27FC236}">
                <a16:creationId xmlns:a16="http://schemas.microsoft.com/office/drawing/2014/main" id="{AB4FF958-8F8D-42BE-B4BB-0215F7133E3E}"/>
              </a:ext>
            </a:extLst>
          </p:cNvPr>
          <p:cNvSpPr/>
          <p:nvPr/>
        </p:nvSpPr>
        <p:spPr>
          <a:xfrm rot="2466643">
            <a:off x="5864980" y="1811463"/>
            <a:ext cx="366269" cy="349725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116;p17">
            <a:extLst>
              <a:ext uri="{FF2B5EF4-FFF2-40B4-BE49-F238E27FC236}">
                <a16:creationId xmlns:a16="http://schemas.microsoft.com/office/drawing/2014/main" id="{5146F2EC-43F7-47BA-8FA3-606567533263}"/>
              </a:ext>
            </a:extLst>
          </p:cNvPr>
          <p:cNvSpPr/>
          <p:nvPr/>
        </p:nvSpPr>
        <p:spPr>
          <a:xfrm rot="-1608918">
            <a:off x="6400636" y="2031541"/>
            <a:ext cx="263609" cy="251703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4C64AC4-3535-E05F-4638-6F9CF71B2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937" y="6756"/>
            <a:ext cx="1366087" cy="47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106309" y="1253343"/>
            <a:ext cx="2806925" cy="3745883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4"/>
          <p:cNvSpPr txBox="1">
            <a:spLocks noGrp="1"/>
          </p:cNvSpPr>
          <p:nvPr>
            <p:ph type="subTitle" idx="1"/>
          </p:nvPr>
        </p:nvSpPr>
        <p:spPr>
          <a:xfrm>
            <a:off x="2610998" y="1609461"/>
            <a:ext cx="6169446" cy="267038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>
              <a:spcAft>
                <a:spcPts val="800"/>
              </a:spcAft>
            </a:pPr>
            <a:r>
              <a:rPr lang="nl-NL" b="1" dirty="0">
                <a:solidFill>
                  <a:schemeClr val="tx2">
                    <a:lumMod val="10000"/>
                  </a:schemeClr>
                </a:solidFill>
                <a:latin typeface="IBM Plex Sans" panose="020B0503050203000203" pitchFamily="34" charset="0"/>
                <a:cs typeface="Cavolini" panose="03000502040302020204" pitchFamily="66" charset="0"/>
              </a:rPr>
              <a:t>'n Vermoë of kwaliteit wat tot sukses of uitnemendheid kan lei. Byvoorbeeld, om groot potensiaal as musikant te hê.</a:t>
            </a:r>
          </a:p>
          <a:p>
            <a:pPr marL="0" lvl="0" indent="0" algn="ctr">
              <a:spcAft>
                <a:spcPts val="800"/>
              </a:spcAft>
            </a:pPr>
            <a:r>
              <a:rPr lang="nl-NL" b="1" dirty="0">
                <a:solidFill>
                  <a:schemeClr val="tx2">
                    <a:lumMod val="10000"/>
                  </a:schemeClr>
                </a:solidFill>
                <a:latin typeface="IBM Plex Sans" panose="020B0503050203000203" pitchFamily="34" charset="0"/>
                <a:cs typeface="Cavolini" panose="03000502040302020204" pitchFamily="66" charset="0"/>
              </a:rPr>
              <a:t>OF</a:t>
            </a:r>
          </a:p>
          <a:p>
            <a:pPr marL="0" lvl="0" indent="0" algn="ctr">
              <a:spcAft>
                <a:spcPts val="800"/>
              </a:spcAft>
            </a:pPr>
            <a:r>
              <a:rPr lang="nl-NL" b="1" dirty="0">
                <a:solidFill>
                  <a:schemeClr val="tx2">
                    <a:lumMod val="10000"/>
                  </a:schemeClr>
                </a:solidFill>
                <a:latin typeface="IBM Plex Sans" panose="020B0503050203000203" pitchFamily="34" charset="0"/>
                <a:cs typeface="Cavolini" panose="03000502040302020204" pitchFamily="66" charset="0"/>
              </a:rPr>
              <a:t>Iemand se vermoë om te ontwikkel, sukses te bereik of te slaag.</a:t>
            </a:r>
            <a:br>
              <a:rPr lang="en-US" sz="1800" b="0" i="0" dirty="0">
                <a:solidFill>
                  <a:srgbClr val="1D2A57"/>
                </a:solidFill>
                <a:effectLst/>
                <a:latin typeface="IBM Plex Sans" panose="020B0503050203000203" pitchFamily="34" charset="0"/>
              </a:rPr>
            </a:br>
            <a:endParaRPr lang="en-US" b="1" i="0" dirty="0">
              <a:solidFill>
                <a:schemeClr val="tx2">
                  <a:lumMod val="10000"/>
                </a:schemeClr>
              </a:solidFill>
              <a:effectLst/>
              <a:latin typeface="IBM Plex Sans" panose="020B0503050203000203" pitchFamily="34" charset="0"/>
              <a:cs typeface="Cavolini" panose="03000502040302020204" pitchFamily="66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800"/>
              </a:spcAft>
              <a:buNone/>
            </a:pPr>
            <a:endParaRPr lang="en-US" sz="2000" b="1" i="0" dirty="0">
              <a:solidFill>
                <a:schemeClr val="tx2">
                  <a:lumMod val="10000"/>
                </a:schemeClr>
              </a:solidFill>
              <a:effectLst/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grpSp>
        <p:nvGrpSpPr>
          <p:cNvPr id="11" name="Google Shape;107;p17">
            <a:extLst>
              <a:ext uri="{FF2B5EF4-FFF2-40B4-BE49-F238E27FC236}">
                <a16:creationId xmlns:a16="http://schemas.microsoft.com/office/drawing/2014/main" id="{3ABDF114-4D9B-486E-8911-E3A7E56781BE}"/>
              </a:ext>
            </a:extLst>
          </p:cNvPr>
          <p:cNvGrpSpPr/>
          <p:nvPr/>
        </p:nvGrpSpPr>
        <p:grpSpPr>
          <a:xfrm>
            <a:off x="7749200" y="3869509"/>
            <a:ext cx="1129443" cy="1129717"/>
            <a:chOff x="6654650" y="3665275"/>
            <a:chExt cx="409100" cy="409125"/>
          </a:xfrm>
        </p:grpSpPr>
        <p:sp>
          <p:nvSpPr>
            <p:cNvPr id="12" name="Google Shape;108;p17">
              <a:extLst>
                <a:ext uri="{FF2B5EF4-FFF2-40B4-BE49-F238E27FC236}">
                  <a16:creationId xmlns:a16="http://schemas.microsoft.com/office/drawing/2014/main" id="{BFF3BCBA-A8FE-4F33-AA96-81635CEC3308}"/>
                </a:ext>
              </a:extLst>
            </p:cNvPr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l" t="t" r="r" b="b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09;p17">
              <a:extLst>
                <a:ext uri="{FF2B5EF4-FFF2-40B4-BE49-F238E27FC236}">
                  <a16:creationId xmlns:a16="http://schemas.microsoft.com/office/drawing/2014/main" id="{F4371979-EEDF-4431-8B5E-F95BC23F51A2}"/>
                </a:ext>
              </a:extLst>
            </p:cNvPr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l" t="t" r="r" b="b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" name="Google Shape;81;p14"/>
          <p:cNvSpPr txBox="1">
            <a:spLocks noGrp="1"/>
          </p:cNvSpPr>
          <p:nvPr>
            <p:ph type="ctrTitle"/>
          </p:nvPr>
        </p:nvSpPr>
        <p:spPr>
          <a:xfrm>
            <a:off x="3351442" y="490378"/>
            <a:ext cx="4960500" cy="1119083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6">
                    <a:lumMod val="75000"/>
                  </a:schemeClr>
                </a:solidFill>
              </a:rPr>
              <a:t>POTENSIAAL:</a:t>
            </a:r>
            <a:endParaRPr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14" name="Google Shape;110;p17">
            <a:extLst>
              <a:ext uri="{FF2B5EF4-FFF2-40B4-BE49-F238E27FC236}">
                <a16:creationId xmlns:a16="http://schemas.microsoft.com/office/drawing/2014/main" id="{A23794B6-6E4A-4225-8B1B-873B8EAAC2E6}"/>
              </a:ext>
            </a:extLst>
          </p:cNvPr>
          <p:cNvGrpSpPr/>
          <p:nvPr/>
        </p:nvGrpSpPr>
        <p:grpSpPr>
          <a:xfrm rot="1056946">
            <a:off x="423226" y="282364"/>
            <a:ext cx="746176" cy="746276"/>
            <a:chOff x="570875" y="4322250"/>
            <a:chExt cx="443300" cy="443325"/>
          </a:xfrm>
        </p:grpSpPr>
        <p:sp>
          <p:nvSpPr>
            <p:cNvPr id="15" name="Google Shape;111;p17">
              <a:extLst>
                <a:ext uri="{FF2B5EF4-FFF2-40B4-BE49-F238E27FC236}">
                  <a16:creationId xmlns:a16="http://schemas.microsoft.com/office/drawing/2014/main" id="{04A7FBDB-2318-411B-9902-C354306A900C}"/>
                </a:ext>
              </a:extLst>
            </p:cNvPr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12;p17">
              <a:extLst>
                <a:ext uri="{FF2B5EF4-FFF2-40B4-BE49-F238E27FC236}">
                  <a16:creationId xmlns:a16="http://schemas.microsoft.com/office/drawing/2014/main" id="{725DF1BA-4117-49F2-8955-E7860EF88E02}"/>
                </a:ext>
              </a:extLst>
            </p:cNvPr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13;p17">
              <a:extLst>
                <a:ext uri="{FF2B5EF4-FFF2-40B4-BE49-F238E27FC236}">
                  <a16:creationId xmlns:a16="http://schemas.microsoft.com/office/drawing/2014/main" id="{7CF0632F-B380-4BDF-BCE8-D5E752E80820}"/>
                </a:ext>
              </a:extLst>
            </p:cNvPr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14;p17">
              <a:extLst>
                <a:ext uri="{FF2B5EF4-FFF2-40B4-BE49-F238E27FC236}">
                  <a16:creationId xmlns:a16="http://schemas.microsoft.com/office/drawing/2014/main" id="{B44A80D4-CBED-4D7A-B8CE-1A676541B254}"/>
                </a:ext>
              </a:extLst>
            </p:cNvPr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Google Shape;115;p17">
            <a:extLst>
              <a:ext uri="{FF2B5EF4-FFF2-40B4-BE49-F238E27FC236}">
                <a16:creationId xmlns:a16="http://schemas.microsoft.com/office/drawing/2014/main" id="{ABE3764C-1BE5-4FF6-8052-526FA52D32F1}"/>
              </a:ext>
            </a:extLst>
          </p:cNvPr>
          <p:cNvSpPr/>
          <p:nvPr/>
        </p:nvSpPr>
        <p:spPr>
          <a:xfrm rot="2466643">
            <a:off x="3658796" y="927236"/>
            <a:ext cx="365956" cy="451746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116;p17">
            <a:extLst>
              <a:ext uri="{FF2B5EF4-FFF2-40B4-BE49-F238E27FC236}">
                <a16:creationId xmlns:a16="http://schemas.microsoft.com/office/drawing/2014/main" id="{DAA184FC-6EC3-424F-9384-7D11BB20A013}"/>
              </a:ext>
            </a:extLst>
          </p:cNvPr>
          <p:cNvSpPr/>
          <p:nvPr/>
        </p:nvSpPr>
        <p:spPr>
          <a:xfrm rot="-1608918">
            <a:off x="4025898" y="933448"/>
            <a:ext cx="263609" cy="251703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115;p17">
            <a:extLst>
              <a:ext uri="{FF2B5EF4-FFF2-40B4-BE49-F238E27FC236}">
                <a16:creationId xmlns:a16="http://schemas.microsoft.com/office/drawing/2014/main" id="{82644747-FE94-4928-8F64-78CB5A6AD430}"/>
              </a:ext>
            </a:extLst>
          </p:cNvPr>
          <p:cNvSpPr/>
          <p:nvPr/>
        </p:nvSpPr>
        <p:spPr>
          <a:xfrm rot="2466643">
            <a:off x="7688733" y="370732"/>
            <a:ext cx="366269" cy="349725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" name="Google Shape;116;p17">
            <a:extLst>
              <a:ext uri="{FF2B5EF4-FFF2-40B4-BE49-F238E27FC236}">
                <a16:creationId xmlns:a16="http://schemas.microsoft.com/office/drawing/2014/main" id="{17745D97-C92C-4F72-8E44-C80539F14C31}"/>
              </a:ext>
            </a:extLst>
          </p:cNvPr>
          <p:cNvSpPr/>
          <p:nvPr/>
        </p:nvSpPr>
        <p:spPr>
          <a:xfrm rot="-1608918">
            <a:off x="4038685" y="1240826"/>
            <a:ext cx="263609" cy="251703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115;p17">
            <a:extLst>
              <a:ext uri="{FF2B5EF4-FFF2-40B4-BE49-F238E27FC236}">
                <a16:creationId xmlns:a16="http://schemas.microsoft.com/office/drawing/2014/main" id="{10561397-DDFA-4891-94DA-B34B57BB2872}"/>
              </a:ext>
            </a:extLst>
          </p:cNvPr>
          <p:cNvSpPr/>
          <p:nvPr/>
        </p:nvSpPr>
        <p:spPr>
          <a:xfrm rot="2466643">
            <a:off x="7359433" y="510301"/>
            <a:ext cx="366269" cy="349725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116;p17">
            <a:extLst>
              <a:ext uri="{FF2B5EF4-FFF2-40B4-BE49-F238E27FC236}">
                <a16:creationId xmlns:a16="http://schemas.microsoft.com/office/drawing/2014/main" id="{D6B984E2-C02B-49FD-8F88-0086A959DB37}"/>
              </a:ext>
            </a:extLst>
          </p:cNvPr>
          <p:cNvSpPr/>
          <p:nvPr/>
        </p:nvSpPr>
        <p:spPr>
          <a:xfrm rot="-1608918">
            <a:off x="8211850" y="4014803"/>
            <a:ext cx="263609" cy="251703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115;p17">
            <a:extLst>
              <a:ext uri="{FF2B5EF4-FFF2-40B4-BE49-F238E27FC236}">
                <a16:creationId xmlns:a16="http://schemas.microsoft.com/office/drawing/2014/main" id="{37D4B36C-A84C-476B-AB95-2DF1589A9680}"/>
              </a:ext>
            </a:extLst>
          </p:cNvPr>
          <p:cNvSpPr/>
          <p:nvPr/>
        </p:nvSpPr>
        <p:spPr>
          <a:xfrm rot="2466643">
            <a:off x="6054987" y="425666"/>
            <a:ext cx="366269" cy="349725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116;p17">
            <a:extLst>
              <a:ext uri="{FF2B5EF4-FFF2-40B4-BE49-F238E27FC236}">
                <a16:creationId xmlns:a16="http://schemas.microsoft.com/office/drawing/2014/main" id="{C1B78052-EEC1-47C8-BA8F-A16324263D5F}"/>
              </a:ext>
            </a:extLst>
          </p:cNvPr>
          <p:cNvSpPr/>
          <p:nvPr/>
        </p:nvSpPr>
        <p:spPr>
          <a:xfrm rot="-1608918">
            <a:off x="587118" y="1040687"/>
            <a:ext cx="263609" cy="251703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115;p17">
            <a:extLst>
              <a:ext uri="{FF2B5EF4-FFF2-40B4-BE49-F238E27FC236}">
                <a16:creationId xmlns:a16="http://schemas.microsoft.com/office/drawing/2014/main" id="{8E49AFBF-D40D-4379-B6C3-9A329FE97A34}"/>
              </a:ext>
            </a:extLst>
          </p:cNvPr>
          <p:cNvSpPr/>
          <p:nvPr/>
        </p:nvSpPr>
        <p:spPr>
          <a:xfrm rot="2466643">
            <a:off x="6204846" y="2930122"/>
            <a:ext cx="326909" cy="443300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116;p17">
            <a:extLst>
              <a:ext uri="{FF2B5EF4-FFF2-40B4-BE49-F238E27FC236}">
                <a16:creationId xmlns:a16="http://schemas.microsoft.com/office/drawing/2014/main" id="{0AB229EB-53D4-48FA-B84C-204A19FDA6FB}"/>
              </a:ext>
            </a:extLst>
          </p:cNvPr>
          <p:cNvSpPr/>
          <p:nvPr/>
        </p:nvSpPr>
        <p:spPr>
          <a:xfrm rot="-1608918">
            <a:off x="6495106" y="2889847"/>
            <a:ext cx="258680" cy="296802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116;p17">
            <a:extLst>
              <a:ext uri="{FF2B5EF4-FFF2-40B4-BE49-F238E27FC236}">
                <a16:creationId xmlns:a16="http://schemas.microsoft.com/office/drawing/2014/main" id="{68F698D5-76C0-4135-9245-355C7FE0B7D4}"/>
              </a:ext>
            </a:extLst>
          </p:cNvPr>
          <p:cNvSpPr/>
          <p:nvPr/>
        </p:nvSpPr>
        <p:spPr>
          <a:xfrm rot="-1608918">
            <a:off x="6518391" y="3195788"/>
            <a:ext cx="258680" cy="296802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115;p17">
            <a:extLst>
              <a:ext uri="{FF2B5EF4-FFF2-40B4-BE49-F238E27FC236}">
                <a16:creationId xmlns:a16="http://schemas.microsoft.com/office/drawing/2014/main" id="{331F6A2F-F596-4290-976A-B72DA900C727}"/>
              </a:ext>
            </a:extLst>
          </p:cNvPr>
          <p:cNvSpPr/>
          <p:nvPr/>
        </p:nvSpPr>
        <p:spPr>
          <a:xfrm rot="2466643">
            <a:off x="8409235" y="2407431"/>
            <a:ext cx="431897" cy="343186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116;p17">
            <a:extLst>
              <a:ext uri="{FF2B5EF4-FFF2-40B4-BE49-F238E27FC236}">
                <a16:creationId xmlns:a16="http://schemas.microsoft.com/office/drawing/2014/main" id="{599E645F-66D1-4F75-83DE-03E455385822}"/>
              </a:ext>
            </a:extLst>
          </p:cNvPr>
          <p:cNvSpPr/>
          <p:nvPr/>
        </p:nvSpPr>
        <p:spPr>
          <a:xfrm rot="-1608918">
            <a:off x="2962144" y="2996533"/>
            <a:ext cx="258680" cy="296802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4C64AC4-3535-E05F-4638-6F9CF71B2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913" y="0"/>
            <a:ext cx="1366087" cy="47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2"/>
            </a:gs>
            <a:gs pos="58000">
              <a:schemeClr val="dk2"/>
            </a:gs>
            <a:gs pos="100000">
              <a:schemeClr val="dk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36"/>
          <p:cNvSpPr txBox="1">
            <a:spLocks noGrp="1"/>
          </p:cNvSpPr>
          <p:nvPr>
            <p:ph type="ctrTitle"/>
          </p:nvPr>
        </p:nvSpPr>
        <p:spPr>
          <a:xfrm>
            <a:off x="779100" y="553550"/>
            <a:ext cx="4960500" cy="1628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0000"/>
                </a:solidFill>
              </a:rPr>
              <a:t>OM JOU POTENSIAAL TE BEREIK: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384" name="Google Shape;384;p36"/>
          <p:cNvSpPr txBox="1">
            <a:spLocks noGrp="1"/>
          </p:cNvSpPr>
          <p:nvPr>
            <p:ph type="subTitle" idx="1"/>
          </p:nvPr>
        </p:nvSpPr>
        <p:spPr>
          <a:xfrm>
            <a:off x="822750" y="2190305"/>
            <a:ext cx="4960500" cy="185502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spcAft>
                <a:spcPts val="800"/>
              </a:spcAft>
            </a:pPr>
            <a:r>
              <a:rPr lang="nl-NL" b="1" dirty="0">
                <a:solidFill>
                  <a:schemeClr val="tx2">
                    <a:lumMod val="10000"/>
                  </a:schemeClr>
                </a:solidFill>
                <a:latin typeface="IBM Plex Sans" panose="020B0503050203000203" pitchFamily="34" charset="0"/>
                <a:cs typeface="Cavolini" panose="03000502040302020204" pitchFamily="66" charset="0"/>
              </a:rPr>
              <a:t>Om tot die uiterste van 'n mens se vermoëns te presteer</a:t>
            </a:r>
          </a:p>
          <a:p>
            <a:pPr marL="0" lvl="0" indent="0">
              <a:spcAft>
                <a:spcPts val="800"/>
              </a:spcAft>
            </a:pPr>
            <a:r>
              <a:rPr lang="nl-NL" b="1" dirty="0">
                <a:solidFill>
                  <a:schemeClr val="tx2">
                    <a:lumMod val="10000"/>
                  </a:schemeClr>
                </a:solidFill>
                <a:latin typeface="IBM Plex Sans" panose="020B0503050203000203" pitchFamily="34" charset="0"/>
                <a:cs typeface="Cavolini" panose="03000502040302020204" pitchFamily="66" charset="0"/>
              </a:rPr>
              <a:t>Om soveel sukses as moontlik vir jouself te vind</a:t>
            </a:r>
            <a:endParaRPr lang="en-US" sz="3200" dirty="0">
              <a:solidFill>
                <a:schemeClr val="tx2">
                  <a:lumMod val="10000"/>
                </a:schemeClr>
              </a:solidFill>
              <a:latin typeface="IBM Plex Sans" panose="020B0503050203000203" pitchFamily="34" charset="0"/>
              <a:cs typeface="Cavolini" panose="03000502040302020204" pitchFamily="66" charset="0"/>
            </a:endParaRPr>
          </a:p>
        </p:txBody>
      </p:sp>
      <p:pic>
        <p:nvPicPr>
          <p:cNvPr id="7" name="Google Shape;90;p15">
            <a:extLst>
              <a:ext uri="{FF2B5EF4-FFF2-40B4-BE49-F238E27FC236}">
                <a16:creationId xmlns:a16="http://schemas.microsoft.com/office/drawing/2014/main" id="{D6D51D0F-5DF1-4AD3-BED7-FA2446960B7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20898" b="32619"/>
          <a:stretch/>
        </p:blipFill>
        <p:spPr>
          <a:xfrm>
            <a:off x="5826900" y="1367600"/>
            <a:ext cx="3317100" cy="37759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06;p17">
            <a:extLst>
              <a:ext uri="{FF2B5EF4-FFF2-40B4-BE49-F238E27FC236}">
                <a16:creationId xmlns:a16="http://schemas.microsoft.com/office/drawing/2014/main" id="{92F5E2A6-18AF-4FA5-A6A5-FA391224FD32}"/>
              </a:ext>
            </a:extLst>
          </p:cNvPr>
          <p:cNvSpPr/>
          <p:nvPr/>
        </p:nvSpPr>
        <p:spPr>
          <a:xfrm>
            <a:off x="536373" y="2242902"/>
            <a:ext cx="263619" cy="251712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15;p17">
            <a:extLst>
              <a:ext uri="{FF2B5EF4-FFF2-40B4-BE49-F238E27FC236}">
                <a16:creationId xmlns:a16="http://schemas.microsoft.com/office/drawing/2014/main" id="{01B6159F-322B-439B-88E9-B64952CF9B96}"/>
              </a:ext>
            </a:extLst>
          </p:cNvPr>
          <p:cNvSpPr/>
          <p:nvPr/>
        </p:nvSpPr>
        <p:spPr>
          <a:xfrm rot="2466643">
            <a:off x="175128" y="883028"/>
            <a:ext cx="366269" cy="349725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16;p17">
            <a:extLst>
              <a:ext uri="{FF2B5EF4-FFF2-40B4-BE49-F238E27FC236}">
                <a16:creationId xmlns:a16="http://schemas.microsoft.com/office/drawing/2014/main" id="{6F9EF2E5-2030-407A-B5C7-57EE210D2412}"/>
              </a:ext>
            </a:extLst>
          </p:cNvPr>
          <p:cNvSpPr/>
          <p:nvPr/>
        </p:nvSpPr>
        <p:spPr>
          <a:xfrm rot="-1608918">
            <a:off x="710784" y="1103106"/>
            <a:ext cx="263609" cy="251703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18;p17">
            <a:extLst>
              <a:ext uri="{FF2B5EF4-FFF2-40B4-BE49-F238E27FC236}">
                <a16:creationId xmlns:a16="http://schemas.microsoft.com/office/drawing/2014/main" id="{57B314B5-F7FC-4AED-9B81-0DE4451D7D20}"/>
              </a:ext>
            </a:extLst>
          </p:cNvPr>
          <p:cNvSpPr/>
          <p:nvPr/>
        </p:nvSpPr>
        <p:spPr>
          <a:xfrm rot="-1608959">
            <a:off x="1487559" y="39802"/>
            <a:ext cx="177833" cy="169801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106;p17">
            <a:extLst>
              <a:ext uri="{FF2B5EF4-FFF2-40B4-BE49-F238E27FC236}">
                <a16:creationId xmlns:a16="http://schemas.microsoft.com/office/drawing/2014/main" id="{2F5D5DA8-393A-4B47-A03E-E4FE3A4E3451}"/>
              </a:ext>
            </a:extLst>
          </p:cNvPr>
          <p:cNvSpPr/>
          <p:nvPr/>
        </p:nvSpPr>
        <p:spPr>
          <a:xfrm>
            <a:off x="7426863" y="3969847"/>
            <a:ext cx="313396" cy="251712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115;p17">
            <a:extLst>
              <a:ext uri="{FF2B5EF4-FFF2-40B4-BE49-F238E27FC236}">
                <a16:creationId xmlns:a16="http://schemas.microsoft.com/office/drawing/2014/main" id="{9F2F721E-34E9-438E-A5D7-E6ECB1BB5892}"/>
              </a:ext>
            </a:extLst>
          </p:cNvPr>
          <p:cNvSpPr/>
          <p:nvPr/>
        </p:nvSpPr>
        <p:spPr>
          <a:xfrm rot="2466643">
            <a:off x="6086405" y="2797958"/>
            <a:ext cx="435429" cy="349725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116;p17">
            <a:extLst>
              <a:ext uri="{FF2B5EF4-FFF2-40B4-BE49-F238E27FC236}">
                <a16:creationId xmlns:a16="http://schemas.microsoft.com/office/drawing/2014/main" id="{79C5AE2E-62DE-4562-996B-CCC326E36D86}"/>
              </a:ext>
            </a:extLst>
          </p:cNvPr>
          <p:cNvSpPr/>
          <p:nvPr/>
        </p:nvSpPr>
        <p:spPr>
          <a:xfrm rot="-1608918">
            <a:off x="6641308" y="2992744"/>
            <a:ext cx="263609" cy="299230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118;p17">
            <a:extLst>
              <a:ext uri="{FF2B5EF4-FFF2-40B4-BE49-F238E27FC236}">
                <a16:creationId xmlns:a16="http://schemas.microsoft.com/office/drawing/2014/main" id="{62ED1A3E-C3E6-4535-999D-4DE46ADE44FF}"/>
              </a:ext>
            </a:extLst>
          </p:cNvPr>
          <p:cNvSpPr/>
          <p:nvPr/>
        </p:nvSpPr>
        <p:spPr>
          <a:xfrm rot="-1608959">
            <a:off x="7414595" y="1930271"/>
            <a:ext cx="177833" cy="201863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" name="Google Shape;110;p17">
            <a:extLst>
              <a:ext uri="{FF2B5EF4-FFF2-40B4-BE49-F238E27FC236}">
                <a16:creationId xmlns:a16="http://schemas.microsoft.com/office/drawing/2014/main" id="{02233152-9C75-49F1-B137-B461B53AE24D}"/>
              </a:ext>
            </a:extLst>
          </p:cNvPr>
          <p:cNvGrpSpPr/>
          <p:nvPr/>
        </p:nvGrpSpPr>
        <p:grpSpPr>
          <a:xfrm rot="1056946">
            <a:off x="194324" y="4301812"/>
            <a:ext cx="746176" cy="746276"/>
            <a:chOff x="570875" y="4322250"/>
            <a:chExt cx="443300" cy="443325"/>
          </a:xfrm>
        </p:grpSpPr>
        <p:sp>
          <p:nvSpPr>
            <p:cNvPr id="25" name="Google Shape;111;p17">
              <a:extLst>
                <a:ext uri="{FF2B5EF4-FFF2-40B4-BE49-F238E27FC236}">
                  <a16:creationId xmlns:a16="http://schemas.microsoft.com/office/drawing/2014/main" id="{DF9BAFFD-2963-4F64-B947-F7A43D651C0D}"/>
                </a:ext>
              </a:extLst>
            </p:cNvPr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12;p17">
              <a:extLst>
                <a:ext uri="{FF2B5EF4-FFF2-40B4-BE49-F238E27FC236}">
                  <a16:creationId xmlns:a16="http://schemas.microsoft.com/office/drawing/2014/main" id="{A6C14B61-0E4E-45D5-AF65-156C5BFF4742}"/>
                </a:ext>
              </a:extLst>
            </p:cNvPr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13;p17">
              <a:extLst>
                <a:ext uri="{FF2B5EF4-FFF2-40B4-BE49-F238E27FC236}">
                  <a16:creationId xmlns:a16="http://schemas.microsoft.com/office/drawing/2014/main" id="{7DA7907C-3671-4E73-AABC-F2A4185F6393}"/>
                </a:ext>
              </a:extLst>
            </p:cNvPr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14;p17">
              <a:extLst>
                <a:ext uri="{FF2B5EF4-FFF2-40B4-BE49-F238E27FC236}">
                  <a16:creationId xmlns:a16="http://schemas.microsoft.com/office/drawing/2014/main" id="{3E203C7A-E302-459A-8734-2C152BAD7854}"/>
                </a:ext>
              </a:extLst>
            </p:cNvPr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Google Shape;106;p17">
            <a:extLst>
              <a:ext uri="{FF2B5EF4-FFF2-40B4-BE49-F238E27FC236}">
                <a16:creationId xmlns:a16="http://schemas.microsoft.com/office/drawing/2014/main" id="{2537D622-72BC-4DBE-8F65-3121C0155F25}"/>
              </a:ext>
            </a:extLst>
          </p:cNvPr>
          <p:cNvSpPr/>
          <p:nvPr/>
        </p:nvSpPr>
        <p:spPr>
          <a:xfrm>
            <a:off x="515481" y="3173773"/>
            <a:ext cx="263619" cy="251712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4C64AC4-3535-E05F-4638-6F9CF71B2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913" y="3724"/>
            <a:ext cx="1366087" cy="47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>
            <a:spLocks noGrp="1"/>
          </p:cNvSpPr>
          <p:nvPr>
            <p:ph type="body" idx="1"/>
          </p:nvPr>
        </p:nvSpPr>
        <p:spPr>
          <a:xfrm>
            <a:off x="1286574" y="1250325"/>
            <a:ext cx="5323545" cy="265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8100" indent="0">
              <a:buNone/>
            </a:pPr>
            <a:r>
              <a:rPr lang="nl-NL" sz="3600" i="0" dirty="0">
                <a:solidFill>
                  <a:schemeClr val="tx2">
                    <a:lumMod val="10000"/>
                  </a:schemeClr>
                </a:solidFill>
                <a:latin typeface="IBM Plex Sans" panose="020B0503050203000203" pitchFamily="34" charset="0"/>
              </a:rPr>
              <a:t>"Ons sal nooit ons volle potensiaal ken tensy ons onsself dwing om dit te vind nie."</a:t>
            </a:r>
            <a:r>
              <a:rPr lang="en-US" sz="2400" b="0" i="0" dirty="0">
                <a:solidFill>
                  <a:srgbClr val="212121"/>
                </a:solidFill>
                <a:effectLst/>
                <a:latin typeface="IBM Plex Sans" panose="020B0503050203000203" pitchFamily="34" charset="0"/>
              </a:rPr>
              <a:t>—</a:t>
            </a:r>
            <a:r>
              <a:rPr lang="en-US" sz="2400" b="0" i="1" dirty="0">
                <a:solidFill>
                  <a:srgbClr val="212121"/>
                </a:solidFill>
                <a:effectLst/>
                <a:latin typeface="IBM Plex Sans" panose="020B0503050203000203" pitchFamily="34" charset="0"/>
              </a:rPr>
              <a:t>Travis Rice</a:t>
            </a:r>
            <a:endParaRPr lang="en-US" sz="2400" b="0" i="0" dirty="0">
              <a:solidFill>
                <a:srgbClr val="212121"/>
              </a:solidFill>
              <a:effectLst/>
              <a:latin typeface="IBM Plex Sans" panose="020B0503050203000203" pitchFamily="34" charset="0"/>
            </a:endParaRPr>
          </a:p>
        </p:txBody>
      </p:sp>
      <p:sp>
        <p:nvSpPr>
          <p:cNvPr id="89" name="Google Shape;89;p15"/>
          <p:cNvSpPr txBox="1">
            <a:spLocks noGrp="1"/>
          </p:cNvSpPr>
          <p:nvPr>
            <p:ph type="sldNum" idx="12"/>
          </p:nvPr>
        </p:nvSpPr>
        <p:spPr>
          <a:xfrm>
            <a:off x="8404375" y="4643093"/>
            <a:ext cx="548700" cy="316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5" name="Google Shape;689;p47">
            <a:extLst>
              <a:ext uri="{FF2B5EF4-FFF2-40B4-BE49-F238E27FC236}">
                <a16:creationId xmlns:a16="http://schemas.microsoft.com/office/drawing/2014/main" id="{C6C8AB33-8B58-41E2-8CA2-C675911CA69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-71976" y="3111690"/>
            <a:ext cx="1472005" cy="194001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6;p17">
            <a:extLst>
              <a:ext uri="{FF2B5EF4-FFF2-40B4-BE49-F238E27FC236}">
                <a16:creationId xmlns:a16="http://schemas.microsoft.com/office/drawing/2014/main" id="{1A565870-A5DA-4730-ACA0-0587FB0DD8FC}"/>
              </a:ext>
            </a:extLst>
          </p:cNvPr>
          <p:cNvSpPr/>
          <p:nvPr/>
        </p:nvSpPr>
        <p:spPr>
          <a:xfrm>
            <a:off x="8579889" y="2522249"/>
            <a:ext cx="263619" cy="257805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5;p17">
            <a:extLst>
              <a:ext uri="{FF2B5EF4-FFF2-40B4-BE49-F238E27FC236}">
                <a16:creationId xmlns:a16="http://schemas.microsoft.com/office/drawing/2014/main" id="{91EEDDA0-96CD-43F7-B827-F8EB1070A3BE}"/>
              </a:ext>
            </a:extLst>
          </p:cNvPr>
          <p:cNvSpPr/>
          <p:nvPr/>
        </p:nvSpPr>
        <p:spPr>
          <a:xfrm rot="2466643">
            <a:off x="7075478" y="3801415"/>
            <a:ext cx="366269" cy="358190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16;p17">
            <a:extLst>
              <a:ext uri="{FF2B5EF4-FFF2-40B4-BE49-F238E27FC236}">
                <a16:creationId xmlns:a16="http://schemas.microsoft.com/office/drawing/2014/main" id="{9CF59C27-BD76-4CE2-9C00-5137DDD6FA47}"/>
              </a:ext>
            </a:extLst>
          </p:cNvPr>
          <p:cNvSpPr/>
          <p:nvPr/>
        </p:nvSpPr>
        <p:spPr>
          <a:xfrm rot="-1608918">
            <a:off x="5703504" y="104173"/>
            <a:ext cx="269990" cy="251703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18;p17">
            <a:extLst>
              <a:ext uri="{FF2B5EF4-FFF2-40B4-BE49-F238E27FC236}">
                <a16:creationId xmlns:a16="http://schemas.microsoft.com/office/drawing/2014/main" id="{771A0572-53C5-463B-83CE-94839198925B}"/>
              </a:ext>
            </a:extLst>
          </p:cNvPr>
          <p:cNvSpPr/>
          <p:nvPr/>
        </p:nvSpPr>
        <p:spPr>
          <a:xfrm rot="-1608959">
            <a:off x="8556317" y="485369"/>
            <a:ext cx="182137" cy="169801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15;p17">
            <a:extLst>
              <a:ext uri="{FF2B5EF4-FFF2-40B4-BE49-F238E27FC236}">
                <a16:creationId xmlns:a16="http://schemas.microsoft.com/office/drawing/2014/main" id="{48E10F59-AA53-47FF-B817-301EECBC8A8C}"/>
              </a:ext>
            </a:extLst>
          </p:cNvPr>
          <p:cNvSpPr/>
          <p:nvPr/>
        </p:nvSpPr>
        <p:spPr>
          <a:xfrm rot="2466643">
            <a:off x="7807924" y="2065501"/>
            <a:ext cx="366269" cy="358190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15;p17">
            <a:extLst>
              <a:ext uri="{FF2B5EF4-FFF2-40B4-BE49-F238E27FC236}">
                <a16:creationId xmlns:a16="http://schemas.microsoft.com/office/drawing/2014/main" id="{9B64251A-E07B-4DB3-8D1F-6B6435E1801B}"/>
              </a:ext>
            </a:extLst>
          </p:cNvPr>
          <p:cNvSpPr/>
          <p:nvPr/>
        </p:nvSpPr>
        <p:spPr>
          <a:xfrm rot="2466643">
            <a:off x="8568553" y="2078784"/>
            <a:ext cx="366269" cy="358190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15;p17">
            <a:extLst>
              <a:ext uri="{FF2B5EF4-FFF2-40B4-BE49-F238E27FC236}">
                <a16:creationId xmlns:a16="http://schemas.microsoft.com/office/drawing/2014/main" id="{CE26D126-DF91-4216-8EBC-8924537D5B94}"/>
              </a:ext>
            </a:extLst>
          </p:cNvPr>
          <p:cNvSpPr/>
          <p:nvPr/>
        </p:nvSpPr>
        <p:spPr>
          <a:xfrm rot="2466643">
            <a:off x="538907" y="391173"/>
            <a:ext cx="366269" cy="358190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" name="Google Shape;672;p46">
            <a:extLst>
              <a:ext uri="{FF2B5EF4-FFF2-40B4-BE49-F238E27FC236}">
                <a16:creationId xmlns:a16="http://schemas.microsoft.com/office/drawing/2014/main" id="{2A43C233-2C06-4D30-9317-F59C0D6FDDBA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64901" y="453415"/>
            <a:ext cx="2231047" cy="309995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" name="Google Shape;110;p17">
            <a:extLst>
              <a:ext uri="{FF2B5EF4-FFF2-40B4-BE49-F238E27FC236}">
                <a16:creationId xmlns:a16="http://schemas.microsoft.com/office/drawing/2014/main" id="{BE77A13D-9FBA-4871-97FE-174A91DA5840}"/>
              </a:ext>
            </a:extLst>
          </p:cNvPr>
          <p:cNvGrpSpPr/>
          <p:nvPr/>
        </p:nvGrpSpPr>
        <p:grpSpPr>
          <a:xfrm rot="1056946">
            <a:off x="1244586" y="3607371"/>
            <a:ext cx="746176" cy="746276"/>
            <a:chOff x="570875" y="4322250"/>
            <a:chExt cx="443300" cy="443325"/>
          </a:xfrm>
        </p:grpSpPr>
        <p:sp>
          <p:nvSpPr>
            <p:cNvPr id="19" name="Google Shape;111;p17">
              <a:extLst>
                <a:ext uri="{FF2B5EF4-FFF2-40B4-BE49-F238E27FC236}">
                  <a16:creationId xmlns:a16="http://schemas.microsoft.com/office/drawing/2014/main" id="{836BE8DE-D5AC-4A5D-B7ED-1799F9DDC02D}"/>
                </a:ext>
              </a:extLst>
            </p:cNvPr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12;p17">
              <a:extLst>
                <a:ext uri="{FF2B5EF4-FFF2-40B4-BE49-F238E27FC236}">
                  <a16:creationId xmlns:a16="http://schemas.microsoft.com/office/drawing/2014/main" id="{32828F5F-5463-4D28-948F-3B267EA9276E}"/>
                </a:ext>
              </a:extLst>
            </p:cNvPr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13;p17">
              <a:extLst>
                <a:ext uri="{FF2B5EF4-FFF2-40B4-BE49-F238E27FC236}">
                  <a16:creationId xmlns:a16="http://schemas.microsoft.com/office/drawing/2014/main" id="{D89856AE-E4F4-4A37-9F5B-B5E15C070AF9}"/>
                </a:ext>
              </a:extLst>
            </p:cNvPr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14;p17">
              <a:extLst>
                <a:ext uri="{FF2B5EF4-FFF2-40B4-BE49-F238E27FC236}">
                  <a16:creationId xmlns:a16="http://schemas.microsoft.com/office/drawing/2014/main" id="{B9C1A1CB-043B-4162-9D34-67B552EC750F}"/>
                </a:ext>
              </a:extLst>
            </p:cNvPr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4C64AC4-3535-E05F-4638-6F9CF71B2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913" y="7555"/>
            <a:ext cx="1366087" cy="47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sldNum" idx="12"/>
          </p:nvPr>
        </p:nvSpPr>
        <p:spPr>
          <a:xfrm>
            <a:off x="8404375" y="4643093"/>
            <a:ext cx="548700" cy="316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grpSp>
        <p:nvGrpSpPr>
          <p:cNvPr id="98" name="Google Shape;98;p16"/>
          <p:cNvGrpSpPr/>
          <p:nvPr/>
        </p:nvGrpSpPr>
        <p:grpSpPr>
          <a:xfrm>
            <a:off x="6570464" y="283126"/>
            <a:ext cx="2573536" cy="3197054"/>
            <a:chOff x="5864288" y="1238675"/>
            <a:chExt cx="2840226" cy="3645025"/>
          </a:xfrm>
        </p:grpSpPr>
        <p:pic>
          <p:nvPicPr>
            <p:cNvPr id="99" name="Google Shape;99;p1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864288" y="1238675"/>
              <a:ext cx="2840226" cy="3645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0" name="Google Shape;100;p1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087476" y="1833431"/>
              <a:ext cx="241950" cy="17079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1" name="Google Shape;10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58478" y="698535"/>
            <a:ext cx="548700" cy="66015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06;p17">
            <a:extLst>
              <a:ext uri="{FF2B5EF4-FFF2-40B4-BE49-F238E27FC236}">
                <a16:creationId xmlns:a16="http://schemas.microsoft.com/office/drawing/2014/main" id="{C25E5753-0599-4075-A0B8-BFA2F2BBDE1E}"/>
              </a:ext>
            </a:extLst>
          </p:cNvPr>
          <p:cNvSpPr/>
          <p:nvPr/>
        </p:nvSpPr>
        <p:spPr>
          <a:xfrm>
            <a:off x="8262756" y="3039875"/>
            <a:ext cx="263619" cy="257805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15;p17">
            <a:extLst>
              <a:ext uri="{FF2B5EF4-FFF2-40B4-BE49-F238E27FC236}">
                <a16:creationId xmlns:a16="http://schemas.microsoft.com/office/drawing/2014/main" id="{6A3D4434-C902-4BA3-9250-C05134D0C002}"/>
              </a:ext>
            </a:extLst>
          </p:cNvPr>
          <p:cNvSpPr/>
          <p:nvPr/>
        </p:nvSpPr>
        <p:spPr>
          <a:xfrm rot="2466643">
            <a:off x="6648602" y="4004408"/>
            <a:ext cx="366269" cy="358190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6;p17">
            <a:extLst>
              <a:ext uri="{FF2B5EF4-FFF2-40B4-BE49-F238E27FC236}">
                <a16:creationId xmlns:a16="http://schemas.microsoft.com/office/drawing/2014/main" id="{44A7BFCA-D12C-469C-B6E9-776172A4F0C3}"/>
              </a:ext>
            </a:extLst>
          </p:cNvPr>
          <p:cNvSpPr/>
          <p:nvPr/>
        </p:nvSpPr>
        <p:spPr>
          <a:xfrm rot="-1608918">
            <a:off x="5276628" y="307166"/>
            <a:ext cx="269990" cy="251703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18;p17">
            <a:extLst>
              <a:ext uri="{FF2B5EF4-FFF2-40B4-BE49-F238E27FC236}">
                <a16:creationId xmlns:a16="http://schemas.microsoft.com/office/drawing/2014/main" id="{439B0D40-2139-4E61-A2C7-C96610CE174B}"/>
              </a:ext>
            </a:extLst>
          </p:cNvPr>
          <p:cNvSpPr/>
          <p:nvPr/>
        </p:nvSpPr>
        <p:spPr>
          <a:xfrm rot="-1608959">
            <a:off x="8253259" y="706413"/>
            <a:ext cx="182137" cy="169801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15;p17">
            <a:extLst>
              <a:ext uri="{FF2B5EF4-FFF2-40B4-BE49-F238E27FC236}">
                <a16:creationId xmlns:a16="http://schemas.microsoft.com/office/drawing/2014/main" id="{93DB9CE8-40E3-4C06-84AA-3252BC0FE116}"/>
              </a:ext>
            </a:extLst>
          </p:cNvPr>
          <p:cNvSpPr/>
          <p:nvPr/>
        </p:nvSpPr>
        <p:spPr>
          <a:xfrm rot="2466643">
            <a:off x="6845173" y="2107678"/>
            <a:ext cx="366269" cy="358190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" name="Google Shape;115;p17">
            <a:extLst>
              <a:ext uri="{FF2B5EF4-FFF2-40B4-BE49-F238E27FC236}">
                <a16:creationId xmlns:a16="http://schemas.microsoft.com/office/drawing/2014/main" id="{D7E6E410-7550-495B-96FB-89AA98EE5963}"/>
              </a:ext>
            </a:extLst>
          </p:cNvPr>
          <p:cNvSpPr/>
          <p:nvPr/>
        </p:nvSpPr>
        <p:spPr>
          <a:xfrm rot="2466643">
            <a:off x="8280768" y="1930197"/>
            <a:ext cx="366269" cy="358190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15;p17">
            <a:extLst>
              <a:ext uri="{FF2B5EF4-FFF2-40B4-BE49-F238E27FC236}">
                <a16:creationId xmlns:a16="http://schemas.microsoft.com/office/drawing/2014/main" id="{FCEB3971-72B1-4632-B90D-1A236667C09E}"/>
              </a:ext>
            </a:extLst>
          </p:cNvPr>
          <p:cNvSpPr/>
          <p:nvPr/>
        </p:nvSpPr>
        <p:spPr>
          <a:xfrm rot="2466643">
            <a:off x="112031" y="594166"/>
            <a:ext cx="366269" cy="358190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" name="Google Shape;673;p46">
            <a:extLst>
              <a:ext uri="{FF2B5EF4-FFF2-40B4-BE49-F238E27FC236}">
                <a16:creationId xmlns:a16="http://schemas.microsoft.com/office/drawing/2014/main" id="{EAFA8AC0-E1E1-4B00-BC8D-44AA292C3267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129594" y="3199162"/>
            <a:ext cx="1288403" cy="177908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" name="Google Shape;110;p17">
            <a:extLst>
              <a:ext uri="{FF2B5EF4-FFF2-40B4-BE49-F238E27FC236}">
                <a16:creationId xmlns:a16="http://schemas.microsoft.com/office/drawing/2014/main" id="{08F608BD-99A7-4DD3-B5A3-85032289E1B8}"/>
              </a:ext>
            </a:extLst>
          </p:cNvPr>
          <p:cNvGrpSpPr/>
          <p:nvPr/>
        </p:nvGrpSpPr>
        <p:grpSpPr>
          <a:xfrm rot="1056946">
            <a:off x="240565" y="2357475"/>
            <a:ext cx="746176" cy="746276"/>
            <a:chOff x="570875" y="4322250"/>
            <a:chExt cx="443300" cy="443325"/>
          </a:xfrm>
        </p:grpSpPr>
        <p:sp>
          <p:nvSpPr>
            <p:cNvPr id="18" name="Google Shape;111;p17">
              <a:extLst>
                <a:ext uri="{FF2B5EF4-FFF2-40B4-BE49-F238E27FC236}">
                  <a16:creationId xmlns:a16="http://schemas.microsoft.com/office/drawing/2014/main" id="{000BF19E-86A8-44C7-BE8F-55F2EC237585}"/>
                </a:ext>
              </a:extLst>
            </p:cNvPr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12;p17">
              <a:extLst>
                <a:ext uri="{FF2B5EF4-FFF2-40B4-BE49-F238E27FC236}">
                  <a16:creationId xmlns:a16="http://schemas.microsoft.com/office/drawing/2014/main" id="{11CF67E4-DC16-4D42-B19F-67352349B174}"/>
                </a:ext>
              </a:extLst>
            </p:cNvPr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13;p17">
              <a:extLst>
                <a:ext uri="{FF2B5EF4-FFF2-40B4-BE49-F238E27FC236}">
                  <a16:creationId xmlns:a16="http://schemas.microsoft.com/office/drawing/2014/main" id="{B3823BCC-4952-421F-AD06-AC023FDE0AF1}"/>
                </a:ext>
              </a:extLst>
            </p:cNvPr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14;p17">
              <a:extLst>
                <a:ext uri="{FF2B5EF4-FFF2-40B4-BE49-F238E27FC236}">
                  <a16:creationId xmlns:a16="http://schemas.microsoft.com/office/drawing/2014/main" id="{730D26F1-5821-4B73-B91D-E2A214C5F49E}"/>
                </a:ext>
              </a:extLst>
            </p:cNvPr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 descr="Light bulb character, insight Stock Vector Image by ©Dmitry_Guzhanin  #69310681">
            <a:extLst>
              <a:ext uri="{FF2B5EF4-FFF2-40B4-BE49-F238E27FC236}">
                <a16:creationId xmlns:a16="http://schemas.microsoft.com/office/drawing/2014/main" id="{543B729A-4BE5-47F1-811E-69B4B3E6D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799" y="259801"/>
            <a:ext cx="4570214" cy="457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4C64AC4-3535-E05F-4638-6F9CF71B2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414" y="-772"/>
            <a:ext cx="1366087" cy="47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>
            <a:spLocks noGrp="1"/>
          </p:cNvSpPr>
          <p:nvPr>
            <p:ph type="title"/>
          </p:nvPr>
        </p:nvSpPr>
        <p:spPr>
          <a:xfrm>
            <a:off x="779100" y="759800"/>
            <a:ext cx="75933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nl-NL" dirty="0"/>
              <a:t>Hoe kan jy jou potensiaal verwesenlik</a:t>
            </a:r>
            <a:r>
              <a:rPr lang="en" dirty="0"/>
              <a:t>?</a:t>
            </a:r>
            <a:endParaRPr dirty="0"/>
          </a:p>
        </p:txBody>
      </p:sp>
      <p:sp>
        <p:nvSpPr>
          <p:cNvPr id="96" name="Google Shape;96;p16"/>
          <p:cNvSpPr txBox="1">
            <a:spLocks noGrp="1"/>
          </p:cNvSpPr>
          <p:nvPr>
            <p:ph type="body" idx="1"/>
          </p:nvPr>
        </p:nvSpPr>
        <p:spPr>
          <a:xfrm>
            <a:off x="1011380" y="1156099"/>
            <a:ext cx="6345918" cy="372759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nl-NL" b="1" dirty="0"/>
              <a:t>Leer jouself ken: </a:t>
            </a:r>
            <a:r>
              <a:rPr lang="nl-NL" dirty="0"/>
              <a:t>voordat jy daardie potensiaal raaksien, moet jy weet waartoe jy in staat is.</a:t>
            </a:r>
          </a:p>
          <a:p>
            <a:pPr lvl="0"/>
            <a:r>
              <a:rPr lang="nl-NL" b="1" dirty="0"/>
              <a:t>Stel doelwitte: </a:t>
            </a:r>
            <a:r>
              <a:rPr lang="nl-NL" dirty="0"/>
              <a:t>gee jouself iets om te bereik en voor te werk.</a:t>
            </a:r>
          </a:p>
          <a:p>
            <a:pPr lvl="0"/>
            <a:r>
              <a:rPr lang="nl-NL" b="1" dirty="0"/>
              <a:t>Fokus op die positiewe: </a:t>
            </a:r>
            <a:r>
              <a:rPr lang="nl-NL" dirty="0"/>
              <a:t>verander jou ingesteldheid; as jou enigste fokus negatief is, kan dit tot meer negatiewe denke lei.</a:t>
            </a:r>
            <a:endParaRPr dirty="0"/>
          </a:p>
        </p:txBody>
      </p:sp>
      <p:sp>
        <p:nvSpPr>
          <p:cNvPr id="97" name="Google Shape;97;p16"/>
          <p:cNvSpPr txBox="1">
            <a:spLocks noGrp="1"/>
          </p:cNvSpPr>
          <p:nvPr>
            <p:ph type="sldNum" idx="12"/>
          </p:nvPr>
        </p:nvSpPr>
        <p:spPr>
          <a:xfrm>
            <a:off x="8404375" y="4643093"/>
            <a:ext cx="548700" cy="316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grpSp>
        <p:nvGrpSpPr>
          <p:cNvPr id="98" name="Google Shape;98;p16"/>
          <p:cNvGrpSpPr/>
          <p:nvPr/>
        </p:nvGrpSpPr>
        <p:grpSpPr>
          <a:xfrm>
            <a:off x="7024328" y="993509"/>
            <a:ext cx="2089487" cy="2765223"/>
            <a:chOff x="5864288" y="1238675"/>
            <a:chExt cx="2840226" cy="3645025"/>
          </a:xfrm>
        </p:grpSpPr>
        <p:pic>
          <p:nvPicPr>
            <p:cNvPr id="99" name="Google Shape;99;p1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864288" y="1238675"/>
              <a:ext cx="2840226" cy="3645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0" name="Google Shape;100;p1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087476" y="1833431"/>
              <a:ext cx="241950" cy="17079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1" name="Google Shape;10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79890" y="259801"/>
            <a:ext cx="548700" cy="66015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06;p17">
            <a:extLst>
              <a:ext uri="{FF2B5EF4-FFF2-40B4-BE49-F238E27FC236}">
                <a16:creationId xmlns:a16="http://schemas.microsoft.com/office/drawing/2014/main" id="{C25E5753-0599-4075-A0B8-BFA2F2BBDE1E}"/>
              </a:ext>
            </a:extLst>
          </p:cNvPr>
          <p:cNvSpPr/>
          <p:nvPr/>
        </p:nvSpPr>
        <p:spPr>
          <a:xfrm>
            <a:off x="8323111" y="3383030"/>
            <a:ext cx="263619" cy="257805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15;p17">
            <a:extLst>
              <a:ext uri="{FF2B5EF4-FFF2-40B4-BE49-F238E27FC236}">
                <a16:creationId xmlns:a16="http://schemas.microsoft.com/office/drawing/2014/main" id="{6A3D4434-C902-4BA3-9250-C05134D0C002}"/>
              </a:ext>
            </a:extLst>
          </p:cNvPr>
          <p:cNvSpPr/>
          <p:nvPr/>
        </p:nvSpPr>
        <p:spPr>
          <a:xfrm rot="2466643">
            <a:off x="6648602" y="4004408"/>
            <a:ext cx="366269" cy="358190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6;p17">
            <a:extLst>
              <a:ext uri="{FF2B5EF4-FFF2-40B4-BE49-F238E27FC236}">
                <a16:creationId xmlns:a16="http://schemas.microsoft.com/office/drawing/2014/main" id="{44A7BFCA-D12C-469C-B6E9-776172A4F0C3}"/>
              </a:ext>
            </a:extLst>
          </p:cNvPr>
          <p:cNvSpPr/>
          <p:nvPr/>
        </p:nvSpPr>
        <p:spPr>
          <a:xfrm rot="-1608918">
            <a:off x="5276628" y="307166"/>
            <a:ext cx="269990" cy="251703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18;p17">
            <a:extLst>
              <a:ext uri="{FF2B5EF4-FFF2-40B4-BE49-F238E27FC236}">
                <a16:creationId xmlns:a16="http://schemas.microsoft.com/office/drawing/2014/main" id="{439B0D40-2139-4E61-A2C7-C96610CE174B}"/>
              </a:ext>
            </a:extLst>
          </p:cNvPr>
          <p:cNvSpPr/>
          <p:nvPr/>
        </p:nvSpPr>
        <p:spPr>
          <a:xfrm rot="-1608959">
            <a:off x="8129441" y="688362"/>
            <a:ext cx="182137" cy="169801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15;p17">
            <a:extLst>
              <a:ext uri="{FF2B5EF4-FFF2-40B4-BE49-F238E27FC236}">
                <a16:creationId xmlns:a16="http://schemas.microsoft.com/office/drawing/2014/main" id="{93DB9CE8-40E3-4C06-84AA-3252BC0FE116}"/>
              </a:ext>
            </a:extLst>
          </p:cNvPr>
          <p:cNvSpPr/>
          <p:nvPr/>
        </p:nvSpPr>
        <p:spPr>
          <a:xfrm rot="2466643">
            <a:off x="6841193" y="2546146"/>
            <a:ext cx="366269" cy="358190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" name="Google Shape;115;p17">
            <a:extLst>
              <a:ext uri="{FF2B5EF4-FFF2-40B4-BE49-F238E27FC236}">
                <a16:creationId xmlns:a16="http://schemas.microsoft.com/office/drawing/2014/main" id="{D7E6E410-7550-495B-96FB-89AA98EE5963}"/>
              </a:ext>
            </a:extLst>
          </p:cNvPr>
          <p:cNvSpPr/>
          <p:nvPr/>
        </p:nvSpPr>
        <p:spPr>
          <a:xfrm rot="2466643">
            <a:off x="8527526" y="1331867"/>
            <a:ext cx="366269" cy="358190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15;p17">
            <a:extLst>
              <a:ext uri="{FF2B5EF4-FFF2-40B4-BE49-F238E27FC236}">
                <a16:creationId xmlns:a16="http://schemas.microsoft.com/office/drawing/2014/main" id="{FCEB3971-72B1-4632-B90D-1A236667C09E}"/>
              </a:ext>
            </a:extLst>
          </p:cNvPr>
          <p:cNvSpPr/>
          <p:nvPr/>
        </p:nvSpPr>
        <p:spPr>
          <a:xfrm rot="2466643">
            <a:off x="112031" y="594166"/>
            <a:ext cx="366269" cy="358190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" name="Google Shape;673;p46">
            <a:extLst>
              <a:ext uri="{FF2B5EF4-FFF2-40B4-BE49-F238E27FC236}">
                <a16:creationId xmlns:a16="http://schemas.microsoft.com/office/drawing/2014/main" id="{EAFA8AC0-E1E1-4B00-BC8D-44AA292C3267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24970" y="3313668"/>
            <a:ext cx="1385968" cy="166990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" name="Google Shape;110;p17">
            <a:extLst>
              <a:ext uri="{FF2B5EF4-FFF2-40B4-BE49-F238E27FC236}">
                <a16:creationId xmlns:a16="http://schemas.microsoft.com/office/drawing/2014/main" id="{08F608BD-99A7-4DD3-B5A3-85032289E1B8}"/>
              </a:ext>
            </a:extLst>
          </p:cNvPr>
          <p:cNvGrpSpPr/>
          <p:nvPr/>
        </p:nvGrpSpPr>
        <p:grpSpPr>
          <a:xfrm rot="1056946">
            <a:off x="1160561" y="4304667"/>
            <a:ext cx="746176" cy="746276"/>
            <a:chOff x="570875" y="4322250"/>
            <a:chExt cx="443300" cy="443325"/>
          </a:xfrm>
        </p:grpSpPr>
        <p:sp>
          <p:nvSpPr>
            <p:cNvPr id="18" name="Google Shape;111;p17">
              <a:extLst>
                <a:ext uri="{FF2B5EF4-FFF2-40B4-BE49-F238E27FC236}">
                  <a16:creationId xmlns:a16="http://schemas.microsoft.com/office/drawing/2014/main" id="{000BF19E-86A8-44C7-BE8F-55F2EC237585}"/>
                </a:ext>
              </a:extLst>
            </p:cNvPr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12;p17">
              <a:extLst>
                <a:ext uri="{FF2B5EF4-FFF2-40B4-BE49-F238E27FC236}">
                  <a16:creationId xmlns:a16="http://schemas.microsoft.com/office/drawing/2014/main" id="{11CF67E4-DC16-4D42-B19F-67352349B174}"/>
                </a:ext>
              </a:extLst>
            </p:cNvPr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13;p17">
              <a:extLst>
                <a:ext uri="{FF2B5EF4-FFF2-40B4-BE49-F238E27FC236}">
                  <a16:creationId xmlns:a16="http://schemas.microsoft.com/office/drawing/2014/main" id="{B3823BCC-4952-421F-AD06-AC023FDE0AF1}"/>
                </a:ext>
              </a:extLst>
            </p:cNvPr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14;p17">
              <a:extLst>
                <a:ext uri="{FF2B5EF4-FFF2-40B4-BE49-F238E27FC236}">
                  <a16:creationId xmlns:a16="http://schemas.microsoft.com/office/drawing/2014/main" id="{730D26F1-5821-4B73-B91D-E2A214C5F49E}"/>
                </a:ext>
              </a:extLst>
            </p:cNvPr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4C64AC4-3535-E05F-4638-6F9CF71B2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913" y="-7063"/>
            <a:ext cx="1366087" cy="47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8209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5"/>
          <p:cNvSpPr txBox="1">
            <a:spLocks noGrp="1"/>
          </p:cNvSpPr>
          <p:nvPr>
            <p:ph type="ctrTitle" idx="4294967295"/>
          </p:nvPr>
        </p:nvSpPr>
        <p:spPr>
          <a:xfrm>
            <a:off x="855300" y="528810"/>
            <a:ext cx="7433400" cy="1476915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dirty="0"/>
              <a:t>7,900 000 000</a:t>
            </a:r>
            <a:endParaRPr sz="9600" dirty="0"/>
          </a:p>
        </p:txBody>
      </p:sp>
      <p:sp>
        <p:nvSpPr>
          <p:cNvPr id="212" name="Google Shape;212;p25"/>
          <p:cNvSpPr txBox="1">
            <a:spLocks noGrp="1"/>
          </p:cNvSpPr>
          <p:nvPr>
            <p:ph type="subTitle" idx="4294967295"/>
          </p:nvPr>
        </p:nvSpPr>
        <p:spPr>
          <a:xfrm>
            <a:off x="855300" y="1950227"/>
            <a:ext cx="7433400" cy="377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>
              <a:spcAft>
                <a:spcPts val="800"/>
              </a:spcAft>
              <a:buNone/>
            </a:pPr>
            <a:r>
              <a:rPr lang="nl-NL" sz="2000" dirty="0">
                <a:solidFill>
                  <a:schemeClr val="accent1"/>
                </a:solidFill>
              </a:rPr>
              <a:t>Sjoe! Onthou jy daardie nommer??</a:t>
            </a:r>
          </a:p>
          <a:p>
            <a:pPr marL="0" lvl="0" indent="0" algn="ctr">
              <a:spcAft>
                <a:spcPts val="800"/>
              </a:spcAft>
              <a:buNone/>
            </a:pPr>
            <a:r>
              <a:rPr lang="nl-NL" sz="2000" dirty="0">
                <a:solidFill>
                  <a:schemeClr val="accent1"/>
                </a:solidFill>
              </a:rPr>
              <a:t>Dit is 'n groot getal, is jy nie trots nie?</a:t>
            </a:r>
            <a:endParaRPr sz="2000" dirty="0">
              <a:solidFill>
                <a:schemeClr val="accent1"/>
              </a:solidFill>
            </a:endParaRPr>
          </a:p>
        </p:txBody>
      </p:sp>
      <p:sp>
        <p:nvSpPr>
          <p:cNvPr id="213" name="Google Shape;213;p25"/>
          <p:cNvSpPr txBox="1">
            <a:spLocks noGrp="1"/>
          </p:cNvSpPr>
          <p:nvPr>
            <p:ph type="sldNum" idx="12"/>
          </p:nvPr>
        </p:nvSpPr>
        <p:spPr>
          <a:xfrm>
            <a:off x="8404375" y="4643093"/>
            <a:ext cx="548700" cy="316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grpSp>
        <p:nvGrpSpPr>
          <p:cNvPr id="214" name="Google Shape;214;p25"/>
          <p:cNvGrpSpPr/>
          <p:nvPr/>
        </p:nvGrpSpPr>
        <p:grpSpPr>
          <a:xfrm>
            <a:off x="3359103" y="2796478"/>
            <a:ext cx="2756171" cy="2144319"/>
            <a:chOff x="5503605" y="983607"/>
            <a:chExt cx="3588232" cy="2803836"/>
          </a:xfrm>
        </p:grpSpPr>
        <p:pic>
          <p:nvPicPr>
            <p:cNvPr id="215" name="Google Shape;215;p25"/>
            <p:cNvPicPr preferRelativeResize="0"/>
            <p:nvPr/>
          </p:nvPicPr>
          <p:blipFill rotWithShape="1">
            <a:blip r:embed="rId3">
              <a:alphaModFix/>
            </a:blip>
            <a:srcRect b="41934"/>
            <a:stretch/>
          </p:blipFill>
          <p:spPr>
            <a:xfrm>
              <a:off x="5503605" y="983607"/>
              <a:ext cx="3588232" cy="28038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6" name="Google Shape;216;p2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109435" y="1724361"/>
              <a:ext cx="322950" cy="3166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" name="Google Shape;106;p17">
            <a:extLst>
              <a:ext uri="{FF2B5EF4-FFF2-40B4-BE49-F238E27FC236}">
                <a16:creationId xmlns:a16="http://schemas.microsoft.com/office/drawing/2014/main" id="{225DCBD9-47A8-4134-A27C-485B8581B70F}"/>
              </a:ext>
            </a:extLst>
          </p:cNvPr>
          <p:cNvSpPr/>
          <p:nvPr/>
        </p:nvSpPr>
        <p:spPr>
          <a:xfrm>
            <a:off x="7496210" y="1121975"/>
            <a:ext cx="263619" cy="257805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5;p17">
            <a:extLst>
              <a:ext uri="{FF2B5EF4-FFF2-40B4-BE49-F238E27FC236}">
                <a16:creationId xmlns:a16="http://schemas.microsoft.com/office/drawing/2014/main" id="{6BC580EC-2E26-4D89-A5F2-C01DE6F1C403}"/>
              </a:ext>
            </a:extLst>
          </p:cNvPr>
          <p:cNvSpPr/>
          <p:nvPr/>
        </p:nvSpPr>
        <p:spPr>
          <a:xfrm rot="2466643">
            <a:off x="7021127" y="4125160"/>
            <a:ext cx="366269" cy="358190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16;p17">
            <a:extLst>
              <a:ext uri="{FF2B5EF4-FFF2-40B4-BE49-F238E27FC236}">
                <a16:creationId xmlns:a16="http://schemas.microsoft.com/office/drawing/2014/main" id="{CAFE95FB-6A72-47D6-BE43-39EA54FFE895}"/>
              </a:ext>
            </a:extLst>
          </p:cNvPr>
          <p:cNvSpPr/>
          <p:nvPr/>
        </p:nvSpPr>
        <p:spPr>
          <a:xfrm rot="-1608918">
            <a:off x="5649153" y="427918"/>
            <a:ext cx="269990" cy="251703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8;p17">
            <a:extLst>
              <a:ext uri="{FF2B5EF4-FFF2-40B4-BE49-F238E27FC236}">
                <a16:creationId xmlns:a16="http://schemas.microsoft.com/office/drawing/2014/main" id="{25D37D88-FC67-4F90-8C70-B3D0F9B2AA72}"/>
              </a:ext>
            </a:extLst>
          </p:cNvPr>
          <p:cNvSpPr/>
          <p:nvPr/>
        </p:nvSpPr>
        <p:spPr>
          <a:xfrm rot="-1608959">
            <a:off x="1202850" y="3349414"/>
            <a:ext cx="182137" cy="169801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15;p17">
            <a:extLst>
              <a:ext uri="{FF2B5EF4-FFF2-40B4-BE49-F238E27FC236}">
                <a16:creationId xmlns:a16="http://schemas.microsoft.com/office/drawing/2014/main" id="{D824CAF3-0CD7-4B22-88E7-D36FCD17FF9C}"/>
              </a:ext>
            </a:extLst>
          </p:cNvPr>
          <p:cNvSpPr/>
          <p:nvPr/>
        </p:nvSpPr>
        <p:spPr>
          <a:xfrm rot="2466643">
            <a:off x="7753573" y="2389246"/>
            <a:ext cx="366269" cy="358190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15;p17">
            <a:extLst>
              <a:ext uri="{FF2B5EF4-FFF2-40B4-BE49-F238E27FC236}">
                <a16:creationId xmlns:a16="http://schemas.microsoft.com/office/drawing/2014/main" id="{EDA3B5A8-2307-4689-A3C9-670AB8DFC72B}"/>
              </a:ext>
            </a:extLst>
          </p:cNvPr>
          <p:cNvSpPr/>
          <p:nvPr/>
        </p:nvSpPr>
        <p:spPr>
          <a:xfrm rot="2466643">
            <a:off x="427448" y="2666898"/>
            <a:ext cx="366269" cy="358190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15;p17">
            <a:extLst>
              <a:ext uri="{FF2B5EF4-FFF2-40B4-BE49-F238E27FC236}">
                <a16:creationId xmlns:a16="http://schemas.microsoft.com/office/drawing/2014/main" id="{A84C7BE7-0ED7-4D87-8951-B2943B461C1C}"/>
              </a:ext>
            </a:extLst>
          </p:cNvPr>
          <p:cNvSpPr/>
          <p:nvPr/>
        </p:nvSpPr>
        <p:spPr>
          <a:xfrm rot="2466643">
            <a:off x="484556" y="714918"/>
            <a:ext cx="366269" cy="358190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06;p17">
            <a:extLst>
              <a:ext uri="{FF2B5EF4-FFF2-40B4-BE49-F238E27FC236}">
                <a16:creationId xmlns:a16="http://schemas.microsoft.com/office/drawing/2014/main" id="{24A801B0-68D1-477D-BE2B-88CA521C7685}"/>
              </a:ext>
            </a:extLst>
          </p:cNvPr>
          <p:cNvSpPr/>
          <p:nvPr/>
        </p:nvSpPr>
        <p:spPr>
          <a:xfrm>
            <a:off x="2459236" y="3510590"/>
            <a:ext cx="263619" cy="257805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15;p17">
            <a:extLst>
              <a:ext uri="{FF2B5EF4-FFF2-40B4-BE49-F238E27FC236}">
                <a16:creationId xmlns:a16="http://schemas.microsoft.com/office/drawing/2014/main" id="{6DB97EDD-DF55-404F-9A49-9EC17BE83771}"/>
              </a:ext>
            </a:extLst>
          </p:cNvPr>
          <p:cNvSpPr/>
          <p:nvPr/>
        </p:nvSpPr>
        <p:spPr>
          <a:xfrm rot="2466643">
            <a:off x="6311023" y="3570248"/>
            <a:ext cx="366269" cy="358190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16;p17">
            <a:extLst>
              <a:ext uri="{FF2B5EF4-FFF2-40B4-BE49-F238E27FC236}">
                <a16:creationId xmlns:a16="http://schemas.microsoft.com/office/drawing/2014/main" id="{281C7D12-2846-404D-941D-E589EA94BE59}"/>
              </a:ext>
            </a:extLst>
          </p:cNvPr>
          <p:cNvSpPr/>
          <p:nvPr/>
        </p:nvSpPr>
        <p:spPr>
          <a:xfrm rot="-1608918">
            <a:off x="4192287" y="62713"/>
            <a:ext cx="269990" cy="251703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18;p17">
            <a:extLst>
              <a:ext uri="{FF2B5EF4-FFF2-40B4-BE49-F238E27FC236}">
                <a16:creationId xmlns:a16="http://schemas.microsoft.com/office/drawing/2014/main" id="{A92CE557-EC8E-4AE4-B651-BCDABD9856EA}"/>
              </a:ext>
            </a:extLst>
          </p:cNvPr>
          <p:cNvSpPr/>
          <p:nvPr/>
        </p:nvSpPr>
        <p:spPr>
          <a:xfrm rot="-1608959">
            <a:off x="7045100" y="443909"/>
            <a:ext cx="182137" cy="169801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15;p17">
            <a:extLst>
              <a:ext uri="{FF2B5EF4-FFF2-40B4-BE49-F238E27FC236}">
                <a16:creationId xmlns:a16="http://schemas.microsoft.com/office/drawing/2014/main" id="{E1294097-81B8-4C63-B161-A67199993470}"/>
              </a:ext>
            </a:extLst>
          </p:cNvPr>
          <p:cNvSpPr/>
          <p:nvPr/>
        </p:nvSpPr>
        <p:spPr>
          <a:xfrm rot="2466643">
            <a:off x="7089197" y="2719280"/>
            <a:ext cx="366269" cy="358190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115;p17">
            <a:extLst>
              <a:ext uri="{FF2B5EF4-FFF2-40B4-BE49-F238E27FC236}">
                <a16:creationId xmlns:a16="http://schemas.microsoft.com/office/drawing/2014/main" id="{8E79148F-F987-4734-8EC2-03F54881C9B8}"/>
              </a:ext>
            </a:extLst>
          </p:cNvPr>
          <p:cNvSpPr/>
          <p:nvPr/>
        </p:nvSpPr>
        <p:spPr>
          <a:xfrm rot="2466643">
            <a:off x="7057336" y="2037324"/>
            <a:ext cx="366269" cy="358190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115;p17">
            <a:extLst>
              <a:ext uri="{FF2B5EF4-FFF2-40B4-BE49-F238E27FC236}">
                <a16:creationId xmlns:a16="http://schemas.microsoft.com/office/drawing/2014/main" id="{9E489957-9442-432F-8B51-E8A09CD02341}"/>
              </a:ext>
            </a:extLst>
          </p:cNvPr>
          <p:cNvSpPr/>
          <p:nvPr/>
        </p:nvSpPr>
        <p:spPr>
          <a:xfrm rot="2466643">
            <a:off x="2667590" y="3205046"/>
            <a:ext cx="366269" cy="358190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" name="Google Shape;110;p17">
            <a:extLst>
              <a:ext uri="{FF2B5EF4-FFF2-40B4-BE49-F238E27FC236}">
                <a16:creationId xmlns:a16="http://schemas.microsoft.com/office/drawing/2014/main" id="{A0FA8A23-F81D-4B97-A0C7-EE651FE7B91F}"/>
              </a:ext>
            </a:extLst>
          </p:cNvPr>
          <p:cNvGrpSpPr/>
          <p:nvPr/>
        </p:nvGrpSpPr>
        <p:grpSpPr>
          <a:xfrm rot="1056946">
            <a:off x="1832324" y="1954790"/>
            <a:ext cx="746176" cy="746276"/>
            <a:chOff x="570875" y="4322250"/>
            <a:chExt cx="443300" cy="443325"/>
          </a:xfrm>
        </p:grpSpPr>
        <p:sp>
          <p:nvSpPr>
            <p:cNvPr id="23" name="Google Shape;111;p17">
              <a:extLst>
                <a:ext uri="{FF2B5EF4-FFF2-40B4-BE49-F238E27FC236}">
                  <a16:creationId xmlns:a16="http://schemas.microsoft.com/office/drawing/2014/main" id="{AAAB858C-A237-4194-9072-C7B7370CBAF4}"/>
                </a:ext>
              </a:extLst>
            </p:cNvPr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12;p17">
              <a:extLst>
                <a:ext uri="{FF2B5EF4-FFF2-40B4-BE49-F238E27FC236}">
                  <a16:creationId xmlns:a16="http://schemas.microsoft.com/office/drawing/2014/main" id="{F3FC36DA-9A8F-400C-A678-EBFC5BDBFFEC}"/>
                </a:ext>
              </a:extLst>
            </p:cNvPr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13;p17">
              <a:extLst>
                <a:ext uri="{FF2B5EF4-FFF2-40B4-BE49-F238E27FC236}">
                  <a16:creationId xmlns:a16="http://schemas.microsoft.com/office/drawing/2014/main" id="{9B547B9F-C6EC-46B7-A95D-9F48386DF025}"/>
                </a:ext>
              </a:extLst>
            </p:cNvPr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14;p17">
              <a:extLst>
                <a:ext uri="{FF2B5EF4-FFF2-40B4-BE49-F238E27FC236}">
                  <a16:creationId xmlns:a16="http://schemas.microsoft.com/office/drawing/2014/main" id="{C748F8A0-D990-4D8C-A1F5-0CD45453F6FC}"/>
                </a:ext>
              </a:extLst>
            </p:cNvPr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4C64AC4-3535-E05F-4638-6F9CF71B2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913" y="29234"/>
            <a:ext cx="1366087" cy="47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lavius template">
  <a:themeElements>
    <a:clrScheme name="Custom 347">
      <a:dk1>
        <a:srgbClr val="1E263A"/>
      </a:dk1>
      <a:lt1>
        <a:srgbClr val="FFFFFF"/>
      </a:lt1>
      <a:dk2>
        <a:srgbClr val="989CA7"/>
      </a:dk2>
      <a:lt2>
        <a:srgbClr val="EAEEF0"/>
      </a:lt2>
      <a:accent1>
        <a:srgbClr val="6DB9E4"/>
      </a:accent1>
      <a:accent2>
        <a:srgbClr val="9ECE46"/>
      </a:accent2>
      <a:accent3>
        <a:srgbClr val="ECCB49"/>
      </a:accent3>
      <a:accent4>
        <a:srgbClr val="F5A73B"/>
      </a:accent4>
      <a:accent5>
        <a:srgbClr val="F36846"/>
      </a:accent5>
      <a:accent6>
        <a:srgbClr val="DD73C3"/>
      </a:accent6>
      <a:hlink>
        <a:srgbClr val="293D6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285</Words>
  <Application>Microsoft Office PowerPoint</Application>
  <PresentationFormat>On-screen Show (16:9)</PresentationFormat>
  <Paragraphs>27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Cavolini</vt:lpstr>
      <vt:lpstr>Bebas Neue</vt:lpstr>
      <vt:lpstr>IBM Plex Sans</vt:lpstr>
      <vt:lpstr>IBM Plex Sans Condensed</vt:lpstr>
      <vt:lpstr>Arial</vt:lpstr>
      <vt:lpstr>Flavius template</vt:lpstr>
      <vt:lpstr>PERSOONLIKE POTENSIAAL</vt:lpstr>
      <vt:lpstr>POTENSIAAL:</vt:lpstr>
      <vt:lpstr>OM JOU POTENSIAAL TE BEREIK:</vt:lpstr>
      <vt:lpstr>PowerPoint Presentation</vt:lpstr>
      <vt:lpstr>PowerPoint Presentation</vt:lpstr>
      <vt:lpstr>Hoe kan jy jou potensiaal verwesenlik?</vt:lpstr>
      <vt:lpstr>7,900 000 000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PERSONAL POTENTIAL</dc:title>
  <dc:creator>Acer</dc:creator>
  <cp:lastModifiedBy>Carsten Gertz</cp:lastModifiedBy>
  <cp:revision>10</cp:revision>
  <dcterms:modified xsi:type="dcterms:W3CDTF">2022-10-24T14:28:49Z</dcterms:modified>
</cp:coreProperties>
</file>