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0"/>
  </p:notesMasterIdLst>
  <p:sldIdLst>
    <p:sldId id="256" r:id="rId2"/>
    <p:sldId id="257" r:id="rId3"/>
    <p:sldId id="258" r:id="rId4"/>
    <p:sldId id="259" r:id="rId5"/>
    <p:sldId id="260" r:id="rId6"/>
    <p:sldId id="281" r:id="rId7"/>
    <p:sldId id="265" r:id="rId8"/>
    <p:sldId id="280" r:id="rId9"/>
  </p:sldIdLst>
  <p:sldSz cx="9144000" cy="5143500" type="screen16x9"/>
  <p:notesSz cx="6858000" cy="9144000"/>
  <p:embeddedFontLst>
    <p:embeddedFont>
      <p:font typeface="Boogaloo" panose="020B0604020202020204" charset="0"/>
      <p:regular r:id="rId11"/>
    </p:embeddedFont>
    <p:embeddedFont>
      <p:font typeface="Fira Sans Extra Condensed Medium" panose="020B0604020202020204" charset="0"/>
      <p:regular r:id="rId12"/>
      <p:bold r:id="rId13"/>
      <p:italic r:id="rId14"/>
      <p:boldItalic r:id="rId15"/>
    </p:embeddedFont>
    <p:embeddedFont>
      <p:font typeface="IBM Plex Sans" panose="020B0503050203000203" pitchFamily="34" charset="0"/>
      <p:regular r:id="rId16"/>
      <p:bold r:id="rId17"/>
      <p:italic r:id="rId18"/>
      <p:boldItalic r:id="rId19"/>
    </p:embeddedFont>
    <p:embeddedFont>
      <p:font typeface="Oswald Medium" panose="000006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
          <p15:clr>
            <a:srgbClr val="FF0000"/>
          </p15:clr>
        </p15:guide>
        <p15:guide id="2" pos="288">
          <p15:clr>
            <a:srgbClr val="FF0000"/>
          </p15:clr>
        </p15:guide>
        <p15:guide id="3" pos="5472">
          <p15:clr>
            <a:srgbClr val="FF0000"/>
          </p15:clr>
        </p15:guide>
        <p15:guide id="4" orient="horz" pos="2984">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CDB04-2976-4DDC-8EDB-8A01F18913F0}" v="10" dt="2021-12-18T14:00:13.002"/>
  </p1510:revLst>
</p1510:revInfo>
</file>

<file path=ppt/tableStyles.xml><?xml version="1.0" encoding="utf-8"?>
<a:tblStyleLst xmlns:a="http://schemas.openxmlformats.org/drawingml/2006/main" def="{DA544577-008C-4B06-846D-78E509C22E71}">
  <a:tblStyle styleId="{DA544577-008C-4B06-846D-78E509C22E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98A9D53-32AF-4857-A69E-6200A930CBC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259"/>
        <p:guide pos="288"/>
        <p:guide pos="5472"/>
        <p:guide orient="horz" pos="2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C25CDB04-2976-4DDC-8EDB-8A01F18913F0}"/>
    <pc:docChg chg="custSel addSld modSld sldOrd">
      <pc:chgData name="Kerri Cunningham" userId="5ca8a513-eaf1-4adc-9d18-6db7e5361089" providerId="ADAL" clId="{C25CDB04-2976-4DDC-8EDB-8A01F18913F0}" dt="2021-12-18T14:00:13.002" v="439" actId="1076"/>
      <pc:docMkLst>
        <pc:docMk/>
      </pc:docMkLst>
      <pc:sldChg chg="modSp mod">
        <pc:chgData name="Kerri Cunningham" userId="5ca8a513-eaf1-4adc-9d18-6db7e5361089" providerId="ADAL" clId="{C25CDB04-2976-4DDC-8EDB-8A01F18913F0}" dt="2021-12-07T22:52:43.487" v="22" actId="1076"/>
        <pc:sldMkLst>
          <pc:docMk/>
          <pc:sldMk cId="0" sldId="256"/>
        </pc:sldMkLst>
        <pc:spChg chg="mod">
          <ac:chgData name="Kerri Cunningham" userId="5ca8a513-eaf1-4adc-9d18-6db7e5361089" providerId="ADAL" clId="{C25CDB04-2976-4DDC-8EDB-8A01F18913F0}" dt="2021-12-07T22:52:26.916" v="14" actId="1076"/>
          <ac:spMkLst>
            <pc:docMk/>
            <pc:sldMk cId="0" sldId="256"/>
            <ac:spMk id="1732" creationId="{00000000-0000-0000-0000-000000000000}"/>
          </ac:spMkLst>
        </pc:spChg>
        <pc:spChg chg="mod">
          <ac:chgData name="Kerri Cunningham" userId="5ca8a513-eaf1-4adc-9d18-6db7e5361089" providerId="ADAL" clId="{C25CDB04-2976-4DDC-8EDB-8A01F18913F0}" dt="2021-12-07T22:52:43.487" v="22" actId="1076"/>
          <ac:spMkLst>
            <pc:docMk/>
            <pc:sldMk cId="0" sldId="256"/>
            <ac:spMk id="1733" creationId="{00000000-0000-0000-0000-000000000000}"/>
          </ac:spMkLst>
        </pc:spChg>
      </pc:sldChg>
      <pc:sldChg chg="modNotesTx">
        <pc:chgData name="Kerri Cunningham" userId="5ca8a513-eaf1-4adc-9d18-6db7e5361089" providerId="ADAL" clId="{C25CDB04-2976-4DDC-8EDB-8A01F18913F0}" dt="2021-12-08T02:28:57.235" v="84" actId="20577"/>
        <pc:sldMkLst>
          <pc:docMk/>
          <pc:sldMk cId="0" sldId="257"/>
        </pc:sldMkLst>
      </pc:sldChg>
      <pc:sldChg chg="modNotesTx">
        <pc:chgData name="Kerri Cunningham" userId="5ca8a513-eaf1-4adc-9d18-6db7e5361089" providerId="ADAL" clId="{C25CDB04-2976-4DDC-8EDB-8A01F18913F0}" dt="2021-12-18T13:58:37.033" v="420" actId="20577"/>
        <pc:sldMkLst>
          <pc:docMk/>
          <pc:sldMk cId="0" sldId="260"/>
        </pc:sldMkLst>
      </pc:sldChg>
      <pc:sldChg chg="modSp mod">
        <pc:chgData name="Kerri Cunningham" userId="5ca8a513-eaf1-4adc-9d18-6db7e5361089" providerId="ADAL" clId="{C25CDB04-2976-4DDC-8EDB-8A01F18913F0}" dt="2021-12-08T02:29:34.840" v="151" actId="1076"/>
        <pc:sldMkLst>
          <pc:docMk/>
          <pc:sldMk cId="0" sldId="265"/>
        </pc:sldMkLst>
        <pc:spChg chg="mod">
          <ac:chgData name="Kerri Cunningham" userId="5ca8a513-eaf1-4adc-9d18-6db7e5361089" providerId="ADAL" clId="{C25CDB04-2976-4DDC-8EDB-8A01F18913F0}" dt="2021-12-07T22:51:47.885" v="6" actId="1076"/>
          <ac:spMkLst>
            <pc:docMk/>
            <pc:sldMk cId="0" sldId="265"/>
            <ac:spMk id="2064" creationId="{00000000-0000-0000-0000-000000000000}"/>
          </ac:spMkLst>
        </pc:spChg>
        <pc:grpChg chg="mod">
          <ac:chgData name="Kerri Cunningham" userId="5ca8a513-eaf1-4adc-9d18-6db7e5361089" providerId="ADAL" clId="{C25CDB04-2976-4DDC-8EDB-8A01F18913F0}" dt="2021-12-08T02:29:34.840" v="151" actId="1076"/>
          <ac:grpSpMkLst>
            <pc:docMk/>
            <pc:sldMk cId="0" sldId="265"/>
            <ac:grpSpMk id="123" creationId="{09FEF3CC-5B9E-43C2-B617-B9E108A78667}"/>
          </ac:grpSpMkLst>
        </pc:grpChg>
        <pc:grpChg chg="mod">
          <ac:chgData name="Kerri Cunningham" userId="5ca8a513-eaf1-4adc-9d18-6db7e5361089" providerId="ADAL" clId="{C25CDB04-2976-4DDC-8EDB-8A01F18913F0}" dt="2021-12-07T22:51:52.900" v="7" actId="1076"/>
          <ac:grpSpMkLst>
            <pc:docMk/>
            <pc:sldMk cId="0" sldId="265"/>
            <ac:grpSpMk id="2102" creationId="{00000000-0000-0000-0000-000000000000}"/>
          </ac:grpSpMkLst>
        </pc:grpChg>
      </pc:sldChg>
      <pc:sldChg chg="modSp mod modNotesTx">
        <pc:chgData name="Kerri Cunningham" userId="5ca8a513-eaf1-4adc-9d18-6db7e5361089" providerId="ADAL" clId="{C25CDB04-2976-4DDC-8EDB-8A01F18913F0}" dt="2021-12-08T02:30:42.349" v="353" actId="20577"/>
        <pc:sldMkLst>
          <pc:docMk/>
          <pc:sldMk cId="0" sldId="280"/>
        </pc:sldMkLst>
        <pc:spChg chg="mod">
          <ac:chgData name="Kerri Cunningham" userId="5ca8a513-eaf1-4adc-9d18-6db7e5361089" providerId="ADAL" clId="{C25CDB04-2976-4DDC-8EDB-8A01F18913F0}" dt="2021-12-08T02:29:44.396" v="154" actId="20577"/>
          <ac:spMkLst>
            <pc:docMk/>
            <pc:sldMk cId="0" sldId="280"/>
            <ac:spMk id="2585" creationId="{00000000-0000-0000-0000-000000000000}"/>
          </ac:spMkLst>
        </pc:spChg>
      </pc:sldChg>
      <pc:sldChg chg="addSp delSp modSp add mod ord">
        <pc:chgData name="Kerri Cunningham" userId="5ca8a513-eaf1-4adc-9d18-6db7e5361089" providerId="ADAL" clId="{C25CDB04-2976-4DDC-8EDB-8A01F18913F0}" dt="2021-12-18T14:00:13.002" v="439" actId="1076"/>
        <pc:sldMkLst>
          <pc:docMk/>
          <pc:sldMk cId="6045777" sldId="281"/>
        </pc:sldMkLst>
        <pc:spChg chg="add del mod">
          <ac:chgData name="Kerri Cunningham" userId="5ca8a513-eaf1-4adc-9d18-6db7e5361089" providerId="ADAL" clId="{C25CDB04-2976-4DDC-8EDB-8A01F18913F0}" dt="2021-12-18T13:59:01.070" v="425" actId="478"/>
          <ac:spMkLst>
            <pc:docMk/>
            <pc:sldMk cId="6045777" sldId="281"/>
            <ac:spMk id="3" creationId="{2443B3B9-1E83-4078-838F-D56E207C6E9C}"/>
          </ac:spMkLst>
        </pc:spChg>
        <pc:spChg chg="add del mod">
          <ac:chgData name="Kerri Cunningham" userId="5ca8a513-eaf1-4adc-9d18-6db7e5361089" providerId="ADAL" clId="{C25CDB04-2976-4DDC-8EDB-8A01F18913F0}" dt="2021-12-18T13:59:04.704" v="427" actId="478"/>
          <ac:spMkLst>
            <pc:docMk/>
            <pc:sldMk cId="6045777" sldId="281"/>
            <ac:spMk id="5" creationId="{38365B52-2168-4E41-BAB5-C679B01AC188}"/>
          </ac:spMkLst>
        </pc:spChg>
        <pc:spChg chg="mod">
          <ac:chgData name="Kerri Cunningham" userId="5ca8a513-eaf1-4adc-9d18-6db7e5361089" providerId="ADAL" clId="{C25CDB04-2976-4DDC-8EDB-8A01F18913F0}" dt="2021-12-18T13:59:58.874" v="435" actId="1076"/>
          <ac:spMkLst>
            <pc:docMk/>
            <pc:sldMk cId="6045777" sldId="281"/>
            <ac:spMk id="1713"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4"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5"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6"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7"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8"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9"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0"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1"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2"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3"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4"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5"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6"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7"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8"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9"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30"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31" creationId="{00000000-0000-0000-0000-000000000000}"/>
          </ac:spMkLst>
        </pc:spChg>
        <pc:spChg chg="del">
          <ac:chgData name="Kerri Cunningham" userId="5ca8a513-eaf1-4adc-9d18-6db7e5361089" providerId="ADAL" clId="{C25CDB04-2976-4DDC-8EDB-8A01F18913F0}" dt="2021-12-18T13:59:02.704" v="426" actId="478"/>
          <ac:spMkLst>
            <pc:docMk/>
            <pc:sldMk cId="6045777" sldId="281"/>
            <ac:spMk id="1732" creationId="{00000000-0000-0000-0000-000000000000}"/>
          </ac:spMkLst>
        </pc:spChg>
        <pc:spChg chg="del">
          <ac:chgData name="Kerri Cunningham" userId="5ca8a513-eaf1-4adc-9d18-6db7e5361089" providerId="ADAL" clId="{C25CDB04-2976-4DDC-8EDB-8A01F18913F0}" dt="2021-12-18T13:58:59.673" v="424" actId="478"/>
          <ac:spMkLst>
            <pc:docMk/>
            <pc:sldMk cId="6045777" sldId="281"/>
            <ac:spMk id="1733" creationId="{00000000-0000-0000-0000-000000000000}"/>
          </ac:spMkLst>
        </pc:spChg>
        <pc:grpChg chg="mod">
          <ac:chgData name="Kerri Cunningham" userId="5ca8a513-eaf1-4adc-9d18-6db7e5361089" providerId="ADAL" clId="{C25CDB04-2976-4DDC-8EDB-8A01F18913F0}" dt="2021-12-18T14:00:08.634" v="438" actId="1076"/>
          <ac:grpSpMkLst>
            <pc:docMk/>
            <pc:sldMk cId="6045777" sldId="281"/>
            <ac:grpSpMk id="1712" creationId="{00000000-0000-0000-0000-000000000000}"/>
          </ac:grpSpMkLst>
        </pc:grpChg>
        <pc:picChg chg="add mod">
          <ac:chgData name="Kerri Cunningham" userId="5ca8a513-eaf1-4adc-9d18-6db7e5361089" providerId="ADAL" clId="{C25CDB04-2976-4DDC-8EDB-8A01F18913F0}" dt="2021-12-18T14:00:13.002" v="439" actId="1076"/>
          <ac:picMkLst>
            <pc:docMk/>
            <pc:sldMk cId="6045777" sldId="281"/>
            <ac:picMk id="1026" creationId="{414988D7-9629-471A-A80A-27655D6578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a42200299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a42200299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Explain this concept – what it means. Our inner dialogue.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a42200299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a42200299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a42200299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a42200299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a422002996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a422002996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Use this as a talking point, what it means and how we can apply it – Learners to write their answers in their workbook.</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70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a422002996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a422002996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a422002996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a42200299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Stress the importance of the fact that each one of us is in fact 100% unique. Even twins, they may look the same- but there will be traits and characteristics that will set them spart.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96579" y="721552"/>
            <a:ext cx="9522816" cy="4533898"/>
            <a:chOff x="1697" y="798588"/>
            <a:chExt cx="9125842" cy="4344895"/>
          </a:xfrm>
        </p:grpSpPr>
        <p:sp>
          <p:nvSpPr>
            <p:cNvPr id="10" name="Google Shape;10;p2"/>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6219" y="76246"/>
            <a:ext cx="9028974" cy="4759321"/>
            <a:chOff x="1033250" y="4061275"/>
            <a:chExt cx="2670425" cy="1407625"/>
          </a:xfrm>
        </p:grpSpPr>
        <p:sp>
          <p:nvSpPr>
            <p:cNvPr id="14" name="Google Shape;14;p2"/>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txBox="1">
            <a:spLocks noGrp="1"/>
          </p:cNvSpPr>
          <p:nvPr>
            <p:ph type="subTitle" idx="1"/>
          </p:nvPr>
        </p:nvSpPr>
        <p:spPr>
          <a:xfrm>
            <a:off x="3166848" y="3206925"/>
            <a:ext cx="281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57" name="Google Shape;57;p2"/>
          <p:cNvSpPr txBox="1">
            <a:spLocks noGrp="1"/>
          </p:cNvSpPr>
          <p:nvPr>
            <p:ph type="ctrTitle"/>
          </p:nvPr>
        </p:nvSpPr>
        <p:spPr>
          <a:xfrm>
            <a:off x="2662275" y="1295175"/>
            <a:ext cx="3819600" cy="1911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3F3F3"/>
              </a:buClr>
              <a:buSzPts val="6000"/>
              <a:buNone/>
              <a:defRPr sz="7000">
                <a:solidFill>
                  <a:schemeClr val="lt1"/>
                </a:solidFill>
              </a:defRPr>
            </a:lvl1pPr>
            <a:lvl2pPr lvl="1"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2pPr>
            <a:lvl3pPr lvl="2"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3pPr>
            <a:lvl4pPr lvl="3"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4pPr>
            <a:lvl5pPr lvl="4"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5pPr>
            <a:lvl6pPr lvl="5"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6pPr>
            <a:lvl7pPr lvl="6"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7pPr>
            <a:lvl8pPr lvl="7"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8pPr>
            <a:lvl9pPr lvl="8"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9pPr>
          </a:lstStyle>
          <a:p>
            <a:endParaRPr/>
          </a:p>
        </p:txBody>
      </p:sp>
      <p:grpSp>
        <p:nvGrpSpPr>
          <p:cNvPr id="58" name="Google Shape;58;p2"/>
          <p:cNvGrpSpPr/>
          <p:nvPr/>
        </p:nvGrpSpPr>
        <p:grpSpPr>
          <a:xfrm>
            <a:off x="196412" y="304768"/>
            <a:ext cx="8540454" cy="4533963"/>
            <a:chOff x="3994975" y="2327000"/>
            <a:chExt cx="2714875" cy="1441275"/>
          </a:xfrm>
        </p:grpSpPr>
        <p:sp>
          <p:nvSpPr>
            <p:cNvPr id="59" name="Google Shape;59;p2"/>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5_1">
    <p:bg>
      <p:bgPr>
        <a:solidFill>
          <a:schemeClr val="accent6"/>
        </a:solidFill>
        <a:effectLst/>
      </p:bgPr>
    </p:bg>
    <p:spTree>
      <p:nvGrpSpPr>
        <p:cNvPr id="1" name="Shape 1336"/>
        <p:cNvGrpSpPr/>
        <p:nvPr/>
      </p:nvGrpSpPr>
      <p:grpSpPr>
        <a:xfrm>
          <a:off x="0" y="0"/>
          <a:ext cx="0" cy="0"/>
          <a:chOff x="0" y="0"/>
          <a:chExt cx="0" cy="0"/>
        </a:xfrm>
      </p:grpSpPr>
      <p:grpSp>
        <p:nvGrpSpPr>
          <p:cNvPr id="1337" name="Google Shape;1337;p25"/>
          <p:cNvGrpSpPr/>
          <p:nvPr/>
        </p:nvGrpSpPr>
        <p:grpSpPr>
          <a:xfrm rot="10800000" flipH="1">
            <a:off x="-199564" y="-15066"/>
            <a:ext cx="9522828" cy="4696803"/>
            <a:chOff x="1685" y="798588"/>
            <a:chExt cx="9125853" cy="4344869"/>
          </a:xfrm>
        </p:grpSpPr>
        <p:sp>
          <p:nvSpPr>
            <p:cNvPr id="1338" name="Google Shape;1338;p2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5"/>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5"/>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5"/>
          <p:cNvGrpSpPr/>
          <p:nvPr/>
        </p:nvGrpSpPr>
        <p:grpSpPr>
          <a:xfrm rot="10800000" flipH="1">
            <a:off x="51918" y="478034"/>
            <a:ext cx="8489973" cy="4501022"/>
            <a:chOff x="1048650" y="4061275"/>
            <a:chExt cx="2655025" cy="1407625"/>
          </a:xfrm>
        </p:grpSpPr>
        <p:sp>
          <p:nvSpPr>
            <p:cNvPr id="1342" name="Google Shape;1342;p2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5"/>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5"/>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5"/>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5"/>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25"/>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5"/>
          <p:cNvGrpSpPr/>
          <p:nvPr/>
        </p:nvGrpSpPr>
        <p:grpSpPr>
          <a:xfrm rot="-3283723" flipH="1">
            <a:off x="4482324" y="286735"/>
            <a:ext cx="273350" cy="171708"/>
            <a:chOff x="3502629" y="4665524"/>
            <a:chExt cx="273326" cy="171693"/>
          </a:xfrm>
        </p:grpSpPr>
        <p:sp>
          <p:nvSpPr>
            <p:cNvPr id="1386" name="Google Shape;1386;p25"/>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5"/>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5"/>
          <p:cNvGrpSpPr/>
          <p:nvPr/>
        </p:nvGrpSpPr>
        <p:grpSpPr>
          <a:xfrm>
            <a:off x="7975364" y="533758"/>
            <a:ext cx="455543" cy="455543"/>
            <a:chOff x="252989" y="2405633"/>
            <a:chExt cx="455543" cy="455543"/>
          </a:xfrm>
        </p:grpSpPr>
        <p:sp>
          <p:nvSpPr>
            <p:cNvPr id="1389" name="Google Shape;1389;p25"/>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5"/>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5"/>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5_1_1">
    <p:bg>
      <p:bgPr>
        <a:solidFill>
          <a:schemeClr val="accent6"/>
        </a:solidFill>
        <a:effectLst/>
      </p:bgPr>
    </p:bg>
    <p:spTree>
      <p:nvGrpSpPr>
        <p:cNvPr id="1" name="Shape 1392"/>
        <p:cNvGrpSpPr/>
        <p:nvPr/>
      </p:nvGrpSpPr>
      <p:grpSpPr>
        <a:xfrm>
          <a:off x="0" y="0"/>
          <a:ext cx="0" cy="0"/>
          <a:chOff x="0" y="0"/>
          <a:chExt cx="0" cy="0"/>
        </a:xfrm>
      </p:grpSpPr>
      <p:grpSp>
        <p:nvGrpSpPr>
          <p:cNvPr id="1393" name="Google Shape;1393;p26"/>
          <p:cNvGrpSpPr/>
          <p:nvPr/>
        </p:nvGrpSpPr>
        <p:grpSpPr>
          <a:xfrm>
            <a:off x="-196575" y="304775"/>
            <a:ext cx="9522816" cy="4950721"/>
            <a:chOff x="1701" y="399186"/>
            <a:chExt cx="9125842" cy="4744342"/>
          </a:xfrm>
        </p:grpSpPr>
        <p:sp>
          <p:nvSpPr>
            <p:cNvPr id="1394" name="Google Shape;1394;p26"/>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26"/>
          <p:cNvGrpSpPr/>
          <p:nvPr/>
        </p:nvGrpSpPr>
        <p:grpSpPr>
          <a:xfrm>
            <a:off x="-790781" y="76246"/>
            <a:ext cx="9028974" cy="4759321"/>
            <a:chOff x="1033250" y="4061275"/>
            <a:chExt cx="2670425" cy="1407625"/>
          </a:xfrm>
        </p:grpSpPr>
        <p:sp>
          <p:nvSpPr>
            <p:cNvPr id="1397" name="Google Shape;1397;p2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26"/>
          <p:cNvGrpSpPr/>
          <p:nvPr/>
        </p:nvGrpSpPr>
        <p:grpSpPr>
          <a:xfrm rot="10800000" flipH="1">
            <a:off x="194175" y="391018"/>
            <a:ext cx="8355795" cy="4533963"/>
            <a:chOff x="3994975" y="2327000"/>
            <a:chExt cx="2656175" cy="1441275"/>
          </a:xfrm>
        </p:grpSpPr>
        <p:sp>
          <p:nvSpPr>
            <p:cNvPr id="1439" name="Google Shape;1439;p26"/>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6"/>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6"/>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6"/>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6"/>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178"/>
        <p:cNvGrpSpPr/>
        <p:nvPr/>
      </p:nvGrpSpPr>
      <p:grpSpPr>
        <a:xfrm>
          <a:off x="0" y="0"/>
          <a:ext cx="0" cy="0"/>
          <a:chOff x="0" y="0"/>
          <a:chExt cx="0" cy="0"/>
        </a:xfrm>
      </p:grpSpPr>
      <p:grpSp>
        <p:nvGrpSpPr>
          <p:cNvPr id="179" name="Google Shape;179;p4"/>
          <p:cNvGrpSpPr/>
          <p:nvPr/>
        </p:nvGrpSpPr>
        <p:grpSpPr>
          <a:xfrm rot="10800000" flipH="1">
            <a:off x="-196579" y="-17854"/>
            <a:ext cx="9522816" cy="4533898"/>
            <a:chOff x="1697" y="798588"/>
            <a:chExt cx="9125842" cy="4344895"/>
          </a:xfrm>
        </p:grpSpPr>
        <p:sp>
          <p:nvSpPr>
            <p:cNvPr id="180" name="Google Shape;180;p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flipH="1">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4"/>
          <p:cNvGrpSpPr/>
          <p:nvPr/>
        </p:nvGrpSpPr>
        <p:grpSpPr>
          <a:xfrm flipH="1">
            <a:off x="225073" y="478034"/>
            <a:ext cx="8316818" cy="4501022"/>
            <a:chOff x="1048650" y="4061275"/>
            <a:chExt cx="2600875" cy="1407625"/>
          </a:xfrm>
        </p:grpSpPr>
        <p:sp>
          <p:nvSpPr>
            <p:cNvPr id="184" name="Google Shape;184;p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4"/>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txBox="1">
            <a:spLocks noGrp="1"/>
          </p:cNvSpPr>
          <p:nvPr>
            <p:ph type="subTitle" idx="1"/>
          </p:nvPr>
        </p:nvSpPr>
        <p:spPr>
          <a:xfrm>
            <a:off x="1093250" y="1358650"/>
            <a:ext cx="6937500" cy="32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27" name="Google Shape;227;p4"/>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460"/>
        <p:cNvGrpSpPr/>
        <p:nvPr/>
      </p:nvGrpSpPr>
      <p:grpSpPr>
        <a:xfrm>
          <a:off x="0" y="0"/>
          <a:ext cx="0" cy="0"/>
          <a:chOff x="0" y="0"/>
          <a:chExt cx="0" cy="0"/>
        </a:xfrm>
      </p:grpSpPr>
      <p:sp>
        <p:nvSpPr>
          <p:cNvPr id="461" name="Google Shape;461;p9"/>
          <p:cNvSpPr/>
          <p:nvPr/>
        </p:nvSpPr>
        <p:spPr>
          <a:xfrm>
            <a:off x="-189400" y="1981198"/>
            <a:ext cx="9522772" cy="3274206"/>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flipH="1">
            <a:off x="-189360" y="1810036"/>
            <a:ext cx="9522772" cy="344537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89404" y="4040805"/>
            <a:ext cx="9522772" cy="14813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9"/>
          <p:cNvGrpSpPr/>
          <p:nvPr/>
        </p:nvGrpSpPr>
        <p:grpSpPr>
          <a:xfrm>
            <a:off x="83394" y="76246"/>
            <a:ext cx="9028974" cy="4759321"/>
            <a:chOff x="1033250" y="4061275"/>
            <a:chExt cx="2670425" cy="1407625"/>
          </a:xfrm>
        </p:grpSpPr>
        <p:sp>
          <p:nvSpPr>
            <p:cNvPr id="465" name="Google Shape;465;p9"/>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9"/>
          <p:cNvGrpSpPr/>
          <p:nvPr/>
        </p:nvGrpSpPr>
        <p:grpSpPr>
          <a:xfrm rot="10800000">
            <a:off x="241515" y="826604"/>
            <a:ext cx="7866350" cy="4176094"/>
            <a:chOff x="3994975" y="2327000"/>
            <a:chExt cx="2714875" cy="1441275"/>
          </a:xfrm>
        </p:grpSpPr>
        <p:sp>
          <p:nvSpPr>
            <p:cNvPr id="508" name="Google Shape;508;p9"/>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9"/>
          <p:cNvSpPr/>
          <p:nvPr/>
        </p:nvSpPr>
        <p:spPr>
          <a:xfrm>
            <a:off x="3602375"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txBox="1">
            <a:spLocks noGrp="1"/>
          </p:cNvSpPr>
          <p:nvPr>
            <p:ph type="ctrTitle"/>
          </p:nvPr>
        </p:nvSpPr>
        <p:spPr>
          <a:xfrm>
            <a:off x="5141675" y="533950"/>
            <a:ext cx="2704800" cy="786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66269"/>
              </a:buClr>
              <a:buSzPts val="3000"/>
              <a:buNone/>
              <a:defRPr sz="4000"/>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a:endParaRPr/>
          </a:p>
        </p:txBody>
      </p:sp>
      <p:sp>
        <p:nvSpPr>
          <p:cNvPr id="525" name="Google Shape;525;p9"/>
          <p:cNvSpPr txBox="1">
            <a:spLocks noGrp="1"/>
          </p:cNvSpPr>
          <p:nvPr>
            <p:ph type="subTitle" idx="1"/>
          </p:nvPr>
        </p:nvSpPr>
        <p:spPr>
          <a:xfrm>
            <a:off x="4724350" y="2571750"/>
            <a:ext cx="3121500" cy="203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528"/>
        <p:cNvGrpSpPr/>
        <p:nvPr/>
      </p:nvGrpSpPr>
      <p:grpSpPr>
        <a:xfrm>
          <a:off x="0" y="0"/>
          <a:ext cx="0" cy="0"/>
          <a:chOff x="0" y="0"/>
          <a:chExt cx="0" cy="0"/>
        </a:xfrm>
      </p:grpSpPr>
      <p:grpSp>
        <p:nvGrpSpPr>
          <p:cNvPr id="529" name="Google Shape;529;p11"/>
          <p:cNvGrpSpPr/>
          <p:nvPr/>
        </p:nvGrpSpPr>
        <p:grpSpPr>
          <a:xfrm rot="10800000">
            <a:off x="-196579" y="-17854"/>
            <a:ext cx="9522816" cy="4533898"/>
            <a:chOff x="1697" y="798588"/>
            <a:chExt cx="9125842" cy="4344895"/>
          </a:xfrm>
        </p:grpSpPr>
        <p:sp>
          <p:nvSpPr>
            <p:cNvPr id="530" name="Google Shape;530;p11"/>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11"/>
          <p:cNvGrpSpPr/>
          <p:nvPr/>
        </p:nvGrpSpPr>
        <p:grpSpPr>
          <a:xfrm rot="10800000" flipH="1">
            <a:off x="538843" y="231559"/>
            <a:ext cx="8489973" cy="4501022"/>
            <a:chOff x="1048650" y="4061275"/>
            <a:chExt cx="2655025" cy="1407625"/>
          </a:xfrm>
        </p:grpSpPr>
        <p:sp>
          <p:nvSpPr>
            <p:cNvPr id="534" name="Google Shape;534;p11"/>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11"/>
          <p:cNvSpPr/>
          <p:nvPr/>
        </p:nvSpPr>
        <p:spPr>
          <a:xfrm rot="10800000">
            <a:off x="7648675" y="19726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5400000">
            <a:off x="1954100" y="2265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grpSp>
        <p:nvGrpSpPr>
          <p:cNvPr id="578" name="Google Shape;578;p11"/>
          <p:cNvGrpSpPr/>
          <p:nvPr/>
        </p:nvGrpSpPr>
        <p:grpSpPr>
          <a:xfrm rot="7612950">
            <a:off x="5546695" y="585282"/>
            <a:ext cx="234848" cy="212032"/>
            <a:chOff x="6393135" y="471613"/>
            <a:chExt cx="234839" cy="212023"/>
          </a:xfrm>
        </p:grpSpPr>
        <p:sp>
          <p:nvSpPr>
            <p:cNvPr id="579" name="Google Shape;579;p11"/>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rot="-3283723" flipH="1">
            <a:off x="1012287" y="2565035"/>
            <a:ext cx="273350" cy="171708"/>
            <a:chOff x="3502629" y="4665524"/>
            <a:chExt cx="273326" cy="171693"/>
          </a:xfrm>
        </p:grpSpPr>
        <p:sp>
          <p:nvSpPr>
            <p:cNvPr id="582" name="Google Shape;582;p11"/>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1"/>
          <p:cNvSpPr txBox="1">
            <a:spLocks noGrp="1"/>
          </p:cNvSpPr>
          <p:nvPr>
            <p:ph type="title" hasCustomPrompt="1"/>
          </p:nvPr>
        </p:nvSpPr>
        <p:spPr>
          <a:xfrm>
            <a:off x="2127950" y="1687600"/>
            <a:ext cx="48309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
        <p:nvSpPr>
          <p:cNvPr id="585" name="Google Shape;585;p11"/>
          <p:cNvSpPr txBox="1">
            <a:spLocks noGrp="1"/>
          </p:cNvSpPr>
          <p:nvPr>
            <p:ph type="subTitle" idx="1"/>
          </p:nvPr>
        </p:nvSpPr>
        <p:spPr>
          <a:xfrm>
            <a:off x="2127950" y="260470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1_1">
    <p:bg>
      <p:bgPr>
        <a:solidFill>
          <a:schemeClr val="accent6"/>
        </a:solidFill>
        <a:effectLst/>
      </p:bgPr>
    </p:bg>
    <p:spTree>
      <p:nvGrpSpPr>
        <p:cNvPr id="1" name="Shape 637"/>
        <p:cNvGrpSpPr/>
        <p:nvPr/>
      </p:nvGrpSpPr>
      <p:grpSpPr>
        <a:xfrm>
          <a:off x="0" y="0"/>
          <a:ext cx="0" cy="0"/>
          <a:chOff x="0" y="0"/>
          <a:chExt cx="0" cy="0"/>
        </a:xfrm>
      </p:grpSpPr>
      <p:grpSp>
        <p:nvGrpSpPr>
          <p:cNvPr id="638" name="Google Shape;638;p14"/>
          <p:cNvGrpSpPr/>
          <p:nvPr/>
        </p:nvGrpSpPr>
        <p:grpSpPr>
          <a:xfrm flipH="1">
            <a:off x="-196579" y="76246"/>
            <a:ext cx="9522816" cy="5179203"/>
            <a:chOff x="-196579" y="76246"/>
            <a:chExt cx="9522816" cy="5179203"/>
          </a:xfrm>
        </p:grpSpPr>
        <p:grpSp>
          <p:nvGrpSpPr>
            <p:cNvPr id="639" name="Google Shape;639;p14"/>
            <p:cNvGrpSpPr/>
            <p:nvPr/>
          </p:nvGrpSpPr>
          <p:grpSpPr>
            <a:xfrm>
              <a:off x="-196579" y="721552"/>
              <a:ext cx="9522816" cy="4533898"/>
              <a:chOff x="1697" y="798588"/>
              <a:chExt cx="9125842" cy="4344895"/>
            </a:xfrm>
          </p:grpSpPr>
          <p:sp>
            <p:nvSpPr>
              <p:cNvPr id="640" name="Google Shape;640;p1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4"/>
            <p:cNvGrpSpPr/>
            <p:nvPr/>
          </p:nvGrpSpPr>
          <p:grpSpPr>
            <a:xfrm>
              <a:off x="128288" y="76246"/>
              <a:ext cx="8976905" cy="4759321"/>
              <a:chOff x="1048650" y="4061275"/>
              <a:chExt cx="2655025" cy="1407625"/>
            </a:xfrm>
          </p:grpSpPr>
          <p:sp>
            <p:nvSpPr>
              <p:cNvPr id="644" name="Google Shape;644;p1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4"/>
            <p:cNvGrpSpPr/>
            <p:nvPr/>
          </p:nvGrpSpPr>
          <p:grpSpPr>
            <a:xfrm>
              <a:off x="271754" y="304768"/>
              <a:ext cx="8465112" cy="4533963"/>
              <a:chOff x="4018925" y="2327000"/>
              <a:chExt cx="2690925" cy="1441275"/>
            </a:xfrm>
          </p:grpSpPr>
          <p:sp>
            <p:nvSpPr>
              <p:cNvPr id="687" name="Google Shape;687;p1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0" name="Google Shape;700;p14"/>
          <p:cNvSpPr/>
          <p:nvPr/>
        </p:nvSpPr>
        <p:spPr>
          <a:xfrm>
            <a:off x="3595200"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txBox="1">
            <a:spLocks noGrp="1"/>
          </p:cNvSpPr>
          <p:nvPr>
            <p:ph type="ctrTitle"/>
          </p:nvPr>
        </p:nvSpPr>
        <p:spPr>
          <a:xfrm>
            <a:off x="4583109" y="13241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2" name="Google Shape;702;p14"/>
          <p:cNvSpPr txBox="1">
            <a:spLocks noGrp="1"/>
          </p:cNvSpPr>
          <p:nvPr>
            <p:ph type="title" idx="2" hasCustomPrompt="1"/>
          </p:nvPr>
        </p:nvSpPr>
        <p:spPr>
          <a:xfrm>
            <a:off x="3978375" y="1438050"/>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4"/>
          <p:cNvSpPr txBox="1">
            <a:spLocks noGrp="1"/>
          </p:cNvSpPr>
          <p:nvPr>
            <p:ph type="ctrTitle" idx="3"/>
          </p:nvPr>
        </p:nvSpPr>
        <p:spPr>
          <a:xfrm>
            <a:off x="4583100" y="2064867"/>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4" name="Google Shape;704;p14"/>
          <p:cNvSpPr txBox="1">
            <a:spLocks noGrp="1"/>
          </p:cNvSpPr>
          <p:nvPr>
            <p:ph type="title" idx="4" hasCustomPrompt="1"/>
          </p:nvPr>
        </p:nvSpPr>
        <p:spPr>
          <a:xfrm>
            <a:off x="3978375" y="2178863"/>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705" name="Google Shape;705;p14"/>
          <p:cNvSpPr txBox="1">
            <a:spLocks noGrp="1"/>
          </p:cNvSpPr>
          <p:nvPr>
            <p:ph type="ctrTitle" idx="5"/>
          </p:nvPr>
        </p:nvSpPr>
        <p:spPr>
          <a:xfrm>
            <a:off x="4583109" y="2805633"/>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6" name="Google Shape;706;p14"/>
          <p:cNvSpPr txBox="1">
            <a:spLocks noGrp="1"/>
          </p:cNvSpPr>
          <p:nvPr>
            <p:ph type="title" idx="6" hasCustomPrompt="1"/>
          </p:nvPr>
        </p:nvSpPr>
        <p:spPr>
          <a:xfrm>
            <a:off x="3978375" y="291962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707" name="Google Shape;707;p14"/>
          <p:cNvSpPr txBox="1">
            <a:spLocks noGrp="1"/>
          </p:cNvSpPr>
          <p:nvPr>
            <p:ph type="ctrTitle" idx="7"/>
          </p:nvPr>
        </p:nvSpPr>
        <p:spPr>
          <a:xfrm>
            <a:off x="4583109" y="35464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8" name="Google Shape;708;p14"/>
          <p:cNvSpPr txBox="1">
            <a:spLocks noGrp="1"/>
          </p:cNvSpPr>
          <p:nvPr>
            <p:ph type="title" idx="8" hasCustomPrompt="1"/>
          </p:nvPr>
        </p:nvSpPr>
        <p:spPr>
          <a:xfrm>
            <a:off x="3978375" y="366037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4"/>
          <p:cNvSpPr/>
          <p:nvPr/>
        </p:nvSpPr>
        <p:spPr>
          <a:xfrm rot="-5626264" flipH="1">
            <a:off x="4041508" y="338201"/>
            <a:ext cx="339040" cy="391103"/>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39617" y="3720681"/>
            <a:ext cx="227691" cy="229231"/>
          </a:xfrm>
          <a:custGeom>
            <a:avLst/>
            <a:gdLst/>
            <a:ahLst/>
            <a:cxnLst/>
            <a:rect l="l" t="t" r="r" b="b"/>
            <a:pathLst>
              <a:path w="3399" h="3422" extrusionOk="0">
                <a:moveTo>
                  <a:pt x="730" y="1"/>
                </a:moveTo>
                <a:lnTo>
                  <a:pt x="0" y="754"/>
                </a:lnTo>
                <a:lnTo>
                  <a:pt x="958" y="1711"/>
                </a:lnTo>
                <a:lnTo>
                  <a:pt x="0" y="2669"/>
                </a:lnTo>
                <a:lnTo>
                  <a:pt x="730" y="3422"/>
                </a:lnTo>
                <a:lnTo>
                  <a:pt x="1711" y="2464"/>
                </a:lnTo>
                <a:lnTo>
                  <a:pt x="2669" y="3422"/>
                </a:lnTo>
                <a:lnTo>
                  <a:pt x="3398" y="2669"/>
                </a:lnTo>
                <a:lnTo>
                  <a:pt x="2440" y="1711"/>
                </a:lnTo>
                <a:lnTo>
                  <a:pt x="3398" y="754"/>
                </a:lnTo>
                <a:lnTo>
                  <a:pt x="2669" y="1"/>
                </a:lnTo>
                <a:lnTo>
                  <a:pt x="1711" y="959"/>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14"/>
          <p:cNvGrpSpPr/>
          <p:nvPr/>
        </p:nvGrpSpPr>
        <p:grpSpPr>
          <a:xfrm>
            <a:off x="7642750" y="4603851"/>
            <a:ext cx="261251" cy="270430"/>
            <a:chOff x="5010850" y="2735101"/>
            <a:chExt cx="261251" cy="270430"/>
          </a:xfrm>
        </p:grpSpPr>
        <p:sp>
          <p:nvSpPr>
            <p:cNvPr id="712" name="Google Shape;712;p14"/>
            <p:cNvSpPr/>
            <p:nvPr/>
          </p:nvSpPr>
          <p:spPr>
            <a:xfrm>
              <a:off x="5010850" y="2803831"/>
              <a:ext cx="261251" cy="132970"/>
            </a:xfrm>
            <a:custGeom>
              <a:avLst/>
              <a:gdLst/>
              <a:ahLst/>
              <a:cxnLst/>
              <a:rect l="l" t="t" r="r" b="b"/>
              <a:pathLst>
                <a:path w="3900" h="1985" extrusionOk="0">
                  <a:moveTo>
                    <a:pt x="3649" y="0"/>
                  </a:moveTo>
                  <a:lnTo>
                    <a:pt x="0" y="981"/>
                  </a:lnTo>
                  <a:lnTo>
                    <a:pt x="251" y="1984"/>
                  </a:lnTo>
                  <a:lnTo>
                    <a:pt x="3900" y="1027"/>
                  </a:lnTo>
                  <a:lnTo>
                    <a:pt x="36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079580" y="2735101"/>
              <a:ext cx="70337" cy="70337"/>
            </a:xfrm>
            <a:custGeom>
              <a:avLst/>
              <a:gdLst/>
              <a:ahLst/>
              <a:cxnLst/>
              <a:rect l="l" t="t" r="r" b="b"/>
              <a:pathLst>
                <a:path w="1050" h="1050" extrusionOk="0">
                  <a:moveTo>
                    <a:pt x="502" y="0"/>
                  </a:moveTo>
                  <a:lnTo>
                    <a:pt x="388" y="23"/>
                  </a:lnTo>
                  <a:lnTo>
                    <a:pt x="297" y="69"/>
                  </a:lnTo>
                  <a:lnTo>
                    <a:pt x="206" y="114"/>
                  </a:lnTo>
                  <a:lnTo>
                    <a:pt x="137" y="183"/>
                  </a:lnTo>
                  <a:lnTo>
                    <a:pt x="69" y="274"/>
                  </a:lnTo>
                  <a:lnTo>
                    <a:pt x="23" y="365"/>
                  </a:lnTo>
                  <a:lnTo>
                    <a:pt x="1" y="456"/>
                  </a:lnTo>
                  <a:lnTo>
                    <a:pt x="1" y="570"/>
                  </a:lnTo>
                  <a:lnTo>
                    <a:pt x="23" y="662"/>
                  </a:lnTo>
                  <a:lnTo>
                    <a:pt x="46" y="776"/>
                  </a:lnTo>
                  <a:lnTo>
                    <a:pt x="115" y="867"/>
                  </a:lnTo>
                  <a:lnTo>
                    <a:pt x="183" y="935"/>
                  </a:lnTo>
                  <a:lnTo>
                    <a:pt x="251" y="981"/>
                  </a:lnTo>
                  <a:lnTo>
                    <a:pt x="365" y="1026"/>
                  </a:lnTo>
                  <a:lnTo>
                    <a:pt x="457" y="1049"/>
                  </a:lnTo>
                  <a:lnTo>
                    <a:pt x="662" y="1049"/>
                  </a:lnTo>
                  <a:lnTo>
                    <a:pt x="753" y="1004"/>
                  </a:lnTo>
                  <a:lnTo>
                    <a:pt x="844" y="958"/>
                  </a:lnTo>
                  <a:lnTo>
                    <a:pt x="913" y="867"/>
                  </a:lnTo>
                  <a:lnTo>
                    <a:pt x="981" y="798"/>
                  </a:lnTo>
                  <a:lnTo>
                    <a:pt x="1027" y="707"/>
                  </a:lnTo>
                  <a:lnTo>
                    <a:pt x="1050" y="616"/>
                  </a:lnTo>
                  <a:lnTo>
                    <a:pt x="1050" y="502"/>
                  </a:lnTo>
                  <a:lnTo>
                    <a:pt x="1027" y="388"/>
                  </a:lnTo>
                  <a:lnTo>
                    <a:pt x="1004" y="297"/>
                  </a:lnTo>
                  <a:lnTo>
                    <a:pt x="935" y="205"/>
                  </a:lnTo>
                  <a:lnTo>
                    <a:pt x="867" y="137"/>
                  </a:lnTo>
                  <a:lnTo>
                    <a:pt x="799" y="69"/>
                  </a:lnTo>
                  <a:lnTo>
                    <a:pt x="707" y="46"/>
                  </a:lnTo>
                  <a:lnTo>
                    <a:pt x="593" y="23"/>
                  </a:lnTo>
                  <a:lnTo>
                    <a:pt x="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133036" y="2935194"/>
              <a:ext cx="70337" cy="70337"/>
            </a:xfrm>
            <a:custGeom>
              <a:avLst/>
              <a:gdLst/>
              <a:ahLst/>
              <a:cxnLst/>
              <a:rect l="l" t="t" r="r" b="b"/>
              <a:pathLst>
                <a:path w="1050" h="1050" extrusionOk="0">
                  <a:moveTo>
                    <a:pt x="502" y="1"/>
                  </a:moveTo>
                  <a:lnTo>
                    <a:pt x="388" y="23"/>
                  </a:lnTo>
                  <a:lnTo>
                    <a:pt x="297" y="69"/>
                  </a:lnTo>
                  <a:lnTo>
                    <a:pt x="206" y="115"/>
                  </a:lnTo>
                  <a:lnTo>
                    <a:pt x="137" y="183"/>
                  </a:lnTo>
                  <a:lnTo>
                    <a:pt x="69" y="274"/>
                  </a:lnTo>
                  <a:lnTo>
                    <a:pt x="23" y="365"/>
                  </a:lnTo>
                  <a:lnTo>
                    <a:pt x="1" y="457"/>
                  </a:lnTo>
                  <a:lnTo>
                    <a:pt x="1" y="548"/>
                  </a:lnTo>
                  <a:lnTo>
                    <a:pt x="23" y="662"/>
                  </a:lnTo>
                  <a:lnTo>
                    <a:pt x="46" y="753"/>
                  </a:lnTo>
                  <a:lnTo>
                    <a:pt x="115" y="844"/>
                  </a:lnTo>
                  <a:lnTo>
                    <a:pt x="183" y="936"/>
                  </a:lnTo>
                  <a:lnTo>
                    <a:pt x="274" y="981"/>
                  </a:lnTo>
                  <a:lnTo>
                    <a:pt x="366" y="1027"/>
                  </a:lnTo>
                  <a:lnTo>
                    <a:pt x="457" y="1050"/>
                  </a:lnTo>
                  <a:lnTo>
                    <a:pt x="548" y="1050"/>
                  </a:lnTo>
                  <a:lnTo>
                    <a:pt x="662" y="1027"/>
                  </a:lnTo>
                  <a:lnTo>
                    <a:pt x="753" y="1004"/>
                  </a:lnTo>
                  <a:lnTo>
                    <a:pt x="844" y="936"/>
                  </a:lnTo>
                  <a:lnTo>
                    <a:pt x="913" y="867"/>
                  </a:lnTo>
                  <a:lnTo>
                    <a:pt x="981" y="799"/>
                  </a:lnTo>
                  <a:lnTo>
                    <a:pt x="1027" y="708"/>
                  </a:lnTo>
                  <a:lnTo>
                    <a:pt x="1050" y="593"/>
                  </a:lnTo>
                  <a:lnTo>
                    <a:pt x="1050" y="502"/>
                  </a:lnTo>
                  <a:lnTo>
                    <a:pt x="1027" y="388"/>
                  </a:lnTo>
                  <a:lnTo>
                    <a:pt x="1004" y="297"/>
                  </a:lnTo>
                  <a:lnTo>
                    <a:pt x="936" y="206"/>
                  </a:lnTo>
                  <a:lnTo>
                    <a:pt x="867" y="137"/>
                  </a:lnTo>
                  <a:lnTo>
                    <a:pt x="799" y="69"/>
                  </a:lnTo>
                  <a:lnTo>
                    <a:pt x="708" y="23"/>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8">
    <p:bg>
      <p:bgPr>
        <a:solidFill>
          <a:schemeClr val="accent6"/>
        </a:solidFill>
        <a:effectLst/>
      </p:bgPr>
    </p:bg>
    <p:spTree>
      <p:nvGrpSpPr>
        <p:cNvPr id="1" name="Shape 779"/>
        <p:cNvGrpSpPr/>
        <p:nvPr/>
      </p:nvGrpSpPr>
      <p:grpSpPr>
        <a:xfrm>
          <a:off x="0" y="0"/>
          <a:ext cx="0" cy="0"/>
          <a:chOff x="0" y="0"/>
          <a:chExt cx="0" cy="0"/>
        </a:xfrm>
      </p:grpSpPr>
      <p:grpSp>
        <p:nvGrpSpPr>
          <p:cNvPr id="780" name="Google Shape;780;p16"/>
          <p:cNvGrpSpPr/>
          <p:nvPr/>
        </p:nvGrpSpPr>
        <p:grpSpPr>
          <a:xfrm rot="10800000" flipH="1">
            <a:off x="-196579" y="-17854"/>
            <a:ext cx="9522816" cy="4533898"/>
            <a:chOff x="1697" y="798588"/>
            <a:chExt cx="9125842" cy="4344895"/>
          </a:xfrm>
        </p:grpSpPr>
        <p:sp>
          <p:nvSpPr>
            <p:cNvPr id="781" name="Google Shape;781;p16"/>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16"/>
          <p:cNvGrpSpPr/>
          <p:nvPr/>
        </p:nvGrpSpPr>
        <p:grpSpPr>
          <a:xfrm flipH="1">
            <a:off x="51918" y="478034"/>
            <a:ext cx="8489973" cy="4501022"/>
            <a:chOff x="1048650" y="4061275"/>
            <a:chExt cx="2655025" cy="1407625"/>
          </a:xfrm>
        </p:grpSpPr>
        <p:sp>
          <p:nvSpPr>
            <p:cNvPr id="785" name="Google Shape;785;p1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16"/>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6"/>
          <p:cNvGrpSpPr/>
          <p:nvPr/>
        </p:nvGrpSpPr>
        <p:grpSpPr>
          <a:xfrm rot="-3283723" flipH="1">
            <a:off x="253162" y="4807885"/>
            <a:ext cx="273350" cy="171708"/>
            <a:chOff x="3502629" y="4665524"/>
            <a:chExt cx="273326" cy="171693"/>
          </a:xfrm>
        </p:grpSpPr>
        <p:sp>
          <p:nvSpPr>
            <p:cNvPr id="830" name="Google Shape;830;p16"/>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6"/>
          <p:cNvGrpSpPr/>
          <p:nvPr/>
        </p:nvGrpSpPr>
        <p:grpSpPr>
          <a:xfrm>
            <a:off x="83314" y="2693958"/>
            <a:ext cx="455543" cy="455543"/>
            <a:chOff x="252989" y="2405633"/>
            <a:chExt cx="455543" cy="455543"/>
          </a:xfrm>
        </p:grpSpPr>
        <p:sp>
          <p:nvSpPr>
            <p:cNvPr id="833" name="Google Shape;833;p16"/>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16"/>
          <p:cNvSpPr txBox="1">
            <a:spLocks noGrp="1"/>
          </p:cNvSpPr>
          <p:nvPr>
            <p:ph type="ctrTitle"/>
          </p:nvPr>
        </p:nvSpPr>
        <p:spPr>
          <a:xfrm>
            <a:off x="572312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37" name="Google Shape;837;p16"/>
          <p:cNvSpPr txBox="1">
            <a:spLocks noGrp="1"/>
          </p:cNvSpPr>
          <p:nvPr>
            <p:ph type="subTitle" idx="1"/>
          </p:nvPr>
        </p:nvSpPr>
        <p:spPr>
          <a:xfrm>
            <a:off x="5723125"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38" name="Google Shape;838;p16"/>
          <p:cNvSpPr txBox="1">
            <a:spLocks noGrp="1"/>
          </p:cNvSpPr>
          <p:nvPr>
            <p:ph type="ctrTitle" idx="2"/>
          </p:nvPr>
        </p:nvSpPr>
        <p:spPr>
          <a:xfrm>
            <a:off x="5723125" y="347200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39" name="Google Shape;839;p16"/>
          <p:cNvSpPr txBox="1">
            <a:spLocks noGrp="1"/>
          </p:cNvSpPr>
          <p:nvPr>
            <p:ph type="subTitle" idx="3"/>
          </p:nvPr>
        </p:nvSpPr>
        <p:spPr>
          <a:xfrm>
            <a:off x="572312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40" name="Google Shape;840;p16"/>
          <p:cNvSpPr txBox="1">
            <a:spLocks noGrp="1"/>
          </p:cNvSpPr>
          <p:nvPr>
            <p:ph type="ctrTitle" idx="4"/>
          </p:nvPr>
        </p:nvSpPr>
        <p:spPr>
          <a:xfrm>
            <a:off x="186117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41" name="Google Shape;841;p16"/>
          <p:cNvSpPr txBox="1">
            <a:spLocks noGrp="1"/>
          </p:cNvSpPr>
          <p:nvPr>
            <p:ph type="subTitle" idx="5"/>
          </p:nvPr>
        </p:nvSpPr>
        <p:spPr>
          <a:xfrm>
            <a:off x="1861200"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42" name="Google Shape;842;p16"/>
          <p:cNvSpPr txBox="1">
            <a:spLocks noGrp="1"/>
          </p:cNvSpPr>
          <p:nvPr>
            <p:ph type="ctrTitle" idx="6"/>
          </p:nvPr>
        </p:nvSpPr>
        <p:spPr>
          <a:xfrm>
            <a:off x="1861175" y="34842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43" name="Google Shape;843;p16"/>
          <p:cNvSpPr txBox="1">
            <a:spLocks noGrp="1"/>
          </p:cNvSpPr>
          <p:nvPr>
            <p:ph type="subTitle" idx="7"/>
          </p:nvPr>
        </p:nvSpPr>
        <p:spPr>
          <a:xfrm>
            <a:off x="186117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844" name="Google Shape;844;p16"/>
          <p:cNvGrpSpPr/>
          <p:nvPr/>
        </p:nvGrpSpPr>
        <p:grpSpPr>
          <a:xfrm rot="7612950">
            <a:off x="5546695" y="585282"/>
            <a:ext cx="234848" cy="212032"/>
            <a:chOff x="6393135" y="471613"/>
            <a:chExt cx="234839" cy="212023"/>
          </a:xfrm>
        </p:grpSpPr>
        <p:sp>
          <p:nvSpPr>
            <p:cNvPr id="845" name="Google Shape;845;p16"/>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16"/>
          <p:cNvSpPr txBox="1">
            <a:spLocks noGrp="1"/>
          </p:cNvSpPr>
          <p:nvPr>
            <p:ph type="ctrTitle" idx="8"/>
          </p:nvPr>
        </p:nvSpPr>
        <p:spPr>
          <a:xfrm>
            <a:off x="1277300" y="562250"/>
            <a:ext cx="65691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accent6"/>
        </a:solidFill>
        <a:effectLst/>
      </p:bgPr>
    </p:bg>
    <p:spTree>
      <p:nvGrpSpPr>
        <p:cNvPr id="1" name="Shape 1042"/>
        <p:cNvGrpSpPr/>
        <p:nvPr/>
      </p:nvGrpSpPr>
      <p:grpSpPr>
        <a:xfrm>
          <a:off x="0" y="0"/>
          <a:ext cx="0" cy="0"/>
          <a:chOff x="0" y="0"/>
          <a:chExt cx="0" cy="0"/>
        </a:xfrm>
      </p:grpSpPr>
      <p:grpSp>
        <p:nvGrpSpPr>
          <p:cNvPr id="1043" name="Google Shape;1043;p20"/>
          <p:cNvGrpSpPr/>
          <p:nvPr/>
        </p:nvGrpSpPr>
        <p:grpSpPr>
          <a:xfrm>
            <a:off x="-196575" y="304775"/>
            <a:ext cx="9522816" cy="4950721"/>
            <a:chOff x="1701" y="399186"/>
            <a:chExt cx="9125842" cy="4744342"/>
          </a:xfrm>
        </p:grpSpPr>
        <p:sp>
          <p:nvSpPr>
            <p:cNvPr id="1044" name="Google Shape;1044;p20"/>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20"/>
          <p:cNvGrpSpPr/>
          <p:nvPr/>
        </p:nvGrpSpPr>
        <p:grpSpPr>
          <a:xfrm>
            <a:off x="-790781" y="76246"/>
            <a:ext cx="9028974" cy="4759321"/>
            <a:chOff x="1033250" y="4061275"/>
            <a:chExt cx="2670425" cy="1407625"/>
          </a:xfrm>
        </p:grpSpPr>
        <p:sp>
          <p:nvSpPr>
            <p:cNvPr id="1047" name="Google Shape;1047;p20"/>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20"/>
          <p:cNvGrpSpPr/>
          <p:nvPr/>
        </p:nvGrpSpPr>
        <p:grpSpPr>
          <a:xfrm rot="10800000" flipH="1">
            <a:off x="-651225" y="304768"/>
            <a:ext cx="8355795" cy="4533963"/>
            <a:chOff x="3994975" y="2327000"/>
            <a:chExt cx="2656175" cy="1441275"/>
          </a:xfrm>
        </p:grpSpPr>
        <p:sp>
          <p:nvSpPr>
            <p:cNvPr id="1089" name="Google Shape;1089;p20"/>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20"/>
          <p:cNvGrpSpPr/>
          <p:nvPr/>
        </p:nvGrpSpPr>
        <p:grpSpPr>
          <a:xfrm>
            <a:off x="2365450" y="-59209"/>
            <a:ext cx="4413051" cy="4877261"/>
            <a:chOff x="2365450" y="-59209"/>
            <a:chExt cx="4413051" cy="4877261"/>
          </a:xfrm>
        </p:grpSpPr>
        <p:sp>
          <p:nvSpPr>
            <p:cNvPr id="1102" name="Google Shape;1102;p20"/>
            <p:cNvSpPr/>
            <p:nvPr/>
          </p:nvSpPr>
          <p:spPr>
            <a:xfrm>
              <a:off x="2365450" y="735897"/>
              <a:ext cx="4320359" cy="4082155"/>
            </a:xfrm>
            <a:custGeom>
              <a:avLst/>
              <a:gdLst/>
              <a:ahLst/>
              <a:cxnLst/>
              <a:rect l="l" t="t" r="r" b="b"/>
              <a:pathLst>
                <a:path w="47822" h="47183" extrusionOk="0">
                  <a:moveTo>
                    <a:pt x="1" y="1"/>
                  </a:moveTo>
                  <a:lnTo>
                    <a:pt x="252" y="47183"/>
                  </a:lnTo>
                  <a:lnTo>
                    <a:pt x="47822" y="44948"/>
                  </a:lnTo>
                  <a:lnTo>
                    <a:pt x="47776" y="43192"/>
                  </a:lnTo>
                  <a:lnTo>
                    <a:pt x="2806" y="45085"/>
                  </a:lnTo>
                  <a:lnTo>
                    <a:pt x="2737" y="45085"/>
                  </a:lnTo>
                  <a:lnTo>
                    <a:pt x="2715" y="45062"/>
                  </a:lnTo>
                  <a:lnTo>
                    <a:pt x="2669" y="45017"/>
                  </a:lnTo>
                  <a:lnTo>
                    <a:pt x="2669" y="44948"/>
                  </a:lnTo>
                  <a:lnTo>
                    <a:pt x="525"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0"/>
            <p:cNvSpPr/>
            <p:nvPr/>
          </p:nvSpPr>
          <p:spPr>
            <a:xfrm>
              <a:off x="2421101" y="518908"/>
              <a:ext cx="4345113" cy="4105861"/>
            </a:xfrm>
            <a:custGeom>
              <a:avLst/>
              <a:gdLst/>
              <a:ahLst/>
              <a:cxnLst/>
              <a:rect l="l" t="t" r="r" b="b"/>
              <a:pathLst>
                <a:path w="48096" h="47457" extrusionOk="0">
                  <a:moveTo>
                    <a:pt x="34230" y="0"/>
                  </a:moveTo>
                  <a:lnTo>
                    <a:pt x="1" y="1551"/>
                  </a:lnTo>
                  <a:lnTo>
                    <a:pt x="2190" y="47456"/>
                  </a:lnTo>
                  <a:lnTo>
                    <a:pt x="48095" y="45518"/>
                  </a:lnTo>
                  <a:lnTo>
                    <a:pt x="46750" y="9259"/>
                  </a:lnTo>
                  <a:lnTo>
                    <a:pt x="37651" y="1209"/>
                  </a:lnTo>
                  <a:lnTo>
                    <a:pt x="37286" y="935"/>
                  </a:lnTo>
                  <a:lnTo>
                    <a:pt x="36898" y="661"/>
                  </a:lnTo>
                  <a:lnTo>
                    <a:pt x="36488" y="456"/>
                  </a:lnTo>
                  <a:lnTo>
                    <a:pt x="36077" y="274"/>
                  </a:lnTo>
                  <a:lnTo>
                    <a:pt x="35621" y="160"/>
                  </a:lnTo>
                  <a:lnTo>
                    <a:pt x="35165" y="69"/>
                  </a:lnTo>
                  <a:lnTo>
                    <a:pt x="34709" y="23"/>
                  </a:lnTo>
                  <a:lnTo>
                    <a:pt x="34230" y="0"/>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2421101" y="518908"/>
              <a:ext cx="4345113" cy="4105861"/>
            </a:xfrm>
            <a:custGeom>
              <a:avLst/>
              <a:gdLst/>
              <a:ahLst/>
              <a:cxnLst/>
              <a:rect l="l" t="t" r="r" b="b"/>
              <a:pathLst>
                <a:path w="48096" h="47457" fill="none" extrusionOk="0">
                  <a:moveTo>
                    <a:pt x="1" y="1551"/>
                  </a:moveTo>
                  <a:lnTo>
                    <a:pt x="2190" y="47456"/>
                  </a:lnTo>
                  <a:lnTo>
                    <a:pt x="48095" y="45518"/>
                  </a:lnTo>
                  <a:lnTo>
                    <a:pt x="46750" y="9259"/>
                  </a:lnTo>
                  <a:lnTo>
                    <a:pt x="37651" y="1209"/>
                  </a:lnTo>
                  <a:lnTo>
                    <a:pt x="37651" y="1209"/>
                  </a:lnTo>
                  <a:lnTo>
                    <a:pt x="37286" y="935"/>
                  </a:lnTo>
                  <a:lnTo>
                    <a:pt x="36898" y="661"/>
                  </a:lnTo>
                  <a:lnTo>
                    <a:pt x="36488" y="456"/>
                  </a:lnTo>
                  <a:lnTo>
                    <a:pt x="36077" y="274"/>
                  </a:lnTo>
                  <a:lnTo>
                    <a:pt x="35621" y="160"/>
                  </a:lnTo>
                  <a:lnTo>
                    <a:pt x="35165" y="69"/>
                  </a:lnTo>
                  <a:lnTo>
                    <a:pt x="34709" y="23"/>
                  </a:lnTo>
                  <a:lnTo>
                    <a:pt x="34230" y="0"/>
                  </a:lnTo>
                  <a:lnTo>
                    <a:pt x="1" y="15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0"/>
            <p:cNvSpPr/>
            <p:nvPr/>
          </p:nvSpPr>
          <p:spPr>
            <a:xfrm>
              <a:off x="3395629" y="528771"/>
              <a:ext cx="1633754" cy="94737"/>
            </a:xfrm>
            <a:custGeom>
              <a:avLst/>
              <a:gdLst/>
              <a:ahLst/>
              <a:cxnLst/>
              <a:rect l="l" t="t" r="r" b="b"/>
              <a:pathLst>
                <a:path w="18084" h="1095" extrusionOk="0">
                  <a:moveTo>
                    <a:pt x="17924" y="0"/>
                  </a:moveTo>
                  <a:lnTo>
                    <a:pt x="137" y="798"/>
                  </a:lnTo>
                  <a:lnTo>
                    <a:pt x="91" y="821"/>
                  </a:lnTo>
                  <a:lnTo>
                    <a:pt x="46" y="844"/>
                  </a:lnTo>
                  <a:lnTo>
                    <a:pt x="0" y="890"/>
                  </a:lnTo>
                  <a:lnTo>
                    <a:pt x="0" y="958"/>
                  </a:lnTo>
                  <a:lnTo>
                    <a:pt x="23" y="1004"/>
                  </a:lnTo>
                  <a:lnTo>
                    <a:pt x="46" y="1049"/>
                  </a:lnTo>
                  <a:lnTo>
                    <a:pt x="91" y="1072"/>
                  </a:lnTo>
                  <a:lnTo>
                    <a:pt x="137" y="1095"/>
                  </a:lnTo>
                  <a:lnTo>
                    <a:pt x="17947" y="297"/>
                  </a:lnTo>
                  <a:lnTo>
                    <a:pt x="17993" y="274"/>
                  </a:lnTo>
                  <a:lnTo>
                    <a:pt x="18038" y="251"/>
                  </a:lnTo>
                  <a:lnTo>
                    <a:pt x="18084" y="205"/>
                  </a:lnTo>
                  <a:lnTo>
                    <a:pt x="18084" y="137"/>
                  </a:lnTo>
                  <a:lnTo>
                    <a:pt x="18061" y="91"/>
                  </a:lnTo>
                  <a:lnTo>
                    <a:pt x="18038" y="46"/>
                  </a:lnTo>
                  <a:lnTo>
                    <a:pt x="17993" y="23"/>
                  </a:lnTo>
                  <a:lnTo>
                    <a:pt x="1792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a:off x="3395629" y="528771"/>
              <a:ext cx="1633754" cy="94737"/>
            </a:xfrm>
            <a:custGeom>
              <a:avLst/>
              <a:gdLst/>
              <a:ahLst/>
              <a:cxnLst/>
              <a:rect l="l" t="t" r="r" b="b"/>
              <a:pathLst>
                <a:path w="18084" h="1095" fill="none" extrusionOk="0">
                  <a:moveTo>
                    <a:pt x="17924" y="0"/>
                  </a:moveTo>
                  <a:lnTo>
                    <a:pt x="137" y="798"/>
                  </a:lnTo>
                  <a:lnTo>
                    <a:pt x="137" y="798"/>
                  </a:lnTo>
                  <a:lnTo>
                    <a:pt x="91" y="821"/>
                  </a:lnTo>
                  <a:lnTo>
                    <a:pt x="46" y="844"/>
                  </a:lnTo>
                  <a:lnTo>
                    <a:pt x="0" y="890"/>
                  </a:lnTo>
                  <a:lnTo>
                    <a:pt x="0" y="958"/>
                  </a:lnTo>
                  <a:lnTo>
                    <a:pt x="0" y="958"/>
                  </a:lnTo>
                  <a:lnTo>
                    <a:pt x="23" y="1004"/>
                  </a:lnTo>
                  <a:lnTo>
                    <a:pt x="46" y="1049"/>
                  </a:lnTo>
                  <a:lnTo>
                    <a:pt x="91" y="1072"/>
                  </a:lnTo>
                  <a:lnTo>
                    <a:pt x="137" y="1095"/>
                  </a:lnTo>
                  <a:lnTo>
                    <a:pt x="17947" y="297"/>
                  </a:lnTo>
                  <a:lnTo>
                    <a:pt x="17947" y="297"/>
                  </a:lnTo>
                  <a:lnTo>
                    <a:pt x="17993" y="274"/>
                  </a:lnTo>
                  <a:lnTo>
                    <a:pt x="18038" y="251"/>
                  </a:lnTo>
                  <a:lnTo>
                    <a:pt x="18084" y="205"/>
                  </a:lnTo>
                  <a:lnTo>
                    <a:pt x="18084" y="137"/>
                  </a:lnTo>
                  <a:lnTo>
                    <a:pt x="18084" y="137"/>
                  </a:lnTo>
                  <a:lnTo>
                    <a:pt x="18061" y="91"/>
                  </a:lnTo>
                  <a:lnTo>
                    <a:pt x="18038" y="46"/>
                  </a:lnTo>
                  <a:lnTo>
                    <a:pt x="17993" y="23"/>
                  </a:lnTo>
                  <a:lnTo>
                    <a:pt x="179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
            <p:cNvSpPr/>
            <p:nvPr/>
          </p:nvSpPr>
          <p:spPr>
            <a:xfrm>
              <a:off x="2408724" y="514928"/>
              <a:ext cx="4369776" cy="4121607"/>
            </a:xfrm>
            <a:custGeom>
              <a:avLst/>
              <a:gdLst/>
              <a:ahLst/>
              <a:cxnLst/>
              <a:rect l="l" t="t" r="r" b="b"/>
              <a:pathLst>
                <a:path w="48369" h="47639" extrusionOk="0">
                  <a:moveTo>
                    <a:pt x="35439" y="1"/>
                  </a:moveTo>
                  <a:lnTo>
                    <a:pt x="35393" y="23"/>
                  </a:lnTo>
                  <a:lnTo>
                    <a:pt x="35348" y="46"/>
                  </a:lnTo>
                  <a:lnTo>
                    <a:pt x="35325" y="115"/>
                  </a:lnTo>
                  <a:lnTo>
                    <a:pt x="35325" y="160"/>
                  </a:lnTo>
                  <a:lnTo>
                    <a:pt x="35348" y="206"/>
                  </a:lnTo>
                  <a:lnTo>
                    <a:pt x="35393" y="251"/>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539" y="1528"/>
                  </a:lnTo>
                  <a:lnTo>
                    <a:pt x="4584" y="1506"/>
                  </a:lnTo>
                  <a:lnTo>
                    <a:pt x="4607" y="1460"/>
                  </a:lnTo>
                  <a:lnTo>
                    <a:pt x="4630" y="1392"/>
                  </a:lnTo>
                  <a:lnTo>
                    <a:pt x="4607" y="1346"/>
                  </a:lnTo>
                  <a:lnTo>
                    <a:pt x="4584" y="1300"/>
                  </a:lnTo>
                  <a:lnTo>
                    <a:pt x="4539" y="1278"/>
                  </a:lnTo>
                  <a:lnTo>
                    <a:pt x="4470" y="1255"/>
                  </a:lnTo>
                  <a:lnTo>
                    <a:pt x="138" y="1460"/>
                  </a:lnTo>
                  <a:lnTo>
                    <a:pt x="69" y="1460"/>
                  </a:lnTo>
                  <a:lnTo>
                    <a:pt x="24" y="1506"/>
                  </a:lnTo>
                  <a:lnTo>
                    <a:pt x="1" y="1551"/>
                  </a:lnTo>
                  <a:lnTo>
                    <a:pt x="1" y="1597"/>
                  </a:lnTo>
                  <a:lnTo>
                    <a:pt x="2190" y="47502"/>
                  </a:lnTo>
                  <a:lnTo>
                    <a:pt x="2190" y="47571"/>
                  </a:lnTo>
                  <a:lnTo>
                    <a:pt x="2236" y="47616"/>
                  </a:lnTo>
                  <a:lnTo>
                    <a:pt x="2281" y="47639"/>
                  </a:lnTo>
                  <a:lnTo>
                    <a:pt x="2327" y="47639"/>
                  </a:lnTo>
                  <a:lnTo>
                    <a:pt x="48232" y="45701"/>
                  </a:lnTo>
                  <a:lnTo>
                    <a:pt x="48300" y="45678"/>
                  </a:lnTo>
                  <a:lnTo>
                    <a:pt x="48346" y="45655"/>
                  </a:lnTo>
                  <a:lnTo>
                    <a:pt x="48369" y="45609"/>
                  </a:lnTo>
                  <a:lnTo>
                    <a:pt x="48369" y="45564"/>
                  </a:lnTo>
                  <a:lnTo>
                    <a:pt x="47023" y="9305"/>
                  </a:lnTo>
                  <a:lnTo>
                    <a:pt x="47023" y="9236"/>
                  </a:lnTo>
                  <a:lnTo>
                    <a:pt x="46978" y="9191"/>
                  </a:lnTo>
                  <a:lnTo>
                    <a:pt x="37879" y="1164"/>
                  </a:lnTo>
                  <a:lnTo>
                    <a:pt x="37628" y="935"/>
                  </a:lnTo>
                  <a:lnTo>
                    <a:pt x="37354" y="753"/>
                  </a:lnTo>
                  <a:lnTo>
                    <a:pt x="37058" y="571"/>
                  </a:lnTo>
                  <a:lnTo>
                    <a:pt x="36761" y="411"/>
                  </a:lnTo>
                  <a:lnTo>
                    <a:pt x="36465" y="274"/>
                  </a:lnTo>
                  <a:lnTo>
                    <a:pt x="36146" y="160"/>
                  </a:lnTo>
                  <a:lnTo>
                    <a:pt x="35826" y="69"/>
                  </a:lnTo>
                  <a:lnTo>
                    <a:pt x="355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
            <p:cNvSpPr/>
            <p:nvPr/>
          </p:nvSpPr>
          <p:spPr>
            <a:xfrm>
              <a:off x="2408724" y="514928"/>
              <a:ext cx="4369776" cy="4121607"/>
            </a:xfrm>
            <a:custGeom>
              <a:avLst/>
              <a:gdLst/>
              <a:ahLst/>
              <a:cxnLst/>
              <a:rect l="l" t="t" r="r" b="b"/>
              <a:pathLst>
                <a:path w="48369" h="47639" fill="none" extrusionOk="0">
                  <a:moveTo>
                    <a:pt x="4470" y="1255"/>
                  </a:moveTo>
                  <a:lnTo>
                    <a:pt x="138" y="1460"/>
                  </a:lnTo>
                  <a:lnTo>
                    <a:pt x="138" y="1460"/>
                  </a:lnTo>
                  <a:lnTo>
                    <a:pt x="69" y="1460"/>
                  </a:lnTo>
                  <a:lnTo>
                    <a:pt x="24" y="1506"/>
                  </a:lnTo>
                  <a:lnTo>
                    <a:pt x="24" y="1506"/>
                  </a:lnTo>
                  <a:lnTo>
                    <a:pt x="1" y="1551"/>
                  </a:lnTo>
                  <a:lnTo>
                    <a:pt x="1" y="1597"/>
                  </a:lnTo>
                  <a:lnTo>
                    <a:pt x="2190" y="47502"/>
                  </a:lnTo>
                  <a:lnTo>
                    <a:pt x="2190" y="47502"/>
                  </a:lnTo>
                  <a:lnTo>
                    <a:pt x="2190" y="47571"/>
                  </a:lnTo>
                  <a:lnTo>
                    <a:pt x="2236" y="47616"/>
                  </a:lnTo>
                  <a:lnTo>
                    <a:pt x="2281" y="47639"/>
                  </a:lnTo>
                  <a:lnTo>
                    <a:pt x="2327" y="47639"/>
                  </a:lnTo>
                  <a:lnTo>
                    <a:pt x="48232" y="45701"/>
                  </a:lnTo>
                  <a:lnTo>
                    <a:pt x="48232" y="45701"/>
                  </a:lnTo>
                  <a:lnTo>
                    <a:pt x="48300" y="45678"/>
                  </a:lnTo>
                  <a:lnTo>
                    <a:pt x="48346" y="45655"/>
                  </a:lnTo>
                  <a:lnTo>
                    <a:pt x="48369" y="45609"/>
                  </a:lnTo>
                  <a:lnTo>
                    <a:pt x="48369" y="45564"/>
                  </a:lnTo>
                  <a:lnTo>
                    <a:pt x="47023" y="9305"/>
                  </a:lnTo>
                  <a:lnTo>
                    <a:pt x="47023" y="9305"/>
                  </a:lnTo>
                  <a:lnTo>
                    <a:pt x="47023" y="9236"/>
                  </a:lnTo>
                  <a:lnTo>
                    <a:pt x="46978" y="9191"/>
                  </a:lnTo>
                  <a:lnTo>
                    <a:pt x="37879" y="1164"/>
                  </a:lnTo>
                  <a:lnTo>
                    <a:pt x="37879" y="1164"/>
                  </a:lnTo>
                  <a:lnTo>
                    <a:pt x="37628" y="935"/>
                  </a:lnTo>
                  <a:lnTo>
                    <a:pt x="37354" y="753"/>
                  </a:lnTo>
                  <a:lnTo>
                    <a:pt x="37058" y="571"/>
                  </a:lnTo>
                  <a:lnTo>
                    <a:pt x="36761" y="411"/>
                  </a:lnTo>
                  <a:lnTo>
                    <a:pt x="36465" y="274"/>
                  </a:lnTo>
                  <a:lnTo>
                    <a:pt x="36146" y="160"/>
                  </a:lnTo>
                  <a:lnTo>
                    <a:pt x="35826" y="69"/>
                  </a:lnTo>
                  <a:lnTo>
                    <a:pt x="35507" y="1"/>
                  </a:lnTo>
                  <a:lnTo>
                    <a:pt x="35507" y="1"/>
                  </a:lnTo>
                  <a:lnTo>
                    <a:pt x="35439" y="1"/>
                  </a:lnTo>
                  <a:lnTo>
                    <a:pt x="35393" y="23"/>
                  </a:lnTo>
                  <a:lnTo>
                    <a:pt x="35348" y="46"/>
                  </a:lnTo>
                  <a:lnTo>
                    <a:pt x="35325" y="115"/>
                  </a:lnTo>
                  <a:lnTo>
                    <a:pt x="35325" y="115"/>
                  </a:lnTo>
                  <a:lnTo>
                    <a:pt x="35325" y="160"/>
                  </a:lnTo>
                  <a:lnTo>
                    <a:pt x="35348" y="206"/>
                  </a:lnTo>
                  <a:lnTo>
                    <a:pt x="35393" y="251"/>
                  </a:lnTo>
                  <a:lnTo>
                    <a:pt x="35439" y="274"/>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493" y="1551"/>
                  </a:lnTo>
                  <a:lnTo>
                    <a:pt x="4539" y="1528"/>
                  </a:lnTo>
                  <a:lnTo>
                    <a:pt x="4584" y="1506"/>
                  </a:lnTo>
                  <a:lnTo>
                    <a:pt x="4607" y="1460"/>
                  </a:lnTo>
                  <a:lnTo>
                    <a:pt x="4630" y="1392"/>
                  </a:lnTo>
                  <a:lnTo>
                    <a:pt x="4630" y="1392"/>
                  </a:lnTo>
                  <a:lnTo>
                    <a:pt x="4607" y="1346"/>
                  </a:lnTo>
                  <a:lnTo>
                    <a:pt x="4584" y="1300"/>
                  </a:lnTo>
                  <a:lnTo>
                    <a:pt x="4539" y="1278"/>
                  </a:lnTo>
                  <a:lnTo>
                    <a:pt x="4470" y="1255"/>
                  </a:lnTo>
                  <a:lnTo>
                    <a:pt x="4470"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a:off x="5649503" y="550401"/>
              <a:ext cx="995123" cy="775543"/>
            </a:xfrm>
            <a:custGeom>
              <a:avLst/>
              <a:gdLst/>
              <a:ahLst/>
              <a:cxnLst/>
              <a:rect l="l" t="t" r="r" b="b"/>
              <a:pathLst>
                <a:path w="11015" h="8964" extrusionOk="0">
                  <a:moveTo>
                    <a:pt x="525" y="1"/>
                  </a:moveTo>
                  <a:lnTo>
                    <a:pt x="707" y="115"/>
                  </a:lnTo>
                  <a:lnTo>
                    <a:pt x="867" y="275"/>
                  </a:lnTo>
                  <a:lnTo>
                    <a:pt x="1026" y="434"/>
                  </a:lnTo>
                  <a:lnTo>
                    <a:pt x="1186" y="594"/>
                  </a:lnTo>
                  <a:lnTo>
                    <a:pt x="1346" y="799"/>
                  </a:lnTo>
                  <a:lnTo>
                    <a:pt x="1482" y="1004"/>
                  </a:lnTo>
                  <a:lnTo>
                    <a:pt x="1619" y="1210"/>
                  </a:lnTo>
                  <a:lnTo>
                    <a:pt x="1733" y="1460"/>
                  </a:lnTo>
                  <a:lnTo>
                    <a:pt x="1870" y="1689"/>
                  </a:lnTo>
                  <a:lnTo>
                    <a:pt x="1961" y="1939"/>
                  </a:lnTo>
                  <a:lnTo>
                    <a:pt x="2052" y="2213"/>
                  </a:lnTo>
                  <a:lnTo>
                    <a:pt x="2144" y="2487"/>
                  </a:lnTo>
                  <a:lnTo>
                    <a:pt x="2212" y="2783"/>
                  </a:lnTo>
                  <a:lnTo>
                    <a:pt x="2281" y="3080"/>
                  </a:lnTo>
                  <a:lnTo>
                    <a:pt x="2303" y="3376"/>
                  </a:lnTo>
                  <a:lnTo>
                    <a:pt x="2349" y="3673"/>
                  </a:lnTo>
                  <a:lnTo>
                    <a:pt x="2349" y="3992"/>
                  </a:lnTo>
                  <a:lnTo>
                    <a:pt x="2349" y="4311"/>
                  </a:lnTo>
                  <a:lnTo>
                    <a:pt x="2326" y="4653"/>
                  </a:lnTo>
                  <a:lnTo>
                    <a:pt x="2281" y="4972"/>
                  </a:lnTo>
                  <a:lnTo>
                    <a:pt x="2212" y="5314"/>
                  </a:lnTo>
                  <a:lnTo>
                    <a:pt x="2121" y="5634"/>
                  </a:lnTo>
                  <a:lnTo>
                    <a:pt x="2030" y="5976"/>
                  </a:lnTo>
                  <a:lnTo>
                    <a:pt x="1893" y="6318"/>
                  </a:lnTo>
                  <a:lnTo>
                    <a:pt x="1756" y="6660"/>
                  </a:lnTo>
                  <a:lnTo>
                    <a:pt x="1574" y="6979"/>
                  </a:lnTo>
                  <a:lnTo>
                    <a:pt x="1368" y="7321"/>
                  </a:lnTo>
                  <a:lnTo>
                    <a:pt x="1163" y="7663"/>
                  </a:lnTo>
                  <a:lnTo>
                    <a:pt x="912" y="7983"/>
                  </a:lnTo>
                  <a:lnTo>
                    <a:pt x="639" y="8325"/>
                  </a:lnTo>
                  <a:lnTo>
                    <a:pt x="319" y="8644"/>
                  </a:lnTo>
                  <a:lnTo>
                    <a:pt x="0" y="8963"/>
                  </a:lnTo>
                  <a:lnTo>
                    <a:pt x="11015" y="8895"/>
                  </a:lnTo>
                  <a:lnTo>
                    <a:pt x="1916" y="845"/>
                  </a:lnTo>
                  <a:lnTo>
                    <a:pt x="1596" y="594"/>
                  </a:lnTo>
                  <a:lnTo>
                    <a:pt x="1254" y="366"/>
                  </a:lnTo>
                  <a:lnTo>
                    <a:pt x="912" y="161"/>
                  </a:lnTo>
                  <a:lnTo>
                    <a:pt x="525" y="1"/>
                  </a:lnTo>
                  <a:close/>
                </a:path>
              </a:pathLst>
            </a:custGeom>
            <a:solidFill>
              <a:srgbClr val="DDB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a:off x="5637126" y="536644"/>
              <a:ext cx="1019876" cy="801066"/>
            </a:xfrm>
            <a:custGeom>
              <a:avLst/>
              <a:gdLst/>
              <a:ahLst/>
              <a:cxnLst/>
              <a:rect l="l" t="t" r="r" b="b"/>
              <a:pathLst>
                <a:path w="11289" h="9259" extrusionOk="0">
                  <a:moveTo>
                    <a:pt x="1522" y="781"/>
                  </a:moveTo>
                  <a:lnTo>
                    <a:pt x="1642" y="867"/>
                  </a:lnTo>
                  <a:lnTo>
                    <a:pt x="1961" y="1118"/>
                  </a:lnTo>
                  <a:lnTo>
                    <a:pt x="10787" y="8917"/>
                  </a:lnTo>
                  <a:lnTo>
                    <a:pt x="481" y="8983"/>
                  </a:lnTo>
                  <a:lnTo>
                    <a:pt x="481" y="8983"/>
                  </a:lnTo>
                  <a:lnTo>
                    <a:pt x="548" y="8917"/>
                  </a:lnTo>
                  <a:lnTo>
                    <a:pt x="844" y="8620"/>
                  </a:lnTo>
                  <a:lnTo>
                    <a:pt x="1095" y="8301"/>
                  </a:lnTo>
                  <a:lnTo>
                    <a:pt x="1346" y="8005"/>
                  </a:lnTo>
                  <a:lnTo>
                    <a:pt x="1551" y="7685"/>
                  </a:lnTo>
                  <a:lnTo>
                    <a:pt x="1756" y="7366"/>
                  </a:lnTo>
                  <a:lnTo>
                    <a:pt x="1939" y="7047"/>
                  </a:lnTo>
                  <a:lnTo>
                    <a:pt x="2075" y="6705"/>
                  </a:lnTo>
                  <a:lnTo>
                    <a:pt x="2212" y="6386"/>
                  </a:lnTo>
                  <a:lnTo>
                    <a:pt x="2326" y="6066"/>
                  </a:lnTo>
                  <a:lnTo>
                    <a:pt x="2418" y="5747"/>
                  </a:lnTo>
                  <a:lnTo>
                    <a:pt x="2509" y="5428"/>
                  </a:lnTo>
                  <a:lnTo>
                    <a:pt x="2554" y="5109"/>
                  </a:lnTo>
                  <a:lnTo>
                    <a:pt x="2600" y="4812"/>
                  </a:lnTo>
                  <a:lnTo>
                    <a:pt x="2623" y="4493"/>
                  </a:lnTo>
                  <a:lnTo>
                    <a:pt x="2623" y="4196"/>
                  </a:lnTo>
                  <a:lnTo>
                    <a:pt x="2623" y="3854"/>
                  </a:lnTo>
                  <a:lnTo>
                    <a:pt x="2577" y="3512"/>
                  </a:lnTo>
                  <a:lnTo>
                    <a:pt x="2532" y="3170"/>
                  </a:lnTo>
                  <a:lnTo>
                    <a:pt x="2486" y="2851"/>
                  </a:lnTo>
                  <a:lnTo>
                    <a:pt x="2395" y="2554"/>
                  </a:lnTo>
                  <a:lnTo>
                    <a:pt x="2303" y="2235"/>
                  </a:lnTo>
                  <a:lnTo>
                    <a:pt x="2189" y="1962"/>
                  </a:lnTo>
                  <a:lnTo>
                    <a:pt x="2075" y="1688"/>
                  </a:lnTo>
                  <a:lnTo>
                    <a:pt x="1939" y="1414"/>
                  </a:lnTo>
                  <a:lnTo>
                    <a:pt x="1802" y="1163"/>
                  </a:lnTo>
                  <a:lnTo>
                    <a:pt x="1642" y="935"/>
                  </a:lnTo>
                  <a:lnTo>
                    <a:pt x="1522" y="781"/>
                  </a:lnTo>
                  <a:close/>
                  <a:moveTo>
                    <a:pt x="662" y="0"/>
                  </a:moveTo>
                  <a:lnTo>
                    <a:pt x="616" y="23"/>
                  </a:lnTo>
                  <a:lnTo>
                    <a:pt x="570" y="46"/>
                  </a:lnTo>
                  <a:lnTo>
                    <a:pt x="548" y="92"/>
                  </a:lnTo>
                  <a:lnTo>
                    <a:pt x="525" y="137"/>
                  </a:lnTo>
                  <a:lnTo>
                    <a:pt x="525" y="183"/>
                  </a:lnTo>
                  <a:lnTo>
                    <a:pt x="548" y="228"/>
                  </a:lnTo>
                  <a:lnTo>
                    <a:pt x="593" y="274"/>
                  </a:lnTo>
                  <a:lnTo>
                    <a:pt x="753" y="388"/>
                  </a:lnTo>
                  <a:lnTo>
                    <a:pt x="935" y="548"/>
                  </a:lnTo>
                  <a:lnTo>
                    <a:pt x="1095" y="707"/>
                  </a:lnTo>
                  <a:lnTo>
                    <a:pt x="1254" y="890"/>
                  </a:lnTo>
                  <a:lnTo>
                    <a:pt x="1414" y="1095"/>
                  </a:lnTo>
                  <a:lnTo>
                    <a:pt x="1551" y="1323"/>
                  </a:lnTo>
                  <a:lnTo>
                    <a:pt x="1688" y="1551"/>
                  </a:lnTo>
                  <a:lnTo>
                    <a:pt x="1825" y="1802"/>
                  </a:lnTo>
                  <a:lnTo>
                    <a:pt x="1939" y="2053"/>
                  </a:lnTo>
                  <a:lnTo>
                    <a:pt x="2030" y="2326"/>
                  </a:lnTo>
                  <a:lnTo>
                    <a:pt x="2121" y="2623"/>
                  </a:lnTo>
                  <a:lnTo>
                    <a:pt x="2189" y="2919"/>
                  </a:lnTo>
                  <a:lnTo>
                    <a:pt x="2258" y="3216"/>
                  </a:lnTo>
                  <a:lnTo>
                    <a:pt x="2303" y="3535"/>
                  </a:lnTo>
                  <a:lnTo>
                    <a:pt x="2326" y="3854"/>
                  </a:lnTo>
                  <a:lnTo>
                    <a:pt x="2349" y="4196"/>
                  </a:lnTo>
                  <a:lnTo>
                    <a:pt x="2326" y="4470"/>
                  </a:lnTo>
                  <a:lnTo>
                    <a:pt x="2303" y="4766"/>
                  </a:lnTo>
                  <a:lnTo>
                    <a:pt x="2281" y="5063"/>
                  </a:lnTo>
                  <a:lnTo>
                    <a:pt x="2212" y="5382"/>
                  </a:lnTo>
                  <a:lnTo>
                    <a:pt x="2144" y="5679"/>
                  </a:lnTo>
                  <a:lnTo>
                    <a:pt x="2053" y="5975"/>
                  </a:lnTo>
                  <a:lnTo>
                    <a:pt x="1961" y="6294"/>
                  </a:lnTo>
                  <a:lnTo>
                    <a:pt x="1825" y="6591"/>
                  </a:lnTo>
                  <a:lnTo>
                    <a:pt x="1688" y="6910"/>
                  </a:lnTo>
                  <a:lnTo>
                    <a:pt x="1505" y="7207"/>
                  </a:lnTo>
                  <a:lnTo>
                    <a:pt x="1323" y="7526"/>
                  </a:lnTo>
                  <a:lnTo>
                    <a:pt x="1118" y="7822"/>
                  </a:lnTo>
                  <a:lnTo>
                    <a:pt x="867" y="8142"/>
                  </a:lnTo>
                  <a:lnTo>
                    <a:pt x="616" y="8438"/>
                  </a:lnTo>
                  <a:lnTo>
                    <a:pt x="342" y="8734"/>
                  </a:lnTo>
                  <a:lnTo>
                    <a:pt x="46" y="9031"/>
                  </a:lnTo>
                  <a:lnTo>
                    <a:pt x="0" y="9099"/>
                  </a:lnTo>
                  <a:lnTo>
                    <a:pt x="0" y="9168"/>
                  </a:lnTo>
                  <a:lnTo>
                    <a:pt x="46" y="9236"/>
                  </a:lnTo>
                  <a:lnTo>
                    <a:pt x="137" y="9259"/>
                  </a:lnTo>
                  <a:lnTo>
                    <a:pt x="11152" y="9191"/>
                  </a:lnTo>
                  <a:lnTo>
                    <a:pt x="11243" y="9168"/>
                  </a:lnTo>
                  <a:lnTo>
                    <a:pt x="11288" y="9099"/>
                  </a:lnTo>
                  <a:lnTo>
                    <a:pt x="11288" y="9008"/>
                  </a:lnTo>
                  <a:lnTo>
                    <a:pt x="11243" y="8940"/>
                  </a:lnTo>
                  <a:lnTo>
                    <a:pt x="2144" y="913"/>
                  </a:lnTo>
                  <a:lnTo>
                    <a:pt x="1825" y="639"/>
                  </a:lnTo>
                  <a:lnTo>
                    <a:pt x="1460" y="411"/>
                  </a:lnTo>
                  <a:lnTo>
                    <a:pt x="1095" y="183"/>
                  </a:lnTo>
                  <a:lnTo>
                    <a:pt x="730"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
            <p:cNvSpPr/>
            <p:nvPr/>
          </p:nvSpPr>
          <p:spPr>
            <a:xfrm>
              <a:off x="2763139" y="230846"/>
              <a:ext cx="644865" cy="605796"/>
            </a:xfrm>
            <a:custGeom>
              <a:avLst/>
              <a:gdLst/>
              <a:ahLst/>
              <a:cxnLst/>
              <a:rect l="l" t="t" r="r" b="b"/>
              <a:pathLst>
                <a:path w="7138" h="7002" extrusionOk="0">
                  <a:moveTo>
                    <a:pt x="6613" y="1"/>
                  </a:moveTo>
                  <a:lnTo>
                    <a:pt x="5724" y="1460"/>
                  </a:lnTo>
                  <a:lnTo>
                    <a:pt x="5040" y="457"/>
                  </a:lnTo>
                  <a:lnTo>
                    <a:pt x="4424" y="1688"/>
                  </a:lnTo>
                  <a:lnTo>
                    <a:pt x="3603" y="365"/>
                  </a:lnTo>
                  <a:lnTo>
                    <a:pt x="3079" y="1711"/>
                  </a:lnTo>
                  <a:lnTo>
                    <a:pt x="1939" y="525"/>
                  </a:lnTo>
                  <a:lnTo>
                    <a:pt x="1300" y="1825"/>
                  </a:lnTo>
                  <a:lnTo>
                    <a:pt x="0" y="502"/>
                  </a:lnTo>
                  <a:lnTo>
                    <a:pt x="547" y="6865"/>
                  </a:lnTo>
                  <a:lnTo>
                    <a:pt x="616" y="6888"/>
                  </a:lnTo>
                  <a:lnTo>
                    <a:pt x="661" y="6910"/>
                  </a:lnTo>
                  <a:lnTo>
                    <a:pt x="684" y="6956"/>
                  </a:lnTo>
                  <a:lnTo>
                    <a:pt x="707" y="7002"/>
                  </a:lnTo>
                  <a:lnTo>
                    <a:pt x="7001" y="6728"/>
                  </a:lnTo>
                  <a:lnTo>
                    <a:pt x="7001" y="6660"/>
                  </a:lnTo>
                  <a:lnTo>
                    <a:pt x="7047" y="6614"/>
                  </a:lnTo>
                  <a:lnTo>
                    <a:pt x="7069" y="6591"/>
                  </a:lnTo>
                  <a:lnTo>
                    <a:pt x="7138" y="6568"/>
                  </a:lnTo>
                  <a:lnTo>
                    <a:pt x="6613" y="1"/>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
            <p:cNvSpPr/>
            <p:nvPr/>
          </p:nvSpPr>
          <p:spPr>
            <a:xfrm>
              <a:off x="2763139" y="29559"/>
              <a:ext cx="644865" cy="605796"/>
            </a:xfrm>
            <a:custGeom>
              <a:avLst/>
              <a:gdLst/>
              <a:ahLst/>
              <a:cxnLst/>
              <a:rect l="l" t="t" r="r" b="b"/>
              <a:pathLst>
                <a:path w="7138" h="7002" fill="none" extrusionOk="0">
                  <a:moveTo>
                    <a:pt x="6613" y="1"/>
                  </a:moveTo>
                  <a:lnTo>
                    <a:pt x="5724" y="1460"/>
                  </a:lnTo>
                  <a:lnTo>
                    <a:pt x="5040" y="457"/>
                  </a:lnTo>
                  <a:lnTo>
                    <a:pt x="4424" y="1688"/>
                  </a:lnTo>
                  <a:lnTo>
                    <a:pt x="3603" y="365"/>
                  </a:lnTo>
                  <a:lnTo>
                    <a:pt x="3079" y="1711"/>
                  </a:lnTo>
                  <a:lnTo>
                    <a:pt x="1939" y="525"/>
                  </a:lnTo>
                  <a:lnTo>
                    <a:pt x="1300" y="1825"/>
                  </a:lnTo>
                  <a:lnTo>
                    <a:pt x="0" y="502"/>
                  </a:lnTo>
                  <a:lnTo>
                    <a:pt x="0" y="502"/>
                  </a:lnTo>
                  <a:lnTo>
                    <a:pt x="547" y="6865"/>
                  </a:lnTo>
                  <a:lnTo>
                    <a:pt x="547" y="6865"/>
                  </a:lnTo>
                  <a:lnTo>
                    <a:pt x="547" y="6865"/>
                  </a:lnTo>
                  <a:lnTo>
                    <a:pt x="547" y="6865"/>
                  </a:lnTo>
                  <a:lnTo>
                    <a:pt x="547" y="6865"/>
                  </a:lnTo>
                  <a:lnTo>
                    <a:pt x="547" y="6865"/>
                  </a:lnTo>
                  <a:lnTo>
                    <a:pt x="616" y="6888"/>
                  </a:lnTo>
                  <a:lnTo>
                    <a:pt x="661" y="6910"/>
                  </a:lnTo>
                  <a:lnTo>
                    <a:pt x="684" y="6956"/>
                  </a:lnTo>
                  <a:lnTo>
                    <a:pt x="707" y="7002"/>
                  </a:lnTo>
                  <a:lnTo>
                    <a:pt x="707" y="7002"/>
                  </a:lnTo>
                  <a:lnTo>
                    <a:pt x="7001" y="6728"/>
                  </a:lnTo>
                  <a:lnTo>
                    <a:pt x="7001" y="6728"/>
                  </a:lnTo>
                  <a:lnTo>
                    <a:pt x="7001" y="6728"/>
                  </a:lnTo>
                  <a:lnTo>
                    <a:pt x="7001" y="6660"/>
                  </a:lnTo>
                  <a:lnTo>
                    <a:pt x="7047" y="6614"/>
                  </a:lnTo>
                  <a:lnTo>
                    <a:pt x="7069" y="6591"/>
                  </a:lnTo>
                  <a:lnTo>
                    <a:pt x="7138" y="6568"/>
                  </a:lnTo>
                  <a:lnTo>
                    <a:pt x="66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0"/>
            <p:cNvSpPr/>
            <p:nvPr/>
          </p:nvSpPr>
          <p:spPr>
            <a:xfrm>
              <a:off x="2814625" y="611580"/>
              <a:ext cx="628422" cy="678950"/>
            </a:xfrm>
            <a:custGeom>
              <a:avLst/>
              <a:gdLst/>
              <a:ahLst/>
              <a:cxnLst/>
              <a:rect l="l" t="t" r="r" b="b"/>
              <a:pathLst>
                <a:path w="6956" h="5246" extrusionOk="0">
                  <a:moveTo>
                    <a:pt x="6431" y="1"/>
                  </a:moveTo>
                  <a:lnTo>
                    <a:pt x="137" y="275"/>
                  </a:lnTo>
                  <a:lnTo>
                    <a:pt x="114" y="343"/>
                  </a:lnTo>
                  <a:lnTo>
                    <a:pt x="91" y="389"/>
                  </a:lnTo>
                  <a:lnTo>
                    <a:pt x="46" y="411"/>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22" y="115"/>
                  </a:lnTo>
                  <a:lnTo>
                    <a:pt x="6477" y="92"/>
                  </a:lnTo>
                  <a:lnTo>
                    <a:pt x="6454" y="47"/>
                  </a:lnTo>
                  <a:lnTo>
                    <a:pt x="6431" y="1"/>
                  </a:lnTo>
                  <a:close/>
                </a:path>
              </a:pathLst>
            </a:custGeom>
            <a:solidFill>
              <a:srgbClr val="F6D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a:off x="2814635" y="611570"/>
              <a:ext cx="628422" cy="453871"/>
            </a:xfrm>
            <a:custGeom>
              <a:avLst/>
              <a:gdLst/>
              <a:ahLst/>
              <a:cxnLst/>
              <a:rect l="l" t="t" r="r" b="b"/>
              <a:pathLst>
                <a:path w="6956" h="5246" fill="none" extrusionOk="0">
                  <a:moveTo>
                    <a:pt x="6431" y="1"/>
                  </a:moveTo>
                  <a:lnTo>
                    <a:pt x="137" y="275"/>
                  </a:lnTo>
                  <a:lnTo>
                    <a:pt x="137" y="275"/>
                  </a:lnTo>
                  <a:lnTo>
                    <a:pt x="114" y="343"/>
                  </a:lnTo>
                  <a:lnTo>
                    <a:pt x="91" y="389"/>
                  </a:lnTo>
                  <a:lnTo>
                    <a:pt x="46" y="411"/>
                  </a:lnTo>
                  <a:lnTo>
                    <a:pt x="0" y="434"/>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68" y="138"/>
                  </a:lnTo>
                  <a:lnTo>
                    <a:pt x="6568" y="138"/>
                  </a:lnTo>
                  <a:lnTo>
                    <a:pt x="6568" y="138"/>
                  </a:lnTo>
                  <a:lnTo>
                    <a:pt x="6522" y="115"/>
                  </a:lnTo>
                  <a:lnTo>
                    <a:pt x="6477" y="92"/>
                  </a:lnTo>
                  <a:lnTo>
                    <a:pt x="6454" y="47"/>
                  </a:lnTo>
                  <a:lnTo>
                    <a:pt x="64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a:off x="3395629" y="597813"/>
              <a:ext cx="14455" cy="25696"/>
            </a:xfrm>
            <a:custGeom>
              <a:avLst/>
              <a:gdLst/>
              <a:ahLst/>
              <a:cxnLst/>
              <a:rect l="l" t="t" r="r" b="b"/>
              <a:pathLst>
                <a:path w="160" h="297" extrusionOk="0">
                  <a:moveTo>
                    <a:pt x="137" y="0"/>
                  </a:moveTo>
                  <a:lnTo>
                    <a:pt x="68" y="23"/>
                  </a:lnTo>
                  <a:lnTo>
                    <a:pt x="46" y="46"/>
                  </a:lnTo>
                  <a:lnTo>
                    <a:pt x="0" y="92"/>
                  </a:lnTo>
                  <a:lnTo>
                    <a:pt x="0" y="160"/>
                  </a:lnTo>
                  <a:lnTo>
                    <a:pt x="23" y="206"/>
                  </a:lnTo>
                  <a:lnTo>
                    <a:pt x="46" y="251"/>
                  </a:lnTo>
                  <a:lnTo>
                    <a:pt x="91" y="274"/>
                  </a:lnTo>
                  <a:lnTo>
                    <a:pt x="137" y="297"/>
                  </a:lnTo>
                  <a:lnTo>
                    <a:pt x="160" y="297"/>
                  </a:lnTo>
                  <a:lnTo>
                    <a:pt x="137" y="0"/>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a:off x="3395629" y="597813"/>
              <a:ext cx="14455" cy="25696"/>
            </a:xfrm>
            <a:custGeom>
              <a:avLst/>
              <a:gdLst/>
              <a:ahLst/>
              <a:cxnLst/>
              <a:rect l="l" t="t" r="r" b="b"/>
              <a:pathLst>
                <a:path w="160" h="297" fill="none" extrusionOk="0">
                  <a:moveTo>
                    <a:pt x="137" y="0"/>
                  </a:moveTo>
                  <a:lnTo>
                    <a:pt x="137" y="0"/>
                  </a:lnTo>
                  <a:lnTo>
                    <a:pt x="68" y="23"/>
                  </a:lnTo>
                  <a:lnTo>
                    <a:pt x="46" y="46"/>
                  </a:lnTo>
                  <a:lnTo>
                    <a:pt x="0" y="92"/>
                  </a:lnTo>
                  <a:lnTo>
                    <a:pt x="0" y="160"/>
                  </a:lnTo>
                  <a:lnTo>
                    <a:pt x="0" y="160"/>
                  </a:lnTo>
                  <a:lnTo>
                    <a:pt x="0" y="160"/>
                  </a:lnTo>
                  <a:lnTo>
                    <a:pt x="23" y="206"/>
                  </a:lnTo>
                  <a:lnTo>
                    <a:pt x="46" y="251"/>
                  </a:lnTo>
                  <a:lnTo>
                    <a:pt x="91" y="274"/>
                  </a:lnTo>
                  <a:lnTo>
                    <a:pt x="137" y="297"/>
                  </a:lnTo>
                  <a:lnTo>
                    <a:pt x="137" y="297"/>
                  </a:lnTo>
                  <a:lnTo>
                    <a:pt x="137" y="297"/>
                  </a:lnTo>
                  <a:lnTo>
                    <a:pt x="160" y="297"/>
                  </a:lnTo>
                  <a:lnTo>
                    <a:pt x="1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a:off x="2812557" y="623423"/>
              <a:ext cx="14545" cy="25782"/>
            </a:xfrm>
            <a:custGeom>
              <a:avLst/>
              <a:gdLst/>
              <a:ahLst/>
              <a:cxnLst/>
              <a:rect l="l" t="t" r="r" b="b"/>
              <a:pathLst>
                <a:path w="161" h="298" extrusionOk="0">
                  <a:moveTo>
                    <a:pt x="0" y="1"/>
                  </a:moveTo>
                  <a:lnTo>
                    <a:pt x="23" y="297"/>
                  </a:lnTo>
                  <a:lnTo>
                    <a:pt x="69" y="274"/>
                  </a:lnTo>
                  <a:lnTo>
                    <a:pt x="114" y="252"/>
                  </a:lnTo>
                  <a:lnTo>
                    <a:pt x="137" y="206"/>
                  </a:lnTo>
                  <a:lnTo>
                    <a:pt x="160" y="138"/>
                  </a:lnTo>
                  <a:lnTo>
                    <a:pt x="137" y="92"/>
                  </a:lnTo>
                  <a:lnTo>
                    <a:pt x="114" y="46"/>
                  </a:lnTo>
                  <a:lnTo>
                    <a:pt x="69" y="24"/>
                  </a:lnTo>
                  <a:lnTo>
                    <a:pt x="0" y="1"/>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a:off x="2812557" y="623423"/>
              <a:ext cx="14545" cy="25782"/>
            </a:xfrm>
            <a:custGeom>
              <a:avLst/>
              <a:gdLst/>
              <a:ahLst/>
              <a:cxnLst/>
              <a:rect l="l" t="t" r="r" b="b"/>
              <a:pathLst>
                <a:path w="161" h="298" fill="none" extrusionOk="0">
                  <a:moveTo>
                    <a:pt x="0" y="1"/>
                  </a:moveTo>
                  <a:lnTo>
                    <a:pt x="0" y="1"/>
                  </a:lnTo>
                  <a:lnTo>
                    <a:pt x="0" y="1"/>
                  </a:lnTo>
                  <a:lnTo>
                    <a:pt x="0" y="1"/>
                  </a:lnTo>
                  <a:lnTo>
                    <a:pt x="0" y="1"/>
                  </a:lnTo>
                  <a:lnTo>
                    <a:pt x="0" y="1"/>
                  </a:lnTo>
                  <a:lnTo>
                    <a:pt x="23" y="297"/>
                  </a:lnTo>
                  <a:lnTo>
                    <a:pt x="23" y="297"/>
                  </a:lnTo>
                  <a:lnTo>
                    <a:pt x="69" y="274"/>
                  </a:lnTo>
                  <a:lnTo>
                    <a:pt x="114" y="252"/>
                  </a:lnTo>
                  <a:lnTo>
                    <a:pt x="137" y="206"/>
                  </a:lnTo>
                  <a:lnTo>
                    <a:pt x="160" y="138"/>
                  </a:lnTo>
                  <a:lnTo>
                    <a:pt x="160" y="138"/>
                  </a:lnTo>
                  <a:lnTo>
                    <a:pt x="160" y="138"/>
                  </a:lnTo>
                  <a:lnTo>
                    <a:pt x="137" y="92"/>
                  </a:lnTo>
                  <a:lnTo>
                    <a:pt x="114" y="46"/>
                  </a:lnTo>
                  <a:lnTo>
                    <a:pt x="69" y="2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a:off x="2750762" y="217003"/>
              <a:ext cx="704672" cy="1061570"/>
            </a:xfrm>
            <a:custGeom>
              <a:avLst/>
              <a:gdLst/>
              <a:ahLst/>
              <a:cxnLst/>
              <a:rect l="l" t="t" r="r" b="b"/>
              <a:pathLst>
                <a:path w="7800" h="12270" extrusionOk="0">
                  <a:moveTo>
                    <a:pt x="6659" y="594"/>
                  </a:moveTo>
                  <a:lnTo>
                    <a:pt x="7480" y="11358"/>
                  </a:lnTo>
                  <a:lnTo>
                    <a:pt x="6636" y="10537"/>
                  </a:lnTo>
                  <a:lnTo>
                    <a:pt x="6568" y="10491"/>
                  </a:lnTo>
                  <a:lnTo>
                    <a:pt x="6500" y="10491"/>
                  </a:lnTo>
                  <a:lnTo>
                    <a:pt x="6454" y="10514"/>
                  </a:lnTo>
                  <a:lnTo>
                    <a:pt x="6408" y="10559"/>
                  </a:lnTo>
                  <a:lnTo>
                    <a:pt x="5929" y="11358"/>
                  </a:lnTo>
                  <a:lnTo>
                    <a:pt x="5291" y="10742"/>
                  </a:lnTo>
                  <a:lnTo>
                    <a:pt x="5245" y="10696"/>
                  </a:lnTo>
                  <a:lnTo>
                    <a:pt x="5177" y="10696"/>
                  </a:lnTo>
                  <a:lnTo>
                    <a:pt x="5131" y="10719"/>
                  </a:lnTo>
                  <a:lnTo>
                    <a:pt x="5086" y="10765"/>
                  </a:lnTo>
                  <a:lnTo>
                    <a:pt x="4402" y="11722"/>
                  </a:lnTo>
                  <a:lnTo>
                    <a:pt x="3626" y="11038"/>
                  </a:lnTo>
                  <a:lnTo>
                    <a:pt x="3581" y="11016"/>
                  </a:lnTo>
                  <a:lnTo>
                    <a:pt x="3444" y="11016"/>
                  </a:lnTo>
                  <a:lnTo>
                    <a:pt x="3421" y="11061"/>
                  </a:lnTo>
                  <a:lnTo>
                    <a:pt x="2965" y="11745"/>
                  </a:lnTo>
                  <a:lnTo>
                    <a:pt x="2144" y="11152"/>
                  </a:lnTo>
                  <a:lnTo>
                    <a:pt x="2098" y="11130"/>
                  </a:lnTo>
                  <a:lnTo>
                    <a:pt x="2053" y="11130"/>
                  </a:lnTo>
                  <a:lnTo>
                    <a:pt x="2007" y="11152"/>
                  </a:lnTo>
                  <a:lnTo>
                    <a:pt x="1961" y="11175"/>
                  </a:lnTo>
                  <a:lnTo>
                    <a:pt x="1229" y="11837"/>
                  </a:lnTo>
                  <a:lnTo>
                    <a:pt x="1209" y="11631"/>
                  </a:lnTo>
                  <a:lnTo>
                    <a:pt x="684" y="5383"/>
                  </a:lnTo>
                  <a:lnTo>
                    <a:pt x="411" y="2122"/>
                  </a:lnTo>
                  <a:lnTo>
                    <a:pt x="320" y="1073"/>
                  </a:lnTo>
                  <a:lnTo>
                    <a:pt x="316" y="1029"/>
                  </a:lnTo>
                  <a:lnTo>
                    <a:pt x="316" y="1029"/>
                  </a:lnTo>
                  <a:lnTo>
                    <a:pt x="1346" y="2076"/>
                  </a:lnTo>
                  <a:lnTo>
                    <a:pt x="1391" y="2122"/>
                  </a:lnTo>
                  <a:lnTo>
                    <a:pt x="1460" y="2122"/>
                  </a:lnTo>
                  <a:lnTo>
                    <a:pt x="1528" y="2099"/>
                  </a:lnTo>
                  <a:lnTo>
                    <a:pt x="1574" y="2053"/>
                  </a:lnTo>
                  <a:lnTo>
                    <a:pt x="2121" y="913"/>
                  </a:lnTo>
                  <a:lnTo>
                    <a:pt x="3102" y="1962"/>
                  </a:lnTo>
                  <a:lnTo>
                    <a:pt x="3170" y="2008"/>
                  </a:lnTo>
                  <a:lnTo>
                    <a:pt x="3239" y="2008"/>
                  </a:lnTo>
                  <a:lnTo>
                    <a:pt x="3307" y="1985"/>
                  </a:lnTo>
                  <a:lnTo>
                    <a:pt x="3330" y="1917"/>
                  </a:lnTo>
                  <a:lnTo>
                    <a:pt x="3763" y="845"/>
                  </a:lnTo>
                  <a:lnTo>
                    <a:pt x="4424" y="1939"/>
                  </a:lnTo>
                  <a:lnTo>
                    <a:pt x="4493" y="1985"/>
                  </a:lnTo>
                  <a:lnTo>
                    <a:pt x="4561" y="2008"/>
                  </a:lnTo>
                  <a:lnTo>
                    <a:pt x="4630" y="1985"/>
                  </a:lnTo>
                  <a:lnTo>
                    <a:pt x="4675" y="1917"/>
                  </a:lnTo>
                  <a:lnTo>
                    <a:pt x="5200" y="913"/>
                  </a:lnTo>
                  <a:lnTo>
                    <a:pt x="5747" y="1689"/>
                  </a:lnTo>
                  <a:lnTo>
                    <a:pt x="5793" y="1734"/>
                  </a:lnTo>
                  <a:lnTo>
                    <a:pt x="5861" y="1757"/>
                  </a:lnTo>
                  <a:lnTo>
                    <a:pt x="5929" y="1734"/>
                  </a:lnTo>
                  <a:lnTo>
                    <a:pt x="5975" y="1689"/>
                  </a:lnTo>
                  <a:lnTo>
                    <a:pt x="6659" y="594"/>
                  </a:lnTo>
                  <a:close/>
                  <a:moveTo>
                    <a:pt x="6750" y="1"/>
                  </a:moveTo>
                  <a:lnTo>
                    <a:pt x="6705" y="24"/>
                  </a:lnTo>
                  <a:lnTo>
                    <a:pt x="6659" y="47"/>
                  </a:lnTo>
                  <a:lnTo>
                    <a:pt x="6636" y="69"/>
                  </a:lnTo>
                  <a:lnTo>
                    <a:pt x="5861" y="1346"/>
                  </a:lnTo>
                  <a:lnTo>
                    <a:pt x="5291" y="548"/>
                  </a:lnTo>
                  <a:lnTo>
                    <a:pt x="5223" y="503"/>
                  </a:lnTo>
                  <a:lnTo>
                    <a:pt x="5154" y="480"/>
                  </a:lnTo>
                  <a:lnTo>
                    <a:pt x="5086" y="503"/>
                  </a:lnTo>
                  <a:lnTo>
                    <a:pt x="5040" y="571"/>
                  </a:lnTo>
                  <a:lnTo>
                    <a:pt x="4538" y="1574"/>
                  </a:lnTo>
                  <a:lnTo>
                    <a:pt x="3854" y="457"/>
                  </a:lnTo>
                  <a:lnTo>
                    <a:pt x="3786" y="389"/>
                  </a:lnTo>
                  <a:lnTo>
                    <a:pt x="3717" y="389"/>
                  </a:lnTo>
                  <a:lnTo>
                    <a:pt x="3649" y="411"/>
                  </a:lnTo>
                  <a:lnTo>
                    <a:pt x="3603" y="480"/>
                  </a:lnTo>
                  <a:lnTo>
                    <a:pt x="3147" y="1597"/>
                  </a:lnTo>
                  <a:lnTo>
                    <a:pt x="2190" y="571"/>
                  </a:lnTo>
                  <a:lnTo>
                    <a:pt x="2121" y="548"/>
                  </a:lnTo>
                  <a:lnTo>
                    <a:pt x="2053" y="525"/>
                  </a:lnTo>
                  <a:lnTo>
                    <a:pt x="1984" y="571"/>
                  </a:lnTo>
                  <a:lnTo>
                    <a:pt x="1961" y="617"/>
                  </a:lnTo>
                  <a:lnTo>
                    <a:pt x="1414" y="1734"/>
                  </a:lnTo>
                  <a:lnTo>
                    <a:pt x="251" y="571"/>
                  </a:lnTo>
                  <a:lnTo>
                    <a:pt x="183" y="525"/>
                  </a:lnTo>
                  <a:lnTo>
                    <a:pt x="92" y="525"/>
                  </a:lnTo>
                  <a:lnTo>
                    <a:pt x="23" y="594"/>
                  </a:lnTo>
                  <a:lnTo>
                    <a:pt x="0" y="662"/>
                  </a:lnTo>
                  <a:lnTo>
                    <a:pt x="0" y="685"/>
                  </a:lnTo>
                  <a:lnTo>
                    <a:pt x="46" y="1324"/>
                  </a:lnTo>
                  <a:lnTo>
                    <a:pt x="981" y="12133"/>
                  </a:lnTo>
                  <a:lnTo>
                    <a:pt x="1004" y="12201"/>
                  </a:lnTo>
                  <a:lnTo>
                    <a:pt x="1072" y="12247"/>
                  </a:lnTo>
                  <a:lnTo>
                    <a:pt x="1141" y="12270"/>
                  </a:lnTo>
                  <a:lnTo>
                    <a:pt x="1209" y="12224"/>
                  </a:lnTo>
                  <a:lnTo>
                    <a:pt x="2076" y="11449"/>
                  </a:lnTo>
                  <a:lnTo>
                    <a:pt x="2896" y="12065"/>
                  </a:lnTo>
                  <a:lnTo>
                    <a:pt x="2965" y="12087"/>
                  </a:lnTo>
                  <a:lnTo>
                    <a:pt x="3010" y="12087"/>
                  </a:lnTo>
                  <a:lnTo>
                    <a:pt x="3056" y="12065"/>
                  </a:lnTo>
                  <a:lnTo>
                    <a:pt x="3102" y="12019"/>
                  </a:lnTo>
                  <a:lnTo>
                    <a:pt x="3558" y="11358"/>
                  </a:lnTo>
                  <a:lnTo>
                    <a:pt x="4333" y="12042"/>
                  </a:lnTo>
                  <a:lnTo>
                    <a:pt x="4379" y="12087"/>
                  </a:lnTo>
                  <a:lnTo>
                    <a:pt x="4447" y="12087"/>
                  </a:lnTo>
                  <a:lnTo>
                    <a:pt x="4493" y="12065"/>
                  </a:lnTo>
                  <a:lnTo>
                    <a:pt x="4538" y="12019"/>
                  </a:lnTo>
                  <a:lnTo>
                    <a:pt x="5223" y="11061"/>
                  </a:lnTo>
                  <a:lnTo>
                    <a:pt x="5861" y="11677"/>
                  </a:lnTo>
                  <a:lnTo>
                    <a:pt x="5929" y="11722"/>
                  </a:lnTo>
                  <a:lnTo>
                    <a:pt x="5975" y="11722"/>
                  </a:lnTo>
                  <a:lnTo>
                    <a:pt x="6043" y="11700"/>
                  </a:lnTo>
                  <a:lnTo>
                    <a:pt x="6089" y="11654"/>
                  </a:lnTo>
                  <a:lnTo>
                    <a:pt x="6568" y="10856"/>
                  </a:lnTo>
                  <a:lnTo>
                    <a:pt x="7549" y="11814"/>
                  </a:lnTo>
                  <a:lnTo>
                    <a:pt x="7640" y="11859"/>
                  </a:lnTo>
                  <a:lnTo>
                    <a:pt x="7708" y="11836"/>
                  </a:lnTo>
                  <a:lnTo>
                    <a:pt x="7777" y="11791"/>
                  </a:lnTo>
                  <a:lnTo>
                    <a:pt x="7799" y="11700"/>
                  </a:lnTo>
                  <a:lnTo>
                    <a:pt x="6910" y="138"/>
                  </a:lnTo>
                  <a:lnTo>
                    <a:pt x="6887" y="92"/>
                  </a:lnTo>
                  <a:lnTo>
                    <a:pt x="6864" y="69"/>
                  </a:lnTo>
                  <a:lnTo>
                    <a:pt x="6842" y="24"/>
                  </a:lnTo>
                  <a:lnTo>
                    <a:pt x="6796" y="24"/>
                  </a:lnTo>
                  <a:lnTo>
                    <a:pt x="67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a:off x="4971660" y="154991"/>
              <a:ext cx="640799" cy="599826"/>
            </a:xfrm>
            <a:custGeom>
              <a:avLst/>
              <a:gdLst/>
              <a:ahLst/>
              <a:cxnLst/>
              <a:rect l="l" t="t" r="r" b="b"/>
              <a:pathLst>
                <a:path w="7093" h="6933"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502" y="6796"/>
                  </a:lnTo>
                  <a:lnTo>
                    <a:pt x="548" y="6819"/>
                  </a:lnTo>
                  <a:lnTo>
                    <a:pt x="593" y="6842"/>
                  </a:lnTo>
                  <a:lnTo>
                    <a:pt x="616" y="6887"/>
                  </a:lnTo>
                  <a:lnTo>
                    <a:pt x="639" y="6933"/>
                  </a:lnTo>
                  <a:lnTo>
                    <a:pt x="5998" y="6682"/>
                  </a:lnTo>
                  <a:lnTo>
                    <a:pt x="6226" y="6682"/>
                  </a:lnTo>
                  <a:lnTo>
                    <a:pt x="6591" y="6705"/>
                  </a:lnTo>
                  <a:lnTo>
                    <a:pt x="6956" y="6751"/>
                  </a:lnTo>
                  <a:lnTo>
                    <a:pt x="6979" y="6705"/>
                  </a:lnTo>
                  <a:lnTo>
                    <a:pt x="7001" y="6659"/>
                  </a:lnTo>
                  <a:lnTo>
                    <a:pt x="7047" y="6637"/>
                  </a:lnTo>
                  <a:lnTo>
                    <a:pt x="7093" y="6637"/>
                  </a:lnTo>
                  <a:lnTo>
                    <a:pt x="6545"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a:off x="4971660" y="-59209"/>
              <a:ext cx="640799" cy="599826"/>
            </a:xfrm>
            <a:custGeom>
              <a:avLst/>
              <a:gdLst/>
              <a:ahLst/>
              <a:cxnLst/>
              <a:rect l="l" t="t" r="r" b="b"/>
              <a:pathLst>
                <a:path w="7093" h="6933" fill="none"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479" y="6796"/>
                  </a:lnTo>
                  <a:lnTo>
                    <a:pt x="479" y="6796"/>
                  </a:lnTo>
                  <a:lnTo>
                    <a:pt x="502" y="6796"/>
                  </a:lnTo>
                  <a:lnTo>
                    <a:pt x="502" y="6796"/>
                  </a:lnTo>
                  <a:lnTo>
                    <a:pt x="548" y="6819"/>
                  </a:lnTo>
                  <a:lnTo>
                    <a:pt x="593" y="6842"/>
                  </a:lnTo>
                  <a:lnTo>
                    <a:pt x="616" y="6887"/>
                  </a:lnTo>
                  <a:lnTo>
                    <a:pt x="639" y="6933"/>
                  </a:lnTo>
                  <a:lnTo>
                    <a:pt x="639" y="6933"/>
                  </a:lnTo>
                  <a:lnTo>
                    <a:pt x="639" y="6933"/>
                  </a:lnTo>
                  <a:lnTo>
                    <a:pt x="5998" y="6682"/>
                  </a:lnTo>
                  <a:lnTo>
                    <a:pt x="5998" y="6682"/>
                  </a:lnTo>
                  <a:lnTo>
                    <a:pt x="6226" y="6682"/>
                  </a:lnTo>
                  <a:lnTo>
                    <a:pt x="6226" y="6682"/>
                  </a:lnTo>
                  <a:lnTo>
                    <a:pt x="6591" y="6705"/>
                  </a:lnTo>
                  <a:lnTo>
                    <a:pt x="6956" y="6751"/>
                  </a:lnTo>
                  <a:lnTo>
                    <a:pt x="6956" y="6751"/>
                  </a:lnTo>
                  <a:lnTo>
                    <a:pt x="6956" y="6751"/>
                  </a:lnTo>
                  <a:lnTo>
                    <a:pt x="6956" y="6751"/>
                  </a:lnTo>
                  <a:lnTo>
                    <a:pt x="6979" y="6705"/>
                  </a:lnTo>
                  <a:lnTo>
                    <a:pt x="7001" y="6659"/>
                  </a:lnTo>
                  <a:lnTo>
                    <a:pt x="7047" y="6637"/>
                  </a:lnTo>
                  <a:lnTo>
                    <a:pt x="7093" y="6637"/>
                  </a:lnTo>
                  <a:lnTo>
                    <a:pt x="7093" y="6637"/>
                  </a:lnTo>
                  <a:lnTo>
                    <a:pt x="65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a:off x="5017025" y="511926"/>
              <a:ext cx="630500" cy="678954"/>
            </a:xfrm>
            <a:custGeom>
              <a:avLst/>
              <a:gdLst/>
              <a:ahLst/>
              <a:cxnLst/>
              <a:rect l="l" t="t" r="r" b="b"/>
              <a:pathLst>
                <a:path w="6979" h="5291" extrusionOk="0">
                  <a:moveTo>
                    <a:pt x="5496" y="0"/>
                  </a:move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613" y="228"/>
                  </a:lnTo>
                  <a:lnTo>
                    <a:pt x="6568" y="228"/>
                  </a:lnTo>
                  <a:lnTo>
                    <a:pt x="6522" y="205"/>
                  </a:lnTo>
                  <a:lnTo>
                    <a:pt x="6477" y="160"/>
                  </a:lnTo>
                  <a:lnTo>
                    <a:pt x="6454" y="114"/>
                  </a:lnTo>
                  <a:lnTo>
                    <a:pt x="6454" y="69"/>
                  </a:lnTo>
                  <a:lnTo>
                    <a:pt x="6089" y="23"/>
                  </a:lnTo>
                  <a:lnTo>
                    <a:pt x="5724" y="0"/>
                  </a:lnTo>
                  <a:close/>
                </a:path>
              </a:pathLst>
            </a:custGeom>
            <a:solidFill>
              <a:srgbClr val="F6D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a:off x="5017025" y="518895"/>
              <a:ext cx="630500" cy="720581"/>
            </a:xfrm>
            <a:custGeom>
              <a:avLst/>
              <a:gdLst/>
              <a:ahLst/>
              <a:cxnLst/>
              <a:rect l="l" t="t" r="r" b="b"/>
              <a:pathLst>
                <a:path w="6979" h="5291" fill="none" extrusionOk="0">
                  <a:moveTo>
                    <a:pt x="5724" y="0"/>
                  </a:moveTo>
                  <a:lnTo>
                    <a:pt x="5724" y="0"/>
                  </a:lnTo>
                  <a:lnTo>
                    <a:pt x="5496" y="0"/>
                  </a:lnTo>
                  <a:lnTo>
                    <a:pt x="137" y="251"/>
                  </a:ln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978" y="4789"/>
                  </a:lnTo>
                  <a:lnTo>
                    <a:pt x="6613" y="228"/>
                  </a:lnTo>
                  <a:lnTo>
                    <a:pt x="6613" y="228"/>
                  </a:lnTo>
                  <a:lnTo>
                    <a:pt x="6568" y="228"/>
                  </a:lnTo>
                  <a:lnTo>
                    <a:pt x="6568" y="228"/>
                  </a:lnTo>
                  <a:lnTo>
                    <a:pt x="6522" y="205"/>
                  </a:lnTo>
                  <a:lnTo>
                    <a:pt x="6477" y="160"/>
                  </a:lnTo>
                  <a:lnTo>
                    <a:pt x="6454" y="114"/>
                  </a:lnTo>
                  <a:lnTo>
                    <a:pt x="6454" y="69"/>
                  </a:lnTo>
                  <a:lnTo>
                    <a:pt x="6454" y="69"/>
                  </a:lnTo>
                  <a:lnTo>
                    <a:pt x="6089" y="23"/>
                  </a:lnTo>
                  <a:lnTo>
                    <a:pt x="57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a:off x="5014935" y="528771"/>
              <a:ext cx="14455" cy="25696"/>
            </a:xfrm>
            <a:custGeom>
              <a:avLst/>
              <a:gdLst/>
              <a:ahLst/>
              <a:cxnLst/>
              <a:rect l="l" t="t" r="r" b="b"/>
              <a:pathLst>
                <a:path w="160" h="297" extrusionOk="0">
                  <a:moveTo>
                    <a:pt x="0" y="0"/>
                  </a:moveTo>
                  <a:lnTo>
                    <a:pt x="23" y="297"/>
                  </a:lnTo>
                  <a:lnTo>
                    <a:pt x="69" y="274"/>
                  </a:lnTo>
                  <a:lnTo>
                    <a:pt x="114" y="228"/>
                  </a:lnTo>
                  <a:lnTo>
                    <a:pt x="160" y="183"/>
                  </a:lnTo>
                  <a:lnTo>
                    <a:pt x="160" y="137"/>
                  </a:lnTo>
                  <a:lnTo>
                    <a:pt x="137" y="91"/>
                  </a:lnTo>
                  <a:lnTo>
                    <a:pt x="114" y="46"/>
                  </a:lnTo>
                  <a:lnTo>
                    <a:pt x="69" y="23"/>
                  </a:lnTo>
                  <a:lnTo>
                    <a:pt x="23" y="0"/>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0"/>
            <p:cNvSpPr/>
            <p:nvPr/>
          </p:nvSpPr>
          <p:spPr>
            <a:xfrm>
              <a:off x="5014935" y="528771"/>
              <a:ext cx="14455" cy="25696"/>
            </a:xfrm>
            <a:custGeom>
              <a:avLst/>
              <a:gdLst/>
              <a:ahLst/>
              <a:cxnLst/>
              <a:rect l="l" t="t" r="r" b="b"/>
              <a:pathLst>
                <a:path w="160" h="297" fill="none" extrusionOk="0">
                  <a:moveTo>
                    <a:pt x="23" y="0"/>
                  </a:moveTo>
                  <a:lnTo>
                    <a:pt x="23" y="0"/>
                  </a:lnTo>
                  <a:lnTo>
                    <a:pt x="0" y="0"/>
                  </a:lnTo>
                  <a:lnTo>
                    <a:pt x="0" y="0"/>
                  </a:lnTo>
                  <a:lnTo>
                    <a:pt x="23" y="297"/>
                  </a:lnTo>
                  <a:lnTo>
                    <a:pt x="23" y="297"/>
                  </a:lnTo>
                  <a:lnTo>
                    <a:pt x="69" y="274"/>
                  </a:lnTo>
                  <a:lnTo>
                    <a:pt x="114" y="228"/>
                  </a:lnTo>
                  <a:lnTo>
                    <a:pt x="160" y="183"/>
                  </a:lnTo>
                  <a:lnTo>
                    <a:pt x="160" y="137"/>
                  </a:lnTo>
                  <a:lnTo>
                    <a:pt x="160" y="137"/>
                  </a:lnTo>
                  <a:lnTo>
                    <a:pt x="160" y="137"/>
                  </a:lnTo>
                  <a:lnTo>
                    <a:pt x="160" y="137"/>
                  </a:lnTo>
                  <a:lnTo>
                    <a:pt x="137" y="91"/>
                  </a:lnTo>
                  <a:lnTo>
                    <a:pt x="114" y="46"/>
                  </a:lnTo>
                  <a:lnTo>
                    <a:pt x="69" y="23"/>
                  </a:lnTo>
                  <a:lnTo>
                    <a:pt x="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a:off x="5599995" y="514928"/>
              <a:ext cx="14545" cy="23792"/>
            </a:xfrm>
            <a:custGeom>
              <a:avLst/>
              <a:gdLst/>
              <a:ahLst/>
              <a:cxnLst/>
              <a:rect l="l" t="t" r="r" b="b"/>
              <a:pathLst>
                <a:path w="161" h="275" extrusionOk="0">
                  <a:moveTo>
                    <a:pt x="92" y="1"/>
                  </a:moveTo>
                  <a:lnTo>
                    <a:pt x="46" y="23"/>
                  </a:lnTo>
                  <a:lnTo>
                    <a:pt x="24" y="69"/>
                  </a:lnTo>
                  <a:lnTo>
                    <a:pt x="1" y="115"/>
                  </a:lnTo>
                  <a:lnTo>
                    <a:pt x="1" y="160"/>
                  </a:lnTo>
                  <a:lnTo>
                    <a:pt x="24" y="206"/>
                  </a:lnTo>
                  <a:lnTo>
                    <a:pt x="69" y="251"/>
                  </a:lnTo>
                  <a:lnTo>
                    <a:pt x="115" y="274"/>
                  </a:lnTo>
                  <a:lnTo>
                    <a:pt x="160" y="274"/>
                  </a:lnTo>
                  <a:lnTo>
                    <a:pt x="138" y="1"/>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a:off x="5599995" y="514928"/>
              <a:ext cx="14545" cy="23792"/>
            </a:xfrm>
            <a:custGeom>
              <a:avLst/>
              <a:gdLst/>
              <a:ahLst/>
              <a:cxnLst/>
              <a:rect l="l" t="t" r="r" b="b"/>
              <a:pathLst>
                <a:path w="161" h="275" fill="none" extrusionOk="0">
                  <a:moveTo>
                    <a:pt x="138" y="1"/>
                  </a:moveTo>
                  <a:lnTo>
                    <a:pt x="138" y="1"/>
                  </a:lnTo>
                  <a:lnTo>
                    <a:pt x="92" y="1"/>
                  </a:lnTo>
                  <a:lnTo>
                    <a:pt x="46" y="23"/>
                  </a:lnTo>
                  <a:lnTo>
                    <a:pt x="24" y="69"/>
                  </a:lnTo>
                  <a:lnTo>
                    <a:pt x="1" y="115"/>
                  </a:lnTo>
                  <a:lnTo>
                    <a:pt x="1" y="115"/>
                  </a:lnTo>
                  <a:lnTo>
                    <a:pt x="1" y="115"/>
                  </a:lnTo>
                  <a:lnTo>
                    <a:pt x="1" y="115"/>
                  </a:lnTo>
                  <a:lnTo>
                    <a:pt x="1" y="160"/>
                  </a:lnTo>
                  <a:lnTo>
                    <a:pt x="24" y="206"/>
                  </a:lnTo>
                  <a:lnTo>
                    <a:pt x="69" y="251"/>
                  </a:lnTo>
                  <a:lnTo>
                    <a:pt x="115" y="274"/>
                  </a:lnTo>
                  <a:lnTo>
                    <a:pt x="115" y="274"/>
                  </a:lnTo>
                  <a:lnTo>
                    <a:pt x="160" y="274"/>
                  </a:lnTo>
                  <a:lnTo>
                    <a:pt x="160" y="274"/>
                  </a:lnTo>
                  <a:lnTo>
                    <a:pt x="1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4959284" y="143138"/>
              <a:ext cx="702594" cy="1059580"/>
            </a:xfrm>
            <a:custGeom>
              <a:avLst/>
              <a:gdLst/>
              <a:ahLst/>
              <a:cxnLst/>
              <a:rect l="l" t="t" r="r" b="b"/>
              <a:pathLst>
                <a:path w="7777" h="12247" extrusionOk="0">
                  <a:moveTo>
                    <a:pt x="6550" y="448"/>
                  </a:moveTo>
                  <a:lnTo>
                    <a:pt x="6568" y="639"/>
                  </a:lnTo>
                  <a:lnTo>
                    <a:pt x="7093" y="6888"/>
                  </a:lnTo>
                  <a:lnTo>
                    <a:pt x="7366" y="10149"/>
                  </a:lnTo>
                  <a:lnTo>
                    <a:pt x="7458" y="11198"/>
                  </a:lnTo>
                  <a:lnTo>
                    <a:pt x="7459" y="11217"/>
                  </a:lnTo>
                  <a:lnTo>
                    <a:pt x="6431" y="10171"/>
                  </a:lnTo>
                  <a:lnTo>
                    <a:pt x="6363" y="10149"/>
                  </a:lnTo>
                  <a:lnTo>
                    <a:pt x="6317" y="10126"/>
                  </a:lnTo>
                  <a:lnTo>
                    <a:pt x="6249" y="10171"/>
                  </a:lnTo>
                  <a:lnTo>
                    <a:pt x="6203" y="10217"/>
                  </a:lnTo>
                  <a:lnTo>
                    <a:pt x="5656" y="11334"/>
                  </a:lnTo>
                  <a:lnTo>
                    <a:pt x="4676" y="10285"/>
                  </a:lnTo>
                  <a:lnTo>
                    <a:pt x="4607" y="10263"/>
                  </a:lnTo>
                  <a:lnTo>
                    <a:pt x="4539" y="10240"/>
                  </a:lnTo>
                  <a:lnTo>
                    <a:pt x="4470" y="10285"/>
                  </a:lnTo>
                  <a:lnTo>
                    <a:pt x="4425" y="10331"/>
                  </a:lnTo>
                  <a:lnTo>
                    <a:pt x="4014" y="11426"/>
                  </a:lnTo>
                  <a:lnTo>
                    <a:pt x="3353" y="10331"/>
                  </a:lnTo>
                  <a:lnTo>
                    <a:pt x="3284" y="10263"/>
                  </a:lnTo>
                  <a:lnTo>
                    <a:pt x="3216" y="10263"/>
                  </a:lnTo>
                  <a:lnTo>
                    <a:pt x="3148" y="10285"/>
                  </a:lnTo>
                  <a:lnTo>
                    <a:pt x="3102" y="10331"/>
                  </a:lnTo>
                  <a:lnTo>
                    <a:pt x="2578" y="11357"/>
                  </a:lnTo>
                  <a:lnTo>
                    <a:pt x="2030" y="10559"/>
                  </a:lnTo>
                  <a:lnTo>
                    <a:pt x="1985" y="10513"/>
                  </a:lnTo>
                  <a:lnTo>
                    <a:pt x="1916" y="10491"/>
                  </a:lnTo>
                  <a:lnTo>
                    <a:pt x="1848" y="10513"/>
                  </a:lnTo>
                  <a:lnTo>
                    <a:pt x="1802" y="10559"/>
                  </a:lnTo>
                  <a:lnTo>
                    <a:pt x="1118" y="11654"/>
                  </a:lnTo>
                  <a:lnTo>
                    <a:pt x="297" y="890"/>
                  </a:lnTo>
                  <a:lnTo>
                    <a:pt x="1164" y="1711"/>
                  </a:lnTo>
                  <a:lnTo>
                    <a:pt x="1209" y="1757"/>
                  </a:lnTo>
                  <a:lnTo>
                    <a:pt x="1278" y="1757"/>
                  </a:lnTo>
                  <a:lnTo>
                    <a:pt x="1346" y="1734"/>
                  </a:lnTo>
                  <a:lnTo>
                    <a:pt x="1392" y="1688"/>
                  </a:lnTo>
                  <a:lnTo>
                    <a:pt x="1848" y="890"/>
                  </a:lnTo>
                  <a:lnTo>
                    <a:pt x="2486" y="1506"/>
                  </a:lnTo>
                  <a:lnTo>
                    <a:pt x="2555" y="1551"/>
                  </a:lnTo>
                  <a:lnTo>
                    <a:pt x="2600" y="1551"/>
                  </a:lnTo>
                  <a:lnTo>
                    <a:pt x="2669" y="1528"/>
                  </a:lnTo>
                  <a:lnTo>
                    <a:pt x="2714" y="1506"/>
                  </a:lnTo>
                  <a:lnTo>
                    <a:pt x="3398" y="525"/>
                  </a:lnTo>
                  <a:lnTo>
                    <a:pt x="4174" y="1209"/>
                  </a:lnTo>
                  <a:lnTo>
                    <a:pt x="4219" y="1255"/>
                  </a:lnTo>
                  <a:lnTo>
                    <a:pt x="4288" y="1255"/>
                  </a:lnTo>
                  <a:lnTo>
                    <a:pt x="4333" y="1232"/>
                  </a:lnTo>
                  <a:lnTo>
                    <a:pt x="4379" y="1186"/>
                  </a:lnTo>
                  <a:lnTo>
                    <a:pt x="4835" y="525"/>
                  </a:lnTo>
                  <a:lnTo>
                    <a:pt x="5633" y="1095"/>
                  </a:lnTo>
                  <a:lnTo>
                    <a:pt x="5679" y="1118"/>
                  </a:lnTo>
                  <a:lnTo>
                    <a:pt x="5770" y="1118"/>
                  </a:lnTo>
                  <a:lnTo>
                    <a:pt x="5816" y="1095"/>
                  </a:lnTo>
                  <a:lnTo>
                    <a:pt x="6550" y="448"/>
                  </a:lnTo>
                  <a:close/>
                  <a:moveTo>
                    <a:pt x="6637" y="1"/>
                  </a:moveTo>
                  <a:lnTo>
                    <a:pt x="6568" y="23"/>
                  </a:lnTo>
                  <a:lnTo>
                    <a:pt x="5702" y="799"/>
                  </a:lnTo>
                  <a:lnTo>
                    <a:pt x="4881" y="206"/>
                  </a:lnTo>
                  <a:lnTo>
                    <a:pt x="4835" y="183"/>
                  </a:lnTo>
                  <a:lnTo>
                    <a:pt x="4767" y="183"/>
                  </a:lnTo>
                  <a:lnTo>
                    <a:pt x="4721" y="206"/>
                  </a:lnTo>
                  <a:lnTo>
                    <a:pt x="4676" y="229"/>
                  </a:lnTo>
                  <a:lnTo>
                    <a:pt x="4242" y="890"/>
                  </a:lnTo>
                  <a:lnTo>
                    <a:pt x="3467" y="206"/>
                  </a:lnTo>
                  <a:lnTo>
                    <a:pt x="3398" y="183"/>
                  </a:lnTo>
                  <a:lnTo>
                    <a:pt x="3353" y="160"/>
                  </a:lnTo>
                  <a:lnTo>
                    <a:pt x="3284" y="183"/>
                  </a:lnTo>
                  <a:lnTo>
                    <a:pt x="3239" y="229"/>
                  </a:lnTo>
                  <a:lnTo>
                    <a:pt x="2578" y="1186"/>
                  </a:lnTo>
                  <a:lnTo>
                    <a:pt x="1916" y="571"/>
                  </a:lnTo>
                  <a:lnTo>
                    <a:pt x="1871" y="525"/>
                  </a:lnTo>
                  <a:lnTo>
                    <a:pt x="1802" y="525"/>
                  </a:lnTo>
                  <a:lnTo>
                    <a:pt x="1757" y="548"/>
                  </a:lnTo>
                  <a:lnTo>
                    <a:pt x="1711" y="594"/>
                  </a:lnTo>
                  <a:lnTo>
                    <a:pt x="1232" y="1392"/>
                  </a:lnTo>
                  <a:lnTo>
                    <a:pt x="229" y="434"/>
                  </a:lnTo>
                  <a:lnTo>
                    <a:pt x="160" y="388"/>
                  </a:lnTo>
                  <a:lnTo>
                    <a:pt x="69" y="411"/>
                  </a:lnTo>
                  <a:lnTo>
                    <a:pt x="1" y="457"/>
                  </a:lnTo>
                  <a:lnTo>
                    <a:pt x="1" y="548"/>
                  </a:lnTo>
                  <a:lnTo>
                    <a:pt x="867" y="12110"/>
                  </a:lnTo>
                  <a:lnTo>
                    <a:pt x="890" y="12155"/>
                  </a:lnTo>
                  <a:lnTo>
                    <a:pt x="913" y="12201"/>
                  </a:lnTo>
                  <a:lnTo>
                    <a:pt x="936" y="12224"/>
                  </a:lnTo>
                  <a:lnTo>
                    <a:pt x="981" y="12247"/>
                  </a:lnTo>
                  <a:lnTo>
                    <a:pt x="1027" y="12247"/>
                  </a:lnTo>
                  <a:lnTo>
                    <a:pt x="1072" y="12224"/>
                  </a:lnTo>
                  <a:lnTo>
                    <a:pt x="1095" y="12201"/>
                  </a:lnTo>
                  <a:lnTo>
                    <a:pt x="1141" y="12178"/>
                  </a:lnTo>
                  <a:lnTo>
                    <a:pt x="1916" y="10901"/>
                  </a:lnTo>
                  <a:lnTo>
                    <a:pt x="2486" y="11699"/>
                  </a:lnTo>
                  <a:lnTo>
                    <a:pt x="2532" y="11745"/>
                  </a:lnTo>
                  <a:lnTo>
                    <a:pt x="2623" y="11768"/>
                  </a:lnTo>
                  <a:lnTo>
                    <a:pt x="2692" y="11745"/>
                  </a:lnTo>
                  <a:lnTo>
                    <a:pt x="2737" y="11699"/>
                  </a:lnTo>
                  <a:lnTo>
                    <a:pt x="3239" y="10696"/>
                  </a:lnTo>
                  <a:lnTo>
                    <a:pt x="3923" y="11813"/>
                  </a:lnTo>
                  <a:lnTo>
                    <a:pt x="3969" y="11859"/>
                  </a:lnTo>
                  <a:lnTo>
                    <a:pt x="4060" y="11882"/>
                  </a:lnTo>
                  <a:lnTo>
                    <a:pt x="4128" y="11836"/>
                  </a:lnTo>
                  <a:lnTo>
                    <a:pt x="4174" y="11790"/>
                  </a:lnTo>
                  <a:lnTo>
                    <a:pt x="4607" y="10650"/>
                  </a:lnTo>
                  <a:lnTo>
                    <a:pt x="5588" y="11676"/>
                  </a:lnTo>
                  <a:lnTo>
                    <a:pt x="5656" y="11722"/>
                  </a:lnTo>
                  <a:lnTo>
                    <a:pt x="5725" y="11722"/>
                  </a:lnTo>
                  <a:lnTo>
                    <a:pt x="5770" y="11699"/>
                  </a:lnTo>
                  <a:lnTo>
                    <a:pt x="5816" y="11654"/>
                  </a:lnTo>
                  <a:lnTo>
                    <a:pt x="6363" y="10513"/>
                  </a:lnTo>
                  <a:lnTo>
                    <a:pt x="7526" y="11699"/>
                  </a:lnTo>
                  <a:lnTo>
                    <a:pt x="7594" y="11745"/>
                  </a:lnTo>
                  <a:lnTo>
                    <a:pt x="7686" y="11722"/>
                  </a:lnTo>
                  <a:lnTo>
                    <a:pt x="7754" y="11676"/>
                  </a:lnTo>
                  <a:lnTo>
                    <a:pt x="7777" y="11608"/>
                  </a:lnTo>
                  <a:lnTo>
                    <a:pt x="7777" y="11562"/>
                  </a:lnTo>
                  <a:lnTo>
                    <a:pt x="7708" y="10947"/>
                  </a:lnTo>
                  <a:lnTo>
                    <a:pt x="6819" y="115"/>
                  </a:lnTo>
                  <a:lnTo>
                    <a:pt x="6796" y="46"/>
                  </a:lnTo>
                  <a:lnTo>
                    <a:pt x="67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20"/>
          <p:cNvSpPr txBox="1">
            <a:spLocks noGrp="1"/>
          </p:cNvSpPr>
          <p:nvPr>
            <p:ph type="ctrTitle"/>
          </p:nvPr>
        </p:nvSpPr>
        <p:spPr>
          <a:xfrm>
            <a:off x="3468300" y="3590875"/>
            <a:ext cx="2207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400"/>
              <a:buNone/>
              <a:defRPr sz="1600">
                <a:latin typeface="IBM Plex Sans"/>
                <a:ea typeface="IBM Plex Sans"/>
                <a:cs typeface="IBM Plex Sans"/>
                <a:sym typeface="IBM Plex Sans"/>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1130" name="Google Shape;1130;p20"/>
          <p:cNvSpPr txBox="1">
            <a:spLocks noGrp="1"/>
          </p:cNvSpPr>
          <p:nvPr>
            <p:ph type="subTitle" idx="1"/>
          </p:nvPr>
        </p:nvSpPr>
        <p:spPr>
          <a:xfrm>
            <a:off x="2799000" y="1391875"/>
            <a:ext cx="3546000" cy="219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latin typeface="Boogaloo"/>
                <a:ea typeface="Boogaloo"/>
                <a:cs typeface="Boogaloo"/>
                <a:sym typeface="Boogaloo"/>
              </a:defRPr>
            </a:lvl1pPr>
            <a:lvl2pPr lvl="1" algn="ctr" rtl="0">
              <a:lnSpc>
                <a:spcPct val="100000"/>
              </a:lnSpc>
              <a:spcBef>
                <a:spcPts val="0"/>
              </a:spcBef>
              <a:spcAft>
                <a:spcPts val="0"/>
              </a:spcAft>
              <a:buNone/>
              <a:defRPr sz="3000">
                <a:latin typeface="Boogaloo"/>
                <a:ea typeface="Boogaloo"/>
                <a:cs typeface="Boogaloo"/>
                <a:sym typeface="Boogaloo"/>
              </a:defRPr>
            </a:lvl2pPr>
            <a:lvl3pPr lvl="2" algn="ctr" rtl="0">
              <a:lnSpc>
                <a:spcPct val="100000"/>
              </a:lnSpc>
              <a:spcBef>
                <a:spcPts val="0"/>
              </a:spcBef>
              <a:spcAft>
                <a:spcPts val="0"/>
              </a:spcAft>
              <a:buNone/>
              <a:defRPr sz="3000">
                <a:latin typeface="Boogaloo"/>
                <a:ea typeface="Boogaloo"/>
                <a:cs typeface="Boogaloo"/>
                <a:sym typeface="Boogaloo"/>
              </a:defRPr>
            </a:lvl3pPr>
            <a:lvl4pPr lvl="3" algn="ctr" rtl="0">
              <a:lnSpc>
                <a:spcPct val="100000"/>
              </a:lnSpc>
              <a:spcBef>
                <a:spcPts val="0"/>
              </a:spcBef>
              <a:spcAft>
                <a:spcPts val="0"/>
              </a:spcAft>
              <a:buNone/>
              <a:defRPr sz="3000">
                <a:latin typeface="Boogaloo"/>
                <a:ea typeface="Boogaloo"/>
                <a:cs typeface="Boogaloo"/>
                <a:sym typeface="Boogaloo"/>
              </a:defRPr>
            </a:lvl4pPr>
            <a:lvl5pPr lvl="4" algn="ctr" rtl="0">
              <a:lnSpc>
                <a:spcPct val="100000"/>
              </a:lnSpc>
              <a:spcBef>
                <a:spcPts val="0"/>
              </a:spcBef>
              <a:spcAft>
                <a:spcPts val="0"/>
              </a:spcAft>
              <a:buNone/>
              <a:defRPr sz="3000">
                <a:latin typeface="Boogaloo"/>
                <a:ea typeface="Boogaloo"/>
                <a:cs typeface="Boogaloo"/>
                <a:sym typeface="Boogaloo"/>
              </a:defRPr>
            </a:lvl5pPr>
            <a:lvl6pPr lvl="5" algn="ctr" rtl="0">
              <a:lnSpc>
                <a:spcPct val="100000"/>
              </a:lnSpc>
              <a:spcBef>
                <a:spcPts val="0"/>
              </a:spcBef>
              <a:spcAft>
                <a:spcPts val="0"/>
              </a:spcAft>
              <a:buNone/>
              <a:defRPr sz="3000">
                <a:latin typeface="Boogaloo"/>
                <a:ea typeface="Boogaloo"/>
                <a:cs typeface="Boogaloo"/>
                <a:sym typeface="Boogaloo"/>
              </a:defRPr>
            </a:lvl6pPr>
            <a:lvl7pPr lvl="6" algn="ctr" rtl="0">
              <a:lnSpc>
                <a:spcPct val="100000"/>
              </a:lnSpc>
              <a:spcBef>
                <a:spcPts val="0"/>
              </a:spcBef>
              <a:spcAft>
                <a:spcPts val="0"/>
              </a:spcAft>
              <a:buNone/>
              <a:defRPr sz="3000">
                <a:latin typeface="Boogaloo"/>
                <a:ea typeface="Boogaloo"/>
                <a:cs typeface="Boogaloo"/>
                <a:sym typeface="Boogaloo"/>
              </a:defRPr>
            </a:lvl7pPr>
            <a:lvl8pPr lvl="7" algn="ctr" rtl="0">
              <a:lnSpc>
                <a:spcPct val="100000"/>
              </a:lnSpc>
              <a:spcBef>
                <a:spcPts val="0"/>
              </a:spcBef>
              <a:spcAft>
                <a:spcPts val="0"/>
              </a:spcAft>
              <a:buNone/>
              <a:defRPr sz="3000">
                <a:latin typeface="Boogaloo"/>
                <a:ea typeface="Boogaloo"/>
                <a:cs typeface="Boogaloo"/>
                <a:sym typeface="Boogaloo"/>
              </a:defRPr>
            </a:lvl8pPr>
            <a:lvl9pPr lvl="8" algn="ctr" rtl="0">
              <a:lnSpc>
                <a:spcPct val="100000"/>
              </a:lnSpc>
              <a:spcBef>
                <a:spcPts val="0"/>
              </a:spcBef>
              <a:spcAft>
                <a:spcPts val="0"/>
              </a:spcAft>
              <a:buNone/>
              <a:defRPr sz="3000">
                <a:latin typeface="Boogaloo"/>
                <a:ea typeface="Boogaloo"/>
                <a:cs typeface="Boogaloo"/>
                <a:sym typeface="Boogalo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accent6"/>
        </a:solidFill>
        <a:effectLst/>
      </p:bgPr>
    </p:bg>
    <p:spTree>
      <p:nvGrpSpPr>
        <p:cNvPr id="1" name="Shape 1264"/>
        <p:cNvGrpSpPr/>
        <p:nvPr/>
      </p:nvGrpSpPr>
      <p:grpSpPr>
        <a:xfrm>
          <a:off x="0" y="0"/>
          <a:ext cx="0" cy="0"/>
          <a:chOff x="0" y="0"/>
          <a:chExt cx="0" cy="0"/>
        </a:xfrm>
      </p:grpSpPr>
      <p:grpSp>
        <p:nvGrpSpPr>
          <p:cNvPr id="1265" name="Google Shape;1265;p24"/>
          <p:cNvGrpSpPr/>
          <p:nvPr/>
        </p:nvGrpSpPr>
        <p:grpSpPr>
          <a:xfrm>
            <a:off x="-196579" y="721552"/>
            <a:ext cx="9522816" cy="4533898"/>
            <a:chOff x="1697" y="798588"/>
            <a:chExt cx="9125842" cy="4344895"/>
          </a:xfrm>
        </p:grpSpPr>
        <p:sp>
          <p:nvSpPr>
            <p:cNvPr id="1266" name="Google Shape;1266;p2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flipH="1">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76219" y="76246"/>
            <a:ext cx="9028974" cy="4759321"/>
            <a:chOff x="1033250" y="4061275"/>
            <a:chExt cx="2670425" cy="1407625"/>
          </a:xfrm>
        </p:grpSpPr>
        <p:sp>
          <p:nvSpPr>
            <p:cNvPr id="1270" name="Google Shape;1270;p2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4"/>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24"/>
          <p:cNvGrpSpPr/>
          <p:nvPr/>
        </p:nvGrpSpPr>
        <p:grpSpPr>
          <a:xfrm flipH="1">
            <a:off x="196412" y="304768"/>
            <a:ext cx="8540454" cy="4533963"/>
            <a:chOff x="3994975" y="2327000"/>
            <a:chExt cx="2714875" cy="1441275"/>
          </a:xfrm>
        </p:grpSpPr>
        <p:sp>
          <p:nvSpPr>
            <p:cNvPr id="1313" name="Google Shape;1313;p2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24"/>
          <p:cNvSpPr/>
          <p:nvPr/>
        </p:nvSpPr>
        <p:spPr>
          <a:xfrm>
            <a:off x="2753276" y="2986154"/>
            <a:ext cx="204196" cy="204250"/>
          </a:xfrm>
          <a:custGeom>
            <a:avLst/>
            <a:gdLst/>
            <a:ahLst/>
            <a:cxnLst/>
            <a:rect l="l" t="t" r="r" b="b"/>
            <a:pathLst>
              <a:path w="3818" h="3819" fill="none" extrusionOk="0">
                <a:moveTo>
                  <a:pt x="1948" y="3818"/>
                </a:moveTo>
                <a:lnTo>
                  <a:pt x="1948" y="3818"/>
                </a:lnTo>
                <a:lnTo>
                  <a:pt x="1792" y="3818"/>
                </a:lnTo>
                <a:lnTo>
                  <a:pt x="1792" y="3818"/>
                </a:lnTo>
                <a:lnTo>
                  <a:pt x="1403" y="3740"/>
                </a:lnTo>
                <a:lnTo>
                  <a:pt x="1013" y="3585"/>
                </a:lnTo>
                <a:lnTo>
                  <a:pt x="701" y="3351"/>
                </a:lnTo>
                <a:lnTo>
                  <a:pt x="468" y="3117"/>
                </a:lnTo>
                <a:lnTo>
                  <a:pt x="234" y="2805"/>
                </a:lnTo>
                <a:lnTo>
                  <a:pt x="78" y="2494"/>
                </a:lnTo>
                <a:lnTo>
                  <a:pt x="0" y="2104"/>
                </a:lnTo>
                <a:lnTo>
                  <a:pt x="0" y="1715"/>
                </a:lnTo>
                <a:lnTo>
                  <a:pt x="0" y="1715"/>
                </a:lnTo>
                <a:lnTo>
                  <a:pt x="78" y="1325"/>
                </a:lnTo>
                <a:lnTo>
                  <a:pt x="234" y="1014"/>
                </a:lnTo>
                <a:lnTo>
                  <a:pt x="390" y="702"/>
                </a:lnTo>
                <a:lnTo>
                  <a:pt x="624" y="468"/>
                </a:lnTo>
                <a:lnTo>
                  <a:pt x="935" y="235"/>
                </a:lnTo>
                <a:lnTo>
                  <a:pt x="1247" y="79"/>
                </a:lnTo>
                <a:lnTo>
                  <a:pt x="1558" y="1"/>
                </a:lnTo>
                <a:lnTo>
                  <a:pt x="1948" y="1"/>
                </a:lnTo>
                <a:lnTo>
                  <a:pt x="1948" y="1"/>
                </a:lnTo>
                <a:lnTo>
                  <a:pt x="2104" y="1"/>
                </a:lnTo>
                <a:lnTo>
                  <a:pt x="2104" y="1"/>
                </a:lnTo>
                <a:lnTo>
                  <a:pt x="2493" y="79"/>
                </a:lnTo>
                <a:lnTo>
                  <a:pt x="2805" y="157"/>
                </a:lnTo>
                <a:lnTo>
                  <a:pt x="3116" y="391"/>
                </a:lnTo>
                <a:lnTo>
                  <a:pt x="3428" y="624"/>
                </a:lnTo>
                <a:lnTo>
                  <a:pt x="3584" y="936"/>
                </a:lnTo>
                <a:lnTo>
                  <a:pt x="3740" y="1325"/>
                </a:lnTo>
                <a:lnTo>
                  <a:pt x="3818" y="1637"/>
                </a:lnTo>
                <a:lnTo>
                  <a:pt x="3818" y="2026"/>
                </a:lnTo>
                <a:lnTo>
                  <a:pt x="3818" y="2026"/>
                </a:lnTo>
                <a:lnTo>
                  <a:pt x="3740" y="2416"/>
                </a:lnTo>
                <a:lnTo>
                  <a:pt x="3662" y="2728"/>
                </a:lnTo>
                <a:lnTo>
                  <a:pt x="3428" y="3039"/>
                </a:lnTo>
                <a:lnTo>
                  <a:pt x="3194" y="3273"/>
                </a:lnTo>
                <a:lnTo>
                  <a:pt x="2961" y="3507"/>
                </a:lnTo>
                <a:lnTo>
                  <a:pt x="2649" y="3662"/>
                </a:lnTo>
                <a:lnTo>
                  <a:pt x="2260" y="3740"/>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2790767" y="2594560"/>
            <a:ext cx="200025" cy="204196"/>
          </a:xfrm>
          <a:custGeom>
            <a:avLst/>
            <a:gdLst/>
            <a:ahLst/>
            <a:cxnLst/>
            <a:rect l="l" t="t" r="r" b="b"/>
            <a:pathLst>
              <a:path w="3740" h="3818" fill="none" extrusionOk="0">
                <a:moveTo>
                  <a:pt x="1870" y="3817"/>
                </a:moveTo>
                <a:lnTo>
                  <a:pt x="1870" y="3817"/>
                </a:lnTo>
                <a:lnTo>
                  <a:pt x="1714" y="3817"/>
                </a:lnTo>
                <a:lnTo>
                  <a:pt x="1714" y="3817"/>
                </a:lnTo>
                <a:lnTo>
                  <a:pt x="1325" y="3739"/>
                </a:lnTo>
                <a:lnTo>
                  <a:pt x="935" y="3584"/>
                </a:lnTo>
                <a:lnTo>
                  <a:pt x="702" y="3428"/>
                </a:lnTo>
                <a:lnTo>
                  <a:pt x="390" y="3116"/>
                </a:lnTo>
                <a:lnTo>
                  <a:pt x="234" y="2883"/>
                </a:lnTo>
                <a:lnTo>
                  <a:pt x="78" y="2493"/>
                </a:lnTo>
                <a:lnTo>
                  <a:pt x="0" y="2103"/>
                </a:lnTo>
                <a:lnTo>
                  <a:pt x="0" y="1714"/>
                </a:lnTo>
                <a:lnTo>
                  <a:pt x="0" y="1714"/>
                </a:lnTo>
                <a:lnTo>
                  <a:pt x="0" y="1402"/>
                </a:lnTo>
                <a:lnTo>
                  <a:pt x="156" y="1091"/>
                </a:lnTo>
                <a:lnTo>
                  <a:pt x="312" y="779"/>
                </a:lnTo>
                <a:lnTo>
                  <a:pt x="546" y="545"/>
                </a:lnTo>
                <a:lnTo>
                  <a:pt x="857" y="312"/>
                </a:lnTo>
                <a:lnTo>
                  <a:pt x="1169" y="156"/>
                </a:lnTo>
                <a:lnTo>
                  <a:pt x="1481" y="78"/>
                </a:lnTo>
                <a:lnTo>
                  <a:pt x="1870" y="0"/>
                </a:lnTo>
                <a:lnTo>
                  <a:pt x="1870" y="0"/>
                </a:lnTo>
                <a:lnTo>
                  <a:pt x="2026" y="0"/>
                </a:lnTo>
                <a:lnTo>
                  <a:pt x="2026" y="0"/>
                </a:lnTo>
                <a:lnTo>
                  <a:pt x="2415" y="78"/>
                </a:lnTo>
                <a:lnTo>
                  <a:pt x="2805" y="234"/>
                </a:lnTo>
                <a:lnTo>
                  <a:pt x="3039" y="468"/>
                </a:lnTo>
                <a:lnTo>
                  <a:pt x="3350" y="701"/>
                </a:lnTo>
                <a:lnTo>
                  <a:pt x="3506" y="1013"/>
                </a:lnTo>
                <a:lnTo>
                  <a:pt x="3662" y="1324"/>
                </a:lnTo>
                <a:lnTo>
                  <a:pt x="3740" y="1714"/>
                </a:lnTo>
                <a:lnTo>
                  <a:pt x="3740" y="2103"/>
                </a:lnTo>
                <a:lnTo>
                  <a:pt x="3740" y="2103"/>
                </a:lnTo>
                <a:lnTo>
                  <a:pt x="3740" y="2415"/>
                </a:lnTo>
                <a:lnTo>
                  <a:pt x="3584" y="2805"/>
                </a:lnTo>
                <a:lnTo>
                  <a:pt x="3428" y="3116"/>
                </a:lnTo>
                <a:lnTo>
                  <a:pt x="3194" y="3350"/>
                </a:lnTo>
                <a:lnTo>
                  <a:pt x="2883" y="3506"/>
                </a:lnTo>
                <a:lnTo>
                  <a:pt x="2571" y="3739"/>
                </a:lnTo>
                <a:lnTo>
                  <a:pt x="2260" y="3817"/>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2824086" y="2207084"/>
            <a:ext cx="204196" cy="204196"/>
          </a:xfrm>
          <a:custGeom>
            <a:avLst/>
            <a:gdLst/>
            <a:ahLst/>
            <a:cxnLst/>
            <a:rect l="l" t="t" r="r" b="b"/>
            <a:pathLst>
              <a:path w="3818" h="3818" fill="none" extrusionOk="0">
                <a:moveTo>
                  <a:pt x="1870" y="3817"/>
                </a:moveTo>
                <a:lnTo>
                  <a:pt x="1870" y="3817"/>
                </a:lnTo>
                <a:lnTo>
                  <a:pt x="1715" y="3817"/>
                </a:lnTo>
                <a:lnTo>
                  <a:pt x="1715" y="3817"/>
                </a:lnTo>
                <a:lnTo>
                  <a:pt x="1325" y="3739"/>
                </a:lnTo>
                <a:lnTo>
                  <a:pt x="1013" y="3584"/>
                </a:lnTo>
                <a:lnTo>
                  <a:pt x="702" y="3350"/>
                </a:lnTo>
                <a:lnTo>
                  <a:pt x="390" y="3116"/>
                </a:lnTo>
                <a:lnTo>
                  <a:pt x="234" y="2805"/>
                </a:lnTo>
                <a:lnTo>
                  <a:pt x="79" y="2493"/>
                </a:lnTo>
                <a:lnTo>
                  <a:pt x="1" y="2103"/>
                </a:lnTo>
                <a:lnTo>
                  <a:pt x="1" y="1714"/>
                </a:lnTo>
                <a:lnTo>
                  <a:pt x="1" y="1714"/>
                </a:lnTo>
                <a:lnTo>
                  <a:pt x="79" y="1324"/>
                </a:lnTo>
                <a:lnTo>
                  <a:pt x="156" y="1013"/>
                </a:lnTo>
                <a:lnTo>
                  <a:pt x="390" y="701"/>
                </a:lnTo>
                <a:lnTo>
                  <a:pt x="624" y="468"/>
                </a:lnTo>
                <a:lnTo>
                  <a:pt x="858" y="234"/>
                </a:lnTo>
                <a:lnTo>
                  <a:pt x="1169" y="78"/>
                </a:lnTo>
                <a:lnTo>
                  <a:pt x="1559" y="0"/>
                </a:lnTo>
                <a:lnTo>
                  <a:pt x="1870" y="0"/>
                </a:lnTo>
                <a:lnTo>
                  <a:pt x="1870" y="0"/>
                </a:lnTo>
                <a:lnTo>
                  <a:pt x="2026" y="0"/>
                </a:lnTo>
                <a:lnTo>
                  <a:pt x="2026" y="0"/>
                </a:lnTo>
                <a:lnTo>
                  <a:pt x="2416" y="78"/>
                </a:lnTo>
                <a:lnTo>
                  <a:pt x="2805" y="156"/>
                </a:lnTo>
                <a:lnTo>
                  <a:pt x="3117" y="390"/>
                </a:lnTo>
                <a:lnTo>
                  <a:pt x="3351" y="623"/>
                </a:lnTo>
                <a:lnTo>
                  <a:pt x="3584" y="935"/>
                </a:lnTo>
                <a:lnTo>
                  <a:pt x="3740" y="1324"/>
                </a:lnTo>
                <a:lnTo>
                  <a:pt x="3818" y="1636"/>
                </a:lnTo>
                <a:lnTo>
                  <a:pt x="3818" y="2026"/>
                </a:lnTo>
                <a:lnTo>
                  <a:pt x="3818" y="2026"/>
                </a:lnTo>
                <a:lnTo>
                  <a:pt x="3740" y="2415"/>
                </a:lnTo>
                <a:lnTo>
                  <a:pt x="3584" y="2727"/>
                </a:lnTo>
                <a:lnTo>
                  <a:pt x="3428" y="3038"/>
                </a:lnTo>
                <a:lnTo>
                  <a:pt x="3195" y="3272"/>
                </a:lnTo>
                <a:lnTo>
                  <a:pt x="2883" y="3506"/>
                </a:lnTo>
                <a:lnTo>
                  <a:pt x="2571" y="3662"/>
                </a:lnTo>
                <a:lnTo>
                  <a:pt x="2260" y="3739"/>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2857405" y="1815436"/>
            <a:ext cx="204250" cy="204196"/>
          </a:xfrm>
          <a:custGeom>
            <a:avLst/>
            <a:gdLst/>
            <a:ahLst/>
            <a:cxnLst/>
            <a:rect l="l" t="t" r="r" b="b"/>
            <a:pathLst>
              <a:path w="3819" h="3818" fill="none" extrusionOk="0">
                <a:moveTo>
                  <a:pt x="1948" y="3817"/>
                </a:moveTo>
                <a:lnTo>
                  <a:pt x="1948" y="3817"/>
                </a:lnTo>
                <a:lnTo>
                  <a:pt x="1715" y="3817"/>
                </a:lnTo>
                <a:lnTo>
                  <a:pt x="1715" y="3817"/>
                </a:lnTo>
                <a:lnTo>
                  <a:pt x="1325" y="3740"/>
                </a:lnTo>
                <a:lnTo>
                  <a:pt x="1014" y="3584"/>
                </a:lnTo>
                <a:lnTo>
                  <a:pt x="702" y="3428"/>
                </a:lnTo>
                <a:lnTo>
                  <a:pt x="468" y="3116"/>
                </a:lnTo>
                <a:lnTo>
                  <a:pt x="235" y="2883"/>
                </a:lnTo>
                <a:lnTo>
                  <a:pt x="79" y="2493"/>
                </a:lnTo>
                <a:lnTo>
                  <a:pt x="1" y="2104"/>
                </a:lnTo>
                <a:lnTo>
                  <a:pt x="1" y="1792"/>
                </a:lnTo>
                <a:lnTo>
                  <a:pt x="1" y="1792"/>
                </a:lnTo>
                <a:lnTo>
                  <a:pt x="79" y="1402"/>
                </a:lnTo>
                <a:lnTo>
                  <a:pt x="235"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1"/>
                </a:lnTo>
                <a:lnTo>
                  <a:pt x="3584" y="1013"/>
                </a:lnTo>
                <a:lnTo>
                  <a:pt x="3740" y="1325"/>
                </a:lnTo>
                <a:lnTo>
                  <a:pt x="3818" y="1714"/>
                </a:lnTo>
                <a:lnTo>
                  <a:pt x="3818" y="2104"/>
                </a:lnTo>
                <a:lnTo>
                  <a:pt x="3818" y="2104"/>
                </a:lnTo>
                <a:lnTo>
                  <a:pt x="3740" y="2415"/>
                </a:lnTo>
                <a:lnTo>
                  <a:pt x="3584" y="2805"/>
                </a:lnTo>
                <a:lnTo>
                  <a:pt x="3429" y="3116"/>
                </a:lnTo>
                <a:lnTo>
                  <a:pt x="3195" y="3350"/>
                </a:lnTo>
                <a:lnTo>
                  <a:pt x="2961" y="3584"/>
                </a:lnTo>
                <a:lnTo>
                  <a:pt x="2650" y="3740"/>
                </a:lnTo>
                <a:lnTo>
                  <a:pt x="2260" y="3817"/>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2890778" y="1427960"/>
            <a:ext cx="204196" cy="204196"/>
          </a:xfrm>
          <a:custGeom>
            <a:avLst/>
            <a:gdLst/>
            <a:ahLst/>
            <a:cxnLst/>
            <a:rect l="l" t="t" r="r" b="b"/>
            <a:pathLst>
              <a:path w="3818" h="3818" fill="none" extrusionOk="0">
                <a:moveTo>
                  <a:pt x="1948" y="3817"/>
                </a:moveTo>
                <a:lnTo>
                  <a:pt x="1948" y="3817"/>
                </a:lnTo>
                <a:lnTo>
                  <a:pt x="1792" y="3817"/>
                </a:lnTo>
                <a:lnTo>
                  <a:pt x="1792" y="3817"/>
                </a:lnTo>
                <a:lnTo>
                  <a:pt x="1402" y="3740"/>
                </a:lnTo>
                <a:lnTo>
                  <a:pt x="1013" y="3584"/>
                </a:lnTo>
                <a:lnTo>
                  <a:pt x="701" y="3350"/>
                </a:lnTo>
                <a:lnTo>
                  <a:pt x="468" y="3116"/>
                </a:lnTo>
                <a:lnTo>
                  <a:pt x="234" y="2805"/>
                </a:lnTo>
                <a:lnTo>
                  <a:pt x="78" y="2493"/>
                </a:lnTo>
                <a:lnTo>
                  <a:pt x="0" y="2104"/>
                </a:lnTo>
                <a:lnTo>
                  <a:pt x="0" y="1714"/>
                </a:lnTo>
                <a:lnTo>
                  <a:pt x="0" y="1714"/>
                </a:lnTo>
                <a:lnTo>
                  <a:pt x="78" y="1325"/>
                </a:lnTo>
                <a:lnTo>
                  <a:pt x="234" y="1013"/>
                </a:lnTo>
                <a:lnTo>
                  <a:pt x="390" y="701"/>
                </a:lnTo>
                <a:lnTo>
                  <a:pt x="623" y="468"/>
                </a:lnTo>
                <a:lnTo>
                  <a:pt x="935" y="234"/>
                </a:lnTo>
                <a:lnTo>
                  <a:pt x="1247" y="78"/>
                </a:lnTo>
                <a:lnTo>
                  <a:pt x="1558" y="0"/>
                </a:lnTo>
                <a:lnTo>
                  <a:pt x="1948" y="0"/>
                </a:lnTo>
                <a:lnTo>
                  <a:pt x="1948" y="0"/>
                </a:lnTo>
                <a:lnTo>
                  <a:pt x="2104" y="0"/>
                </a:lnTo>
                <a:lnTo>
                  <a:pt x="2104" y="0"/>
                </a:lnTo>
                <a:lnTo>
                  <a:pt x="2493" y="78"/>
                </a:lnTo>
                <a:lnTo>
                  <a:pt x="2805" y="234"/>
                </a:lnTo>
                <a:lnTo>
                  <a:pt x="3116" y="390"/>
                </a:lnTo>
                <a:lnTo>
                  <a:pt x="3428" y="623"/>
                </a:lnTo>
                <a:lnTo>
                  <a:pt x="3584" y="935"/>
                </a:lnTo>
                <a:lnTo>
                  <a:pt x="3740" y="1325"/>
                </a:lnTo>
                <a:lnTo>
                  <a:pt x="3817" y="1636"/>
                </a:lnTo>
                <a:lnTo>
                  <a:pt x="3817" y="2026"/>
                </a:lnTo>
                <a:lnTo>
                  <a:pt x="3817" y="2026"/>
                </a:lnTo>
                <a:lnTo>
                  <a:pt x="3740" y="2415"/>
                </a:lnTo>
                <a:lnTo>
                  <a:pt x="3662" y="2727"/>
                </a:lnTo>
                <a:lnTo>
                  <a:pt x="3428" y="3038"/>
                </a:lnTo>
                <a:lnTo>
                  <a:pt x="3194" y="3272"/>
                </a:lnTo>
                <a:lnTo>
                  <a:pt x="2960" y="3506"/>
                </a:lnTo>
                <a:lnTo>
                  <a:pt x="2649" y="3662"/>
                </a:lnTo>
                <a:lnTo>
                  <a:pt x="2259" y="3740"/>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2928269" y="1036313"/>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1" y="3428"/>
                </a:lnTo>
                <a:lnTo>
                  <a:pt x="390" y="3116"/>
                </a:lnTo>
                <a:lnTo>
                  <a:pt x="234" y="2883"/>
                </a:lnTo>
                <a:lnTo>
                  <a:pt x="78" y="2493"/>
                </a:lnTo>
                <a:lnTo>
                  <a:pt x="0" y="2182"/>
                </a:lnTo>
                <a:lnTo>
                  <a:pt x="0" y="1792"/>
                </a:lnTo>
                <a:lnTo>
                  <a:pt x="0" y="1792"/>
                </a:lnTo>
                <a:lnTo>
                  <a:pt x="0" y="1403"/>
                </a:lnTo>
                <a:lnTo>
                  <a:pt x="156" y="1091"/>
                </a:lnTo>
                <a:lnTo>
                  <a:pt x="390" y="779"/>
                </a:lnTo>
                <a:lnTo>
                  <a:pt x="623" y="546"/>
                </a:lnTo>
                <a:lnTo>
                  <a:pt x="857" y="312"/>
                </a:lnTo>
                <a:lnTo>
                  <a:pt x="1169" y="156"/>
                </a:lnTo>
                <a:lnTo>
                  <a:pt x="1480" y="78"/>
                </a:lnTo>
                <a:lnTo>
                  <a:pt x="1870" y="0"/>
                </a:lnTo>
                <a:lnTo>
                  <a:pt x="1870" y="0"/>
                </a:lnTo>
                <a:lnTo>
                  <a:pt x="2026" y="0"/>
                </a:lnTo>
                <a:lnTo>
                  <a:pt x="2026" y="0"/>
                </a:lnTo>
                <a:lnTo>
                  <a:pt x="2415" y="78"/>
                </a:lnTo>
                <a:lnTo>
                  <a:pt x="2805" y="234"/>
                </a:lnTo>
                <a:lnTo>
                  <a:pt x="3116" y="468"/>
                </a:lnTo>
                <a:lnTo>
                  <a:pt x="3350" y="701"/>
                </a:lnTo>
                <a:lnTo>
                  <a:pt x="3584" y="1013"/>
                </a:lnTo>
                <a:lnTo>
                  <a:pt x="3662" y="1325"/>
                </a:lnTo>
                <a:lnTo>
                  <a:pt x="3740" y="1714"/>
                </a:lnTo>
                <a:lnTo>
                  <a:pt x="3818" y="2104"/>
                </a:lnTo>
                <a:lnTo>
                  <a:pt x="3818" y="2104"/>
                </a:lnTo>
                <a:lnTo>
                  <a:pt x="3740" y="2493"/>
                </a:lnTo>
                <a:lnTo>
                  <a:pt x="3584" y="2805"/>
                </a:lnTo>
                <a:lnTo>
                  <a:pt x="3428" y="3116"/>
                </a:lnTo>
                <a:lnTo>
                  <a:pt x="3194" y="3350"/>
                </a:lnTo>
                <a:lnTo>
                  <a:pt x="2883" y="3584"/>
                </a:lnTo>
                <a:lnTo>
                  <a:pt x="2571" y="3740"/>
                </a:lnTo>
                <a:lnTo>
                  <a:pt x="2259" y="3818"/>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2961588" y="648837"/>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2" y="3350"/>
                </a:lnTo>
                <a:lnTo>
                  <a:pt x="468" y="3116"/>
                </a:lnTo>
                <a:lnTo>
                  <a:pt x="234" y="2805"/>
                </a:lnTo>
                <a:lnTo>
                  <a:pt x="78" y="2493"/>
                </a:lnTo>
                <a:lnTo>
                  <a:pt x="0" y="2104"/>
                </a:lnTo>
                <a:lnTo>
                  <a:pt x="0" y="1714"/>
                </a:lnTo>
                <a:lnTo>
                  <a:pt x="0" y="1714"/>
                </a:lnTo>
                <a:lnTo>
                  <a:pt x="78" y="1325"/>
                </a:lnTo>
                <a:lnTo>
                  <a:pt x="156" y="1013"/>
                </a:lnTo>
                <a:lnTo>
                  <a:pt x="390" y="701"/>
                </a:lnTo>
                <a:lnTo>
                  <a:pt x="624" y="468"/>
                </a:lnTo>
                <a:lnTo>
                  <a:pt x="857" y="234"/>
                </a:lnTo>
                <a:lnTo>
                  <a:pt x="1169" y="78"/>
                </a:lnTo>
                <a:lnTo>
                  <a:pt x="1559" y="0"/>
                </a:lnTo>
                <a:lnTo>
                  <a:pt x="1870" y="0"/>
                </a:lnTo>
                <a:lnTo>
                  <a:pt x="1870" y="0"/>
                </a:lnTo>
                <a:lnTo>
                  <a:pt x="2104" y="0"/>
                </a:lnTo>
                <a:lnTo>
                  <a:pt x="2104" y="0"/>
                </a:lnTo>
                <a:lnTo>
                  <a:pt x="2416" y="78"/>
                </a:lnTo>
                <a:lnTo>
                  <a:pt x="2805" y="234"/>
                </a:lnTo>
                <a:lnTo>
                  <a:pt x="3117" y="390"/>
                </a:lnTo>
                <a:lnTo>
                  <a:pt x="3350" y="624"/>
                </a:lnTo>
                <a:lnTo>
                  <a:pt x="3584" y="935"/>
                </a:lnTo>
                <a:lnTo>
                  <a:pt x="3740" y="1325"/>
                </a:lnTo>
                <a:lnTo>
                  <a:pt x="3818" y="1636"/>
                </a:lnTo>
                <a:lnTo>
                  <a:pt x="3818" y="2026"/>
                </a:lnTo>
                <a:lnTo>
                  <a:pt x="3818" y="2026"/>
                </a:lnTo>
                <a:lnTo>
                  <a:pt x="3740" y="2415"/>
                </a:lnTo>
                <a:lnTo>
                  <a:pt x="3584" y="2727"/>
                </a:lnTo>
                <a:lnTo>
                  <a:pt x="3428" y="3039"/>
                </a:lnTo>
                <a:lnTo>
                  <a:pt x="3195" y="3272"/>
                </a:lnTo>
                <a:lnTo>
                  <a:pt x="2883" y="3506"/>
                </a:lnTo>
                <a:lnTo>
                  <a:pt x="2571" y="3662"/>
                </a:lnTo>
                <a:lnTo>
                  <a:pt x="2260" y="3740"/>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a:off x="2994908" y="257189"/>
            <a:ext cx="204196" cy="204196"/>
          </a:xfrm>
          <a:custGeom>
            <a:avLst/>
            <a:gdLst/>
            <a:ahLst/>
            <a:cxnLst/>
            <a:rect l="l" t="t" r="r" b="b"/>
            <a:pathLst>
              <a:path w="3818" h="3818" fill="none" extrusionOk="0">
                <a:moveTo>
                  <a:pt x="1948" y="3818"/>
                </a:moveTo>
                <a:lnTo>
                  <a:pt x="1948" y="3818"/>
                </a:lnTo>
                <a:lnTo>
                  <a:pt x="1715" y="3818"/>
                </a:lnTo>
                <a:lnTo>
                  <a:pt x="1715" y="3818"/>
                </a:lnTo>
                <a:lnTo>
                  <a:pt x="1403" y="3740"/>
                </a:lnTo>
                <a:lnTo>
                  <a:pt x="1013" y="3584"/>
                </a:lnTo>
                <a:lnTo>
                  <a:pt x="702" y="3428"/>
                </a:lnTo>
                <a:lnTo>
                  <a:pt x="468" y="3194"/>
                </a:lnTo>
                <a:lnTo>
                  <a:pt x="234" y="2883"/>
                </a:lnTo>
                <a:lnTo>
                  <a:pt x="79" y="2493"/>
                </a:lnTo>
                <a:lnTo>
                  <a:pt x="1" y="2182"/>
                </a:lnTo>
                <a:lnTo>
                  <a:pt x="1" y="1792"/>
                </a:lnTo>
                <a:lnTo>
                  <a:pt x="1" y="1792"/>
                </a:lnTo>
                <a:lnTo>
                  <a:pt x="79" y="1403"/>
                </a:lnTo>
                <a:lnTo>
                  <a:pt x="234"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2"/>
                </a:lnTo>
                <a:lnTo>
                  <a:pt x="3584" y="1013"/>
                </a:lnTo>
                <a:lnTo>
                  <a:pt x="3740" y="1325"/>
                </a:lnTo>
                <a:lnTo>
                  <a:pt x="3818" y="1714"/>
                </a:lnTo>
                <a:lnTo>
                  <a:pt x="3818" y="2104"/>
                </a:lnTo>
                <a:lnTo>
                  <a:pt x="3818" y="2104"/>
                </a:lnTo>
                <a:lnTo>
                  <a:pt x="3740" y="2493"/>
                </a:lnTo>
                <a:lnTo>
                  <a:pt x="3662" y="2805"/>
                </a:lnTo>
                <a:lnTo>
                  <a:pt x="3428" y="3117"/>
                </a:lnTo>
                <a:lnTo>
                  <a:pt x="3195" y="3350"/>
                </a:lnTo>
                <a:lnTo>
                  <a:pt x="2961" y="3584"/>
                </a:lnTo>
                <a:lnTo>
                  <a:pt x="2649" y="3740"/>
                </a:lnTo>
                <a:lnTo>
                  <a:pt x="2260" y="3818"/>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1pPr>
            <a:lvl2pPr lvl="1"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2pPr>
            <a:lvl3pPr lvl="2"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3pPr>
            <a:lvl4pPr lvl="3"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4pPr>
            <a:lvl5pPr lvl="4"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5pPr>
            <a:lvl6pPr lvl="5"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6pPr>
            <a:lvl7pPr lvl="6"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7pPr>
            <a:lvl8pPr lvl="7"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8pPr>
            <a:lvl9pPr lvl="8"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1pPr>
            <a:lvl2pPr marL="914400" lvl="1"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2pPr>
            <a:lvl3pPr marL="1371600" lvl="2"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3pPr>
            <a:lvl4pPr marL="1828800" lvl="3"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4pPr>
            <a:lvl5pPr marL="2286000" lvl="4"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5pPr>
            <a:lvl6pPr marL="2743200" lvl="5"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6pPr>
            <a:lvl7pPr marL="3200400" lvl="6"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7pPr>
            <a:lvl8pPr marL="3657600" lvl="7"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8pPr>
            <a:lvl9pPr marL="4114800" lvl="8" indent="-304800" rtl="0">
              <a:lnSpc>
                <a:spcPct val="115000"/>
              </a:lnSpc>
              <a:spcBef>
                <a:spcPts val="1600"/>
              </a:spcBef>
              <a:spcAft>
                <a:spcPts val="1600"/>
              </a:spcAft>
              <a:buClr>
                <a:schemeClr val="dk1"/>
              </a:buClr>
              <a:buSzPts val="1200"/>
              <a:buFont typeface="IBM Plex Sans"/>
              <a:buChar char="■"/>
              <a:defRPr sz="1200">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7" r:id="rId4"/>
    <p:sldLayoutId id="2147483658" r:id="rId5"/>
    <p:sldLayoutId id="2147483660" r:id="rId6"/>
    <p:sldLayoutId id="2147483662" r:id="rId7"/>
    <p:sldLayoutId id="2147483666"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3">
          <p15:clr>
            <a:srgbClr val="EA4335"/>
          </p15:clr>
        </p15:guide>
        <p15:guide id="2" pos="5311">
          <p15:clr>
            <a:srgbClr val="EA4335"/>
          </p15:clr>
        </p15:guide>
        <p15:guide id="3" orient="horz" pos="33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7669782" y="28695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29"/>
          <p:cNvGrpSpPr/>
          <p:nvPr/>
        </p:nvGrpSpPr>
        <p:grpSpPr>
          <a:xfrm>
            <a:off x="7490828" y="16407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9"/>
          <p:cNvSpPr/>
          <p:nvPr/>
        </p:nvSpPr>
        <p:spPr>
          <a:xfrm>
            <a:off x="1482392" y="2221243"/>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1482392" y="2221243"/>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29"/>
          <p:cNvSpPr/>
          <p:nvPr/>
        </p:nvSpPr>
        <p:spPr>
          <a:xfrm>
            <a:off x="1385065" y="3074628"/>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1574537" y="3074628"/>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1339870" y="3123330"/>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1491081" y="3140707"/>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1339870" y="3123330"/>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369441" y="3123330"/>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369441" y="3123330"/>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350311" y="3189409"/>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350311" y="3189409"/>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332934" y="3095511"/>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332934" y="3095511"/>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527588" y="3095511"/>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390248" y="3276294"/>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1390248" y="3276294"/>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1416314" y="3045133"/>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1416314" y="3045133"/>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1503275" y="3041627"/>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1503275"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1480639" y="3041627"/>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1480639" y="3041627"/>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1456327"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1456327"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1433691"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1433691" y="3041627"/>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572784" y="3041627"/>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1572784"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1548395"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1548395" y="3041627"/>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1525835"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525835"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1412884" y="3041627"/>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1412884" y="3041627"/>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445885" y="3133771"/>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5885" y="3133771"/>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1478886" y="3133771"/>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1484145" y="3166773"/>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1478886" y="3133771"/>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1357247" y="3189409"/>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1357247" y="3189409"/>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1390248" y="3276294"/>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390248" y="3276294"/>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138280" y="787401"/>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206036" y="606618"/>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202530" y="603188"/>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1318987" y="639619"/>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1094837" y="665685"/>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1294674" y="764765"/>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1159087" y="799519"/>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1339870" y="662255"/>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1091331" y="747388"/>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7628092" y="697009"/>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7676794" y="759582"/>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7676794" y="759582"/>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7567272" y="676126"/>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a:off x="7772368" y="863845"/>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a:off x="7824499" y="1214970"/>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9"/>
          <p:cNvSpPr/>
          <p:nvPr/>
        </p:nvSpPr>
        <p:spPr>
          <a:xfrm>
            <a:off x="7820993" y="1211464"/>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9"/>
          <p:cNvSpPr/>
          <p:nvPr/>
        </p:nvSpPr>
        <p:spPr>
          <a:xfrm>
            <a:off x="7577714" y="712633"/>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9"/>
          <p:cNvSpPr/>
          <p:nvPr/>
        </p:nvSpPr>
        <p:spPr>
          <a:xfrm>
            <a:off x="7574208" y="709204"/>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8116480" y="730010"/>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9"/>
          <p:cNvSpPr/>
          <p:nvPr/>
        </p:nvSpPr>
        <p:spPr>
          <a:xfrm>
            <a:off x="8114727" y="728257"/>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9"/>
          <p:cNvSpPr/>
          <p:nvPr/>
        </p:nvSpPr>
        <p:spPr>
          <a:xfrm>
            <a:off x="7748055" y="966431"/>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7820993" y="818649"/>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9"/>
          <p:cNvSpPr/>
          <p:nvPr/>
        </p:nvSpPr>
        <p:spPr>
          <a:xfrm>
            <a:off x="8019153" y="959419"/>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9"/>
          <p:cNvSpPr/>
          <p:nvPr/>
        </p:nvSpPr>
        <p:spPr>
          <a:xfrm>
            <a:off x="7723666" y="1360922"/>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9"/>
          <p:cNvSpPr/>
          <p:nvPr/>
        </p:nvSpPr>
        <p:spPr>
          <a:xfrm>
            <a:off x="8097350" y="1314050"/>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9"/>
          <p:cNvSpPr/>
          <p:nvPr/>
        </p:nvSpPr>
        <p:spPr>
          <a:xfrm>
            <a:off x="7567272" y="672696"/>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a:off x="7563767" y="1041122"/>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9"/>
          <p:cNvSpPr/>
          <p:nvPr/>
        </p:nvSpPr>
        <p:spPr>
          <a:xfrm>
            <a:off x="658581" y="3698605"/>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9"/>
          <p:cNvSpPr/>
          <p:nvPr/>
        </p:nvSpPr>
        <p:spPr>
          <a:xfrm>
            <a:off x="839287" y="3837698"/>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9"/>
          <p:cNvSpPr/>
          <p:nvPr/>
        </p:nvSpPr>
        <p:spPr>
          <a:xfrm>
            <a:off x="635945" y="3636032"/>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9"/>
          <p:cNvSpPr/>
          <p:nvPr/>
        </p:nvSpPr>
        <p:spPr>
          <a:xfrm>
            <a:off x="1112214" y="3646473"/>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9"/>
          <p:cNvSpPr/>
          <p:nvPr/>
        </p:nvSpPr>
        <p:spPr>
          <a:xfrm>
            <a:off x="1112214" y="3646473"/>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9"/>
          <p:cNvSpPr/>
          <p:nvPr/>
        </p:nvSpPr>
        <p:spPr>
          <a:xfrm>
            <a:off x="1292921" y="3785490"/>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9"/>
          <p:cNvSpPr/>
          <p:nvPr/>
        </p:nvSpPr>
        <p:spPr>
          <a:xfrm>
            <a:off x="1292921" y="3785490"/>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1162593" y="3663850"/>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9"/>
          <p:cNvSpPr/>
          <p:nvPr/>
        </p:nvSpPr>
        <p:spPr>
          <a:xfrm>
            <a:off x="1162593" y="3663850"/>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a:off x="1206036" y="3684733"/>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1206036" y="3684733"/>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a:off x="1244296" y="3714229"/>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a:off x="1244296" y="3714229"/>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9"/>
          <p:cNvSpPr/>
          <p:nvPr/>
        </p:nvSpPr>
        <p:spPr>
          <a:xfrm>
            <a:off x="1279050" y="3747306"/>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9"/>
          <p:cNvSpPr/>
          <p:nvPr/>
        </p:nvSpPr>
        <p:spPr>
          <a:xfrm>
            <a:off x="1279050" y="3747306"/>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1362429" y="4023664"/>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362429" y="4023664"/>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a:off x="1336364" y="3829009"/>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1336364" y="3829009"/>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1357247" y="3874129"/>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357247" y="3874129"/>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372871" y="3922831"/>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372871" y="3922831"/>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81559" y="3973209"/>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381559" y="3973209"/>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875795" y="3663850"/>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875795" y="3663850"/>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072201" y="3636032"/>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072201" y="3636032"/>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025253" y="3632602"/>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025253" y="3632602"/>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974874" y="3636032"/>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974874" y="3636032"/>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924496" y="3646473"/>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924496" y="3646473"/>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686323" y="3829009"/>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686323" y="3829009"/>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830599" y="3684733"/>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830599" y="3684733"/>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787156" y="3714229"/>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787156" y="3714229"/>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748896" y="3747306"/>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748896" y="3747306"/>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714142" y="3785490"/>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714142" y="3785490"/>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632515" y="3775125"/>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632515" y="3632602"/>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29"/>
          <p:cNvGrpSpPr/>
          <p:nvPr/>
        </p:nvGrpSpPr>
        <p:grpSpPr>
          <a:xfrm>
            <a:off x="7148393" y="34813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1428508" y="3762931"/>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740207" y="1858000"/>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736778" y="1854570"/>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575125" y="2151735"/>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575125" y="2151735"/>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623827" y="2099603"/>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623827" y="2099603"/>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672452" y="2049225"/>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672452" y="2049225"/>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721154" y="1998770"/>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721154" y="1998770"/>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769779" y="1948392"/>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769779" y="1948392"/>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818481" y="1896260"/>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818481" y="1896260"/>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867106" y="1845882"/>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867106" y="1845882"/>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915808" y="1795427"/>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915808" y="1795427"/>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964433" y="1745049"/>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964433" y="1745049"/>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1013135" y="1692917"/>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1013135" y="1692917"/>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1061760" y="1642539"/>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1061760" y="1642539"/>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1110462" y="1592084"/>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1110462" y="1592084"/>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9"/>
          <p:cNvGrpSpPr/>
          <p:nvPr/>
        </p:nvGrpSpPr>
        <p:grpSpPr>
          <a:xfrm>
            <a:off x="2215346" y="533915"/>
            <a:ext cx="4919351" cy="4082732"/>
            <a:chOff x="4691075" y="4108025"/>
            <a:chExt cx="1649350" cy="1368850"/>
          </a:xfrm>
        </p:grpSpPr>
        <p:sp>
          <p:nvSpPr>
            <p:cNvPr id="1713" name="Google Shape;1713;p29"/>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9"/>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9"/>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9"/>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9"/>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9"/>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9"/>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9"/>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2" name="Google Shape;1732;p29"/>
          <p:cNvSpPr txBox="1">
            <a:spLocks noGrp="1"/>
          </p:cNvSpPr>
          <p:nvPr>
            <p:ph type="subTitle" idx="1"/>
          </p:nvPr>
        </p:nvSpPr>
        <p:spPr>
          <a:xfrm>
            <a:off x="2456692" y="2596954"/>
            <a:ext cx="4271359" cy="1426486"/>
          </a:xfrm>
          <a:prstGeom prst="rect">
            <a:avLst/>
          </a:prstGeom>
        </p:spPr>
        <p:txBody>
          <a:bodyPr spcFirstLastPara="1" wrap="square" lIns="91425" tIns="91425" rIns="91425" bIns="91425" anchor="t" anchorCtr="0">
            <a:noAutofit/>
          </a:bodyPr>
          <a:lstStyle/>
          <a:p>
            <a:pPr>
              <a:lnSpc>
                <a:spcPct val="107000"/>
              </a:lnSpc>
            </a:pPr>
            <a:r>
              <a:rPr lang="en-ZA" sz="2800" dirty="0">
                <a:solidFill>
                  <a:srgbClr val="FF3300"/>
                </a:solidFill>
                <a:effectLst/>
                <a:latin typeface="Boogaloo" panose="020B0604020202020204" charset="0"/>
                <a:ea typeface="Calibri" panose="020F0502020204030204" pitchFamily="34" charset="0"/>
                <a:cs typeface="Times New Roman" panose="02020603050405020304" pitchFamily="18" charset="0"/>
              </a:rPr>
              <a:t>Positive self-talk:</a:t>
            </a:r>
            <a:endParaRPr lang="en-ZA" sz="2800" dirty="0">
              <a:solidFill>
                <a:srgbClr val="FF3300"/>
              </a:solidFill>
              <a:latin typeface="Boogaloo" panose="020B0604020202020204" charset="0"/>
              <a:ea typeface="Calibri" panose="020F0502020204030204" pitchFamily="34" charset="0"/>
              <a:cs typeface="Times New Roman" panose="02020603050405020304" pitchFamily="18" charset="0"/>
            </a:endParaRPr>
          </a:p>
          <a:p>
            <a:pPr>
              <a:lnSpc>
                <a:spcPct val="107000"/>
              </a:lnSpc>
            </a:pPr>
            <a:r>
              <a:rPr lang="en-ZA" sz="2800" dirty="0">
                <a:effectLst/>
                <a:latin typeface="Boogaloo" panose="020B0604020202020204" charset="0"/>
                <a:ea typeface="Calibri" panose="020F0502020204030204" pitchFamily="34" charset="0"/>
              </a:rPr>
              <a:t>Individuality and uniqueness</a:t>
            </a:r>
          </a:p>
          <a:p>
            <a:pPr>
              <a:lnSpc>
                <a:spcPct val="107000"/>
              </a:lnSpc>
            </a:pPr>
            <a:r>
              <a:rPr lang="en-ZA" sz="2800" dirty="0">
                <a:effectLst/>
                <a:latin typeface="Boogaloo" panose="020B0604020202020204" charset="0"/>
                <a:ea typeface="Calibri" panose="020F0502020204030204" pitchFamily="34" charset="0"/>
              </a:rPr>
              <a:t>and personal achievements</a:t>
            </a:r>
            <a:endParaRPr sz="2400" dirty="0">
              <a:latin typeface="Boogaloo" panose="020B0604020202020204" charset="0"/>
            </a:endParaRPr>
          </a:p>
        </p:txBody>
      </p:sp>
      <p:sp>
        <p:nvSpPr>
          <p:cNvPr id="1733" name="Google Shape;1733;p29"/>
          <p:cNvSpPr txBox="1">
            <a:spLocks noGrp="1"/>
          </p:cNvSpPr>
          <p:nvPr>
            <p:ph type="ctrTitle"/>
          </p:nvPr>
        </p:nvSpPr>
        <p:spPr>
          <a:xfrm>
            <a:off x="2600482" y="1313075"/>
            <a:ext cx="3980948" cy="120778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9600" dirty="0">
                <a:solidFill>
                  <a:schemeClr val="accent1">
                    <a:lumMod val="75000"/>
                  </a:schemeClr>
                </a:solidFill>
              </a:rPr>
              <a:t>Self Talk</a:t>
            </a:r>
            <a:endParaRPr sz="9600" dirty="0">
              <a:solidFill>
                <a:schemeClr val="accent1">
                  <a:lumMod val="75000"/>
                </a:schemeClr>
              </a:solidFill>
            </a:endParaRP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68" y="95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8" name="Picture 7" descr="The power of positive self talk (and how you can use it)">
            <a:extLst>
              <a:ext uri="{FF2B5EF4-FFF2-40B4-BE49-F238E27FC236}">
                <a16:creationId xmlns:a16="http://schemas.microsoft.com/office/drawing/2014/main" id="{C39C87B0-DA4B-44E0-82EB-19A0A9392E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85" y="318135"/>
            <a:ext cx="7882629" cy="4507229"/>
          </a:xfrm>
          <a:prstGeom prst="rect">
            <a:avLst/>
          </a:prstGeom>
          <a:noFill/>
          <a:ln>
            <a:noFill/>
          </a:ln>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56" name="Google Shape;1756;p31"/>
          <p:cNvGrpSpPr/>
          <p:nvPr/>
        </p:nvGrpSpPr>
        <p:grpSpPr>
          <a:xfrm>
            <a:off x="-32757" y="3652887"/>
            <a:ext cx="1233116" cy="1490613"/>
            <a:chOff x="1400200" y="2885885"/>
            <a:chExt cx="877226" cy="1060331"/>
          </a:xfrm>
        </p:grpSpPr>
        <p:sp>
          <p:nvSpPr>
            <p:cNvPr id="1757" name="Google Shape;1757;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8" name="Google Shape;1778;p31"/>
          <p:cNvGrpSpPr/>
          <p:nvPr/>
        </p:nvGrpSpPr>
        <p:grpSpPr>
          <a:xfrm rot="-6847086">
            <a:off x="7595251" y="-126114"/>
            <a:ext cx="1233126" cy="1490616"/>
            <a:chOff x="1400200" y="2885885"/>
            <a:chExt cx="877226" cy="1060331"/>
          </a:xfrm>
        </p:grpSpPr>
        <p:sp>
          <p:nvSpPr>
            <p:cNvPr id="1779" name="Google Shape;1779;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31"/>
          <p:cNvSpPr txBox="1">
            <a:spLocks noGrp="1"/>
          </p:cNvSpPr>
          <p:nvPr>
            <p:ph type="title" idx="8"/>
          </p:nvPr>
        </p:nvSpPr>
        <p:spPr>
          <a:xfrm>
            <a:off x="3978375" y="3660375"/>
            <a:ext cx="465300" cy="34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1026" name="Picture 2" descr="benefits-of-self-talk">
            <a:extLst>
              <a:ext uri="{FF2B5EF4-FFF2-40B4-BE49-F238E27FC236}">
                <a16:creationId xmlns:a16="http://schemas.microsoft.com/office/drawing/2014/main" id="{2018020B-0C50-4AE3-9992-33C5341CA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10" y="387084"/>
            <a:ext cx="7356540" cy="42067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029" y="184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14" name="Google Shape;1814;p32"/>
          <p:cNvGrpSpPr/>
          <p:nvPr/>
        </p:nvGrpSpPr>
        <p:grpSpPr>
          <a:xfrm>
            <a:off x="137079" y="80532"/>
            <a:ext cx="4643328" cy="2491218"/>
            <a:chOff x="2924347" y="964250"/>
            <a:chExt cx="4643328" cy="2491218"/>
          </a:xfrm>
        </p:grpSpPr>
        <p:sp>
          <p:nvSpPr>
            <p:cNvPr id="1815" name="Google Shape;1815;p32"/>
            <p:cNvSpPr/>
            <p:nvPr/>
          </p:nvSpPr>
          <p:spPr>
            <a:xfrm>
              <a:off x="2924347" y="23273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2924347" y="23273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4081906" y="23238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4081906" y="23238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3127690" y="33233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3094688" y="33406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3916747" y="23238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3141637" y="24386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4040216" y="23238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3141637" y="24386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3198951" y="24768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3124260" y="33198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3092935" y="33371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3981073" y="23204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3138131" y="24351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4036710" y="23204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4132375" y="964250"/>
              <a:ext cx="3435300" cy="1334300"/>
            </a:xfrm>
            <a:custGeom>
              <a:avLst/>
              <a:gdLst/>
              <a:ahLst/>
              <a:cxnLst/>
              <a:rect l="l" t="t" r="r" b="b"/>
              <a:pathLst>
                <a:path w="137412" h="53372" extrusionOk="0">
                  <a:moveTo>
                    <a:pt x="0" y="53372"/>
                  </a:moveTo>
                  <a:cubicBezTo>
                    <a:pt x="6618" y="51719"/>
                    <a:pt x="9148" y="43247"/>
                    <a:pt x="13566" y="38049"/>
                  </a:cubicBezTo>
                  <a:cubicBezTo>
                    <a:pt x="21303" y="28946"/>
                    <a:pt x="31735" y="17608"/>
                    <a:pt x="29392" y="5894"/>
                  </a:cubicBezTo>
                  <a:cubicBezTo>
                    <a:pt x="28704" y="2455"/>
                    <a:pt x="24076" y="-348"/>
                    <a:pt x="20600" y="116"/>
                  </a:cubicBezTo>
                  <a:cubicBezTo>
                    <a:pt x="15968" y="734"/>
                    <a:pt x="12569" y="6755"/>
                    <a:pt x="12310" y="11421"/>
                  </a:cubicBezTo>
                  <a:cubicBezTo>
                    <a:pt x="12078" y="15601"/>
                    <a:pt x="12276" y="21260"/>
                    <a:pt x="15827" y="23479"/>
                  </a:cubicBezTo>
                  <a:cubicBezTo>
                    <a:pt x="26073" y="29881"/>
                    <a:pt x="39959" y="26712"/>
                    <a:pt x="52001" y="25739"/>
                  </a:cubicBezTo>
                  <a:cubicBezTo>
                    <a:pt x="80382" y="23446"/>
                    <a:pt x="109136" y="21136"/>
                    <a:pt x="137412" y="24483"/>
                  </a:cubicBezTo>
                </a:path>
              </a:pathLst>
            </a:custGeom>
            <a:noFill/>
            <a:ln w="9525" cap="flat" cmpd="sng">
              <a:solidFill>
                <a:srgbClr val="E85D85"/>
              </a:solidFill>
              <a:prstDash val="solid"/>
              <a:round/>
              <a:headEnd type="none" w="med" len="med"/>
              <a:tailEnd type="none" w="med" len="med"/>
            </a:ln>
          </p:spPr>
        </p:sp>
      </p:grpSp>
      <p:pic>
        <p:nvPicPr>
          <p:cNvPr id="2050" name="Picture 2" descr="overcoming-negative-thinking-self-talk">
            <a:extLst>
              <a:ext uri="{FF2B5EF4-FFF2-40B4-BE49-F238E27FC236}">
                <a16:creationId xmlns:a16="http://schemas.microsoft.com/office/drawing/2014/main" id="{E3ADFDEA-419A-4B60-B161-9032C17C7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20" y="427069"/>
            <a:ext cx="7482959" cy="42789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33"/>
          <p:cNvSpPr txBox="1">
            <a:spLocks noGrp="1"/>
          </p:cNvSpPr>
          <p:nvPr>
            <p:ph type="ctrTitle"/>
          </p:nvPr>
        </p:nvSpPr>
        <p:spPr>
          <a:xfrm>
            <a:off x="4977609" y="4033299"/>
            <a:ext cx="2249455" cy="5500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ZA" dirty="0">
                <a:latin typeface="Boogaloo" panose="020B0604020202020204" charset="0"/>
              </a:rPr>
              <a:t>Jesus </a:t>
            </a:r>
            <a:r>
              <a:rPr lang="en-ZA" dirty="0" err="1">
                <a:latin typeface="Boogaloo" panose="020B0604020202020204" charset="0"/>
              </a:rPr>
              <a:t>Apolinaris</a:t>
            </a:r>
            <a:endParaRPr dirty="0">
              <a:latin typeface="Boogaloo" panose="020B0604020202020204" charset="0"/>
            </a:endParaRPr>
          </a:p>
          <a:p>
            <a:pPr marL="0" lvl="0" indent="0" algn="ctr" rtl="0">
              <a:spcBef>
                <a:spcPts val="0"/>
              </a:spcBef>
              <a:spcAft>
                <a:spcPts val="0"/>
              </a:spcAft>
              <a:buNone/>
            </a:pPr>
            <a:endParaRPr dirty="0"/>
          </a:p>
        </p:txBody>
      </p:sp>
      <p:sp>
        <p:nvSpPr>
          <p:cNvPr id="1837" name="Google Shape;1837;p33"/>
          <p:cNvSpPr txBox="1">
            <a:spLocks noGrp="1"/>
          </p:cNvSpPr>
          <p:nvPr>
            <p:ph type="subTitle" idx="1"/>
          </p:nvPr>
        </p:nvSpPr>
        <p:spPr>
          <a:xfrm>
            <a:off x="2594472" y="835155"/>
            <a:ext cx="3955055" cy="39550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0" i="0" dirty="0">
                <a:solidFill>
                  <a:srgbClr val="181818"/>
                </a:solidFill>
                <a:effectLst/>
                <a:latin typeface="Boogaloo" panose="020B0604020202020204" charset="0"/>
              </a:rPr>
              <a:t>“Self-talk should be a conversation of priority with oneself. It can be encouraging when having a positive outlook on life with your thoughts, beliefs, and ideas. Be Optimistic with positive thinking, and it can be an effective way to better your wellbeing with excellent outcomes in life. As a result, you will have greater life satisfaction.”</a:t>
            </a:r>
            <a:endParaRPr sz="2000" dirty="0">
              <a:latin typeface="Boogaloo" panose="020B0604020202020204" charset="0"/>
            </a:endParaRPr>
          </a:p>
        </p:txBody>
      </p:sp>
      <p:grpSp>
        <p:nvGrpSpPr>
          <p:cNvPr id="6" name="Google Shape;2719;p57">
            <a:extLst>
              <a:ext uri="{FF2B5EF4-FFF2-40B4-BE49-F238E27FC236}">
                <a16:creationId xmlns:a16="http://schemas.microsoft.com/office/drawing/2014/main" id="{62237B9F-DF58-4D8C-A500-E458D2CA2456}"/>
              </a:ext>
            </a:extLst>
          </p:cNvPr>
          <p:cNvGrpSpPr/>
          <p:nvPr/>
        </p:nvGrpSpPr>
        <p:grpSpPr>
          <a:xfrm>
            <a:off x="859487" y="1787078"/>
            <a:ext cx="1583548" cy="3028792"/>
            <a:chOff x="-5145364" y="920736"/>
            <a:chExt cx="1583548" cy="3028792"/>
          </a:xfrm>
        </p:grpSpPr>
        <p:sp>
          <p:nvSpPr>
            <p:cNvPr id="7" name="Google Shape;2720;p57">
              <a:extLst>
                <a:ext uri="{FF2B5EF4-FFF2-40B4-BE49-F238E27FC236}">
                  <a16:creationId xmlns:a16="http://schemas.microsoft.com/office/drawing/2014/main" id="{B12701C1-57C1-49AC-B25B-5BDEBE3FB238}"/>
                </a:ext>
              </a:extLst>
            </p:cNvPr>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1;p57">
              <a:extLst>
                <a:ext uri="{FF2B5EF4-FFF2-40B4-BE49-F238E27FC236}">
                  <a16:creationId xmlns:a16="http://schemas.microsoft.com/office/drawing/2014/main" id="{97CB50D6-73EC-4DD2-A769-9A665E1CE2F1}"/>
                </a:ext>
              </a:extLst>
            </p:cNvPr>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22;p57">
              <a:extLst>
                <a:ext uri="{FF2B5EF4-FFF2-40B4-BE49-F238E27FC236}">
                  <a16:creationId xmlns:a16="http://schemas.microsoft.com/office/drawing/2014/main" id="{3973F373-4438-48A2-92DD-B4E79083655A}"/>
                </a:ext>
              </a:extLst>
            </p:cNvPr>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23;p57">
              <a:extLst>
                <a:ext uri="{FF2B5EF4-FFF2-40B4-BE49-F238E27FC236}">
                  <a16:creationId xmlns:a16="http://schemas.microsoft.com/office/drawing/2014/main" id="{27A4AF21-EE13-4BA6-92EA-5ACD3A9F08D6}"/>
                </a:ext>
              </a:extLst>
            </p:cNvPr>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4;p57">
              <a:extLst>
                <a:ext uri="{FF2B5EF4-FFF2-40B4-BE49-F238E27FC236}">
                  <a16:creationId xmlns:a16="http://schemas.microsoft.com/office/drawing/2014/main" id="{595DE464-13C9-47EB-8A3E-51F563FC45C2}"/>
                </a:ext>
              </a:extLst>
            </p:cNvPr>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5;p57">
              <a:extLst>
                <a:ext uri="{FF2B5EF4-FFF2-40B4-BE49-F238E27FC236}">
                  <a16:creationId xmlns:a16="http://schemas.microsoft.com/office/drawing/2014/main" id="{7772CFCA-B396-4806-A9BF-54E065F0C997}"/>
                </a:ext>
              </a:extLst>
            </p:cNvPr>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6;p57">
              <a:extLst>
                <a:ext uri="{FF2B5EF4-FFF2-40B4-BE49-F238E27FC236}">
                  <a16:creationId xmlns:a16="http://schemas.microsoft.com/office/drawing/2014/main" id="{A685261B-45D6-4D86-A438-19167DAF068F}"/>
                </a:ext>
              </a:extLst>
            </p:cNvPr>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27;p57">
              <a:extLst>
                <a:ext uri="{FF2B5EF4-FFF2-40B4-BE49-F238E27FC236}">
                  <a16:creationId xmlns:a16="http://schemas.microsoft.com/office/drawing/2014/main" id="{D1DFB7F0-62AF-4753-B1FF-3C717A614D56}"/>
                </a:ext>
              </a:extLst>
            </p:cNvPr>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28;p57">
              <a:extLst>
                <a:ext uri="{FF2B5EF4-FFF2-40B4-BE49-F238E27FC236}">
                  <a16:creationId xmlns:a16="http://schemas.microsoft.com/office/drawing/2014/main" id="{A583AAB8-EAB9-4450-A3C4-7A51BDBAE889}"/>
                </a:ext>
              </a:extLst>
            </p:cNvPr>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9;p57">
              <a:extLst>
                <a:ext uri="{FF2B5EF4-FFF2-40B4-BE49-F238E27FC236}">
                  <a16:creationId xmlns:a16="http://schemas.microsoft.com/office/drawing/2014/main" id="{FD702D79-DCDC-4D6D-AC3A-FFD88B7BFE5B}"/>
                </a:ext>
              </a:extLst>
            </p:cNvPr>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30;p57">
              <a:extLst>
                <a:ext uri="{FF2B5EF4-FFF2-40B4-BE49-F238E27FC236}">
                  <a16:creationId xmlns:a16="http://schemas.microsoft.com/office/drawing/2014/main" id="{7F4861C9-0C85-4EA6-B2FD-CAEC739A35A2}"/>
                </a:ext>
              </a:extLst>
            </p:cNvPr>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1;p57">
              <a:extLst>
                <a:ext uri="{FF2B5EF4-FFF2-40B4-BE49-F238E27FC236}">
                  <a16:creationId xmlns:a16="http://schemas.microsoft.com/office/drawing/2014/main" id="{AEFBC665-F279-4749-9F81-4F6DA530DA2C}"/>
                </a:ext>
              </a:extLst>
            </p:cNvPr>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2;p57">
              <a:extLst>
                <a:ext uri="{FF2B5EF4-FFF2-40B4-BE49-F238E27FC236}">
                  <a16:creationId xmlns:a16="http://schemas.microsoft.com/office/drawing/2014/main" id="{BDECA99A-879A-4441-BFF7-204B92850DF3}"/>
                </a:ext>
              </a:extLst>
            </p:cNvPr>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3;p57">
              <a:extLst>
                <a:ext uri="{FF2B5EF4-FFF2-40B4-BE49-F238E27FC236}">
                  <a16:creationId xmlns:a16="http://schemas.microsoft.com/office/drawing/2014/main" id="{A7A158CE-6E8A-4EEF-893B-E31F34FCE9D3}"/>
                </a:ext>
              </a:extLst>
            </p:cNvPr>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4;p57">
              <a:extLst>
                <a:ext uri="{FF2B5EF4-FFF2-40B4-BE49-F238E27FC236}">
                  <a16:creationId xmlns:a16="http://schemas.microsoft.com/office/drawing/2014/main" id="{DF811246-7E40-45B3-B7F5-23CFD1F0FAEA}"/>
                </a:ext>
              </a:extLst>
            </p:cNvPr>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5;p57">
              <a:extLst>
                <a:ext uri="{FF2B5EF4-FFF2-40B4-BE49-F238E27FC236}">
                  <a16:creationId xmlns:a16="http://schemas.microsoft.com/office/drawing/2014/main" id="{3C83B9A3-0449-4720-B47C-FCC38E31F3B2}"/>
                </a:ext>
              </a:extLst>
            </p:cNvPr>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6;p57">
              <a:extLst>
                <a:ext uri="{FF2B5EF4-FFF2-40B4-BE49-F238E27FC236}">
                  <a16:creationId xmlns:a16="http://schemas.microsoft.com/office/drawing/2014/main" id="{D35D56CB-A9F3-4A32-8877-0FEDAEB7B9C2}"/>
                </a:ext>
              </a:extLst>
            </p:cNvPr>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7;p57">
              <a:extLst>
                <a:ext uri="{FF2B5EF4-FFF2-40B4-BE49-F238E27FC236}">
                  <a16:creationId xmlns:a16="http://schemas.microsoft.com/office/drawing/2014/main" id="{3339F3B6-C41E-4D80-B59B-BF91280C8101}"/>
                </a:ext>
              </a:extLst>
            </p:cNvPr>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8;p57">
              <a:extLst>
                <a:ext uri="{FF2B5EF4-FFF2-40B4-BE49-F238E27FC236}">
                  <a16:creationId xmlns:a16="http://schemas.microsoft.com/office/drawing/2014/main" id="{0A1FBD63-6840-4CE7-9D48-51DEAB660C55}"/>
                </a:ext>
              </a:extLst>
            </p:cNvPr>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39;p57">
              <a:extLst>
                <a:ext uri="{FF2B5EF4-FFF2-40B4-BE49-F238E27FC236}">
                  <a16:creationId xmlns:a16="http://schemas.microsoft.com/office/drawing/2014/main" id="{2E06E14C-CA49-4C5B-B074-D3B9385F4477}"/>
                </a:ext>
              </a:extLst>
            </p:cNvPr>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0;p57">
              <a:extLst>
                <a:ext uri="{FF2B5EF4-FFF2-40B4-BE49-F238E27FC236}">
                  <a16:creationId xmlns:a16="http://schemas.microsoft.com/office/drawing/2014/main" id="{788975B0-661F-4242-A5EE-3AE644CC2621}"/>
                </a:ext>
              </a:extLst>
            </p:cNvPr>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41;p57">
              <a:extLst>
                <a:ext uri="{FF2B5EF4-FFF2-40B4-BE49-F238E27FC236}">
                  <a16:creationId xmlns:a16="http://schemas.microsoft.com/office/drawing/2014/main" id="{D3E2F13C-1790-4C6D-A25D-166BF8146E74}"/>
                </a:ext>
              </a:extLst>
            </p:cNvPr>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2;p57">
              <a:extLst>
                <a:ext uri="{FF2B5EF4-FFF2-40B4-BE49-F238E27FC236}">
                  <a16:creationId xmlns:a16="http://schemas.microsoft.com/office/drawing/2014/main" id="{5D30D633-C29E-4357-8599-5C8C62C1418D}"/>
                </a:ext>
              </a:extLst>
            </p:cNvPr>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43;p57">
              <a:extLst>
                <a:ext uri="{FF2B5EF4-FFF2-40B4-BE49-F238E27FC236}">
                  <a16:creationId xmlns:a16="http://schemas.microsoft.com/office/drawing/2014/main" id="{8E5F53D5-A44A-48DE-9451-459BDDAD48DD}"/>
                </a:ext>
              </a:extLst>
            </p:cNvPr>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4;p57">
              <a:extLst>
                <a:ext uri="{FF2B5EF4-FFF2-40B4-BE49-F238E27FC236}">
                  <a16:creationId xmlns:a16="http://schemas.microsoft.com/office/drawing/2014/main" id="{C15D345F-9670-48ED-AB89-70A9225A64BC}"/>
                </a:ext>
              </a:extLst>
            </p:cNvPr>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5;p57">
              <a:extLst>
                <a:ext uri="{FF2B5EF4-FFF2-40B4-BE49-F238E27FC236}">
                  <a16:creationId xmlns:a16="http://schemas.microsoft.com/office/drawing/2014/main" id="{C00B686B-FAC4-4130-B65D-4AE4CC49EB72}"/>
                </a:ext>
              </a:extLst>
            </p:cNvPr>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6;p57">
              <a:extLst>
                <a:ext uri="{FF2B5EF4-FFF2-40B4-BE49-F238E27FC236}">
                  <a16:creationId xmlns:a16="http://schemas.microsoft.com/office/drawing/2014/main" id="{08CDD286-C11D-4D90-936E-84C0E78362E1}"/>
                </a:ext>
              </a:extLst>
            </p:cNvPr>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7;p57">
              <a:extLst>
                <a:ext uri="{FF2B5EF4-FFF2-40B4-BE49-F238E27FC236}">
                  <a16:creationId xmlns:a16="http://schemas.microsoft.com/office/drawing/2014/main" id="{517032B0-73FD-46AF-8886-FBEC5A52C554}"/>
                </a:ext>
              </a:extLst>
            </p:cNvPr>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8;p57">
              <a:extLst>
                <a:ext uri="{FF2B5EF4-FFF2-40B4-BE49-F238E27FC236}">
                  <a16:creationId xmlns:a16="http://schemas.microsoft.com/office/drawing/2014/main" id="{F405CCBF-962E-482B-8D6C-A0EC6E82E6CD}"/>
                </a:ext>
              </a:extLst>
            </p:cNvPr>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9;p57">
              <a:extLst>
                <a:ext uri="{FF2B5EF4-FFF2-40B4-BE49-F238E27FC236}">
                  <a16:creationId xmlns:a16="http://schemas.microsoft.com/office/drawing/2014/main" id="{A10F8DBC-CF69-4600-A5F9-941E69E5F99D}"/>
                </a:ext>
              </a:extLst>
            </p:cNvPr>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0;p57">
              <a:extLst>
                <a:ext uri="{FF2B5EF4-FFF2-40B4-BE49-F238E27FC236}">
                  <a16:creationId xmlns:a16="http://schemas.microsoft.com/office/drawing/2014/main" id="{F228CE2B-50D1-4819-89AE-CD419A084BEC}"/>
                </a:ext>
              </a:extLst>
            </p:cNvPr>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1;p57">
              <a:extLst>
                <a:ext uri="{FF2B5EF4-FFF2-40B4-BE49-F238E27FC236}">
                  <a16:creationId xmlns:a16="http://schemas.microsoft.com/office/drawing/2014/main" id="{8B8CE02B-833C-4CE9-A9B7-9865B2FF5CB0}"/>
                </a:ext>
              </a:extLst>
            </p:cNvPr>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2;p57">
              <a:extLst>
                <a:ext uri="{FF2B5EF4-FFF2-40B4-BE49-F238E27FC236}">
                  <a16:creationId xmlns:a16="http://schemas.microsoft.com/office/drawing/2014/main" id="{C213719B-E907-488F-B68F-8F8070516554}"/>
                </a:ext>
              </a:extLst>
            </p:cNvPr>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3;p57">
              <a:extLst>
                <a:ext uri="{FF2B5EF4-FFF2-40B4-BE49-F238E27FC236}">
                  <a16:creationId xmlns:a16="http://schemas.microsoft.com/office/drawing/2014/main" id="{0786CFBA-9B80-4109-9ED7-BB179C401B5A}"/>
                </a:ext>
              </a:extLst>
            </p:cNvPr>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4;p57">
              <a:extLst>
                <a:ext uri="{FF2B5EF4-FFF2-40B4-BE49-F238E27FC236}">
                  <a16:creationId xmlns:a16="http://schemas.microsoft.com/office/drawing/2014/main" id="{3C2BD5B4-B962-4303-A3EE-E4924704757A}"/>
                </a:ext>
              </a:extLst>
            </p:cNvPr>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5;p57">
              <a:extLst>
                <a:ext uri="{FF2B5EF4-FFF2-40B4-BE49-F238E27FC236}">
                  <a16:creationId xmlns:a16="http://schemas.microsoft.com/office/drawing/2014/main" id="{E4CC6C7F-AAB9-43C2-BCC9-DA0A74D6A5F8}"/>
                </a:ext>
              </a:extLst>
            </p:cNvPr>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56;p57">
              <a:extLst>
                <a:ext uri="{FF2B5EF4-FFF2-40B4-BE49-F238E27FC236}">
                  <a16:creationId xmlns:a16="http://schemas.microsoft.com/office/drawing/2014/main" id="{E6FD0002-4D0D-4D86-8CFD-64648A7C72D1}"/>
                </a:ext>
              </a:extLst>
            </p:cNvPr>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953;p57">
            <a:extLst>
              <a:ext uri="{FF2B5EF4-FFF2-40B4-BE49-F238E27FC236}">
                <a16:creationId xmlns:a16="http://schemas.microsoft.com/office/drawing/2014/main" id="{1CECD634-8476-4FAD-97C2-2A8C24EF1EAF}"/>
              </a:ext>
            </a:extLst>
          </p:cNvPr>
          <p:cNvGrpSpPr/>
          <p:nvPr/>
        </p:nvGrpSpPr>
        <p:grpSpPr>
          <a:xfrm>
            <a:off x="6002082" y="275973"/>
            <a:ext cx="2120170" cy="3025501"/>
            <a:chOff x="-3476231" y="1197276"/>
            <a:chExt cx="2120170" cy="3025501"/>
          </a:xfrm>
        </p:grpSpPr>
        <p:sp>
          <p:nvSpPr>
            <p:cNvPr id="45" name="Google Shape;2954;p57">
              <a:extLst>
                <a:ext uri="{FF2B5EF4-FFF2-40B4-BE49-F238E27FC236}">
                  <a16:creationId xmlns:a16="http://schemas.microsoft.com/office/drawing/2014/main" id="{6ED7A2EB-EBCC-49BA-A543-9DE3D291F798}"/>
                </a:ext>
              </a:extLst>
            </p:cNvPr>
            <p:cNvSpPr/>
            <p:nvPr/>
          </p:nvSpPr>
          <p:spPr>
            <a:xfrm>
              <a:off x="-2508340" y="1289445"/>
              <a:ext cx="513596" cy="684784"/>
            </a:xfrm>
            <a:custGeom>
              <a:avLst/>
              <a:gdLst/>
              <a:ahLst/>
              <a:cxnLst/>
              <a:rect l="l" t="t" r="r" b="b"/>
              <a:pathLst>
                <a:path w="30893" h="41190" extrusionOk="0">
                  <a:moveTo>
                    <a:pt x="24952" y="1"/>
                  </a:moveTo>
                  <a:lnTo>
                    <a:pt x="22774" y="199"/>
                  </a:lnTo>
                  <a:lnTo>
                    <a:pt x="20991" y="595"/>
                  </a:lnTo>
                  <a:lnTo>
                    <a:pt x="19209" y="991"/>
                  </a:lnTo>
                  <a:lnTo>
                    <a:pt x="1" y="25744"/>
                  </a:lnTo>
                  <a:lnTo>
                    <a:pt x="7724" y="41190"/>
                  </a:lnTo>
                  <a:lnTo>
                    <a:pt x="11486" y="38616"/>
                  </a:lnTo>
                  <a:lnTo>
                    <a:pt x="11486" y="37824"/>
                  </a:lnTo>
                  <a:lnTo>
                    <a:pt x="11288" y="36833"/>
                  </a:lnTo>
                  <a:lnTo>
                    <a:pt x="11486" y="35843"/>
                  </a:lnTo>
                  <a:lnTo>
                    <a:pt x="11684" y="34655"/>
                  </a:lnTo>
                  <a:lnTo>
                    <a:pt x="12080" y="33467"/>
                  </a:lnTo>
                  <a:lnTo>
                    <a:pt x="12872" y="32279"/>
                  </a:lnTo>
                  <a:lnTo>
                    <a:pt x="13863" y="31487"/>
                  </a:lnTo>
                  <a:lnTo>
                    <a:pt x="17031" y="29705"/>
                  </a:lnTo>
                  <a:lnTo>
                    <a:pt x="19011" y="28318"/>
                  </a:lnTo>
                  <a:lnTo>
                    <a:pt x="19803" y="27526"/>
                  </a:lnTo>
                  <a:lnTo>
                    <a:pt x="20793" y="26536"/>
                  </a:lnTo>
                  <a:lnTo>
                    <a:pt x="21585" y="25546"/>
                  </a:lnTo>
                  <a:lnTo>
                    <a:pt x="22378" y="24160"/>
                  </a:lnTo>
                  <a:lnTo>
                    <a:pt x="22972" y="22774"/>
                  </a:lnTo>
                  <a:lnTo>
                    <a:pt x="23368" y="21189"/>
                  </a:lnTo>
                  <a:lnTo>
                    <a:pt x="23764" y="19209"/>
                  </a:lnTo>
                  <a:lnTo>
                    <a:pt x="23962" y="17031"/>
                  </a:lnTo>
                  <a:lnTo>
                    <a:pt x="23764" y="14655"/>
                  </a:lnTo>
                  <a:lnTo>
                    <a:pt x="23566" y="12080"/>
                  </a:lnTo>
                  <a:lnTo>
                    <a:pt x="23962" y="12080"/>
                  </a:lnTo>
                  <a:lnTo>
                    <a:pt x="25744" y="11882"/>
                  </a:lnTo>
                  <a:lnTo>
                    <a:pt x="26932" y="11486"/>
                  </a:lnTo>
                  <a:lnTo>
                    <a:pt x="28318" y="10892"/>
                  </a:lnTo>
                  <a:lnTo>
                    <a:pt x="29308" y="10100"/>
                  </a:lnTo>
                  <a:lnTo>
                    <a:pt x="29903" y="9506"/>
                  </a:lnTo>
                  <a:lnTo>
                    <a:pt x="30299" y="8714"/>
                  </a:lnTo>
                  <a:lnTo>
                    <a:pt x="30497" y="7922"/>
                  </a:lnTo>
                  <a:lnTo>
                    <a:pt x="30695" y="7130"/>
                  </a:lnTo>
                  <a:lnTo>
                    <a:pt x="30893" y="5942"/>
                  </a:lnTo>
                  <a:lnTo>
                    <a:pt x="30695" y="4753"/>
                  </a:lnTo>
                  <a:lnTo>
                    <a:pt x="30497" y="3367"/>
                  </a:lnTo>
                  <a:lnTo>
                    <a:pt x="30101" y="2377"/>
                  </a:lnTo>
                  <a:lnTo>
                    <a:pt x="29506" y="1585"/>
                  </a:lnTo>
                  <a:lnTo>
                    <a:pt x="28714" y="991"/>
                  </a:lnTo>
                  <a:lnTo>
                    <a:pt x="27922" y="397"/>
                  </a:lnTo>
                  <a:lnTo>
                    <a:pt x="26932" y="199"/>
                  </a:lnTo>
                  <a:lnTo>
                    <a:pt x="25942"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55;p57">
              <a:extLst>
                <a:ext uri="{FF2B5EF4-FFF2-40B4-BE49-F238E27FC236}">
                  <a16:creationId xmlns:a16="http://schemas.microsoft.com/office/drawing/2014/main" id="{901B13C9-7584-4A9A-9120-F6FF91D22178}"/>
                </a:ext>
              </a:extLst>
            </p:cNvPr>
            <p:cNvSpPr/>
            <p:nvPr/>
          </p:nvSpPr>
          <p:spPr>
            <a:xfrm>
              <a:off x="-3393921" y="1671338"/>
              <a:ext cx="1978608" cy="2551439"/>
            </a:xfrm>
            <a:custGeom>
              <a:avLst/>
              <a:gdLst/>
              <a:ahLst/>
              <a:cxnLst/>
              <a:rect l="l" t="t" r="r" b="b"/>
              <a:pathLst>
                <a:path w="119014" h="153470" extrusionOk="0">
                  <a:moveTo>
                    <a:pt x="9703" y="1"/>
                  </a:moveTo>
                  <a:lnTo>
                    <a:pt x="5149" y="4555"/>
                  </a:lnTo>
                  <a:lnTo>
                    <a:pt x="0" y="9110"/>
                  </a:lnTo>
                  <a:lnTo>
                    <a:pt x="2970" y="11882"/>
                  </a:lnTo>
                  <a:lnTo>
                    <a:pt x="6931" y="15447"/>
                  </a:lnTo>
                  <a:lnTo>
                    <a:pt x="11684" y="19407"/>
                  </a:lnTo>
                  <a:lnTo>
                    <a:pt x="17030" y="23566"/>
                  </a:lnTo>
                  <a:lnTo>
                    <a:pt x="20001" y="25744"/>
                  </a:lnTo>
                  <a:lnTo>
                    <a:pt x="22971" y="27724"/>
                  </a:lnTo>
                  <a:lnTo>
                    <a:pt x="26337" y="29704"/>
                  </a:lnTo>
                  <a:lnTo>
                    <a:pt x="29506" y="31487"/>
                  </a:lnTo>
                  <a:lnTo>
                    <a:pt x="32872" y="33269"/>
                  </a:lnTo>
                  <a:lnTo>
                    <a:pt x="36437" y="34853"/>
                  </a:lnTo>
                  <a:lnTo>
                    <a:pt x="39803" y="36041"/>
                  </a:lnTo>
                  <a:lnTo>
                    <a:pt x="43368" y="37229"/>
                  </a:lnTo>
                  <a:lnTo>
                    <a:pt x="47724" y="52873"/>
                  </a:lnTo>
                  <a:lnTo>
                    <a:pt x="52279" y="69111"/>
                  </a:lnTo>
                  <a:lnTo>
                    <a:pt x="57625" y="88320"/>
                  </a:lnTo>
                  <a:lnTo>
                    <a:pt x="63566" y="107924"/>
                  </a:lnTo>
                  <a:lnTo>
                    <a:pt x="66536" y="117231"/>
                  </a:lnTo>
                  <a:lnTo>
                    <a:pt x="69507" y="125747"/>
                  </a:lnTo>
                  <a:lnTo>
                    <a:pt x="72279" y="133469"/>
                  </a:lnTo>
                  <a:lnTo>
                    <a:pt x="74853" y="140004"/>
                  </a:lnTo>
                  <a:lnTo>
                    <a:pt x="77032" y="144955"/>
                  </a:lnTo>
                  <a:lnTo>
                    <a:pt x="78022" y="146935"/>
                  </a:lnTo>
                  <a:lnTo>
                    <a:pt x="79012" y="148321"/>
                  </a:lnTo>
                  <a:lnTo>
                    <a:pt x="78022" y="153470"/>
                  </a:lnTo>
                  <a:lnTo>
                    <a:pt x="92676" y="137034"/>
                  </a:lnTo>
                  <a:lnTo>
                    <a:pt x="87725" y="125945"/>
                  </a:lnTo>
                  <a:lnTo>
                    <a:pt x="83369" y="115449"/>
                  </a:lnTo>
                  <a:lnTo>
                    <a:pt x="81190" y="110103"/>
                  </a:lnTo>
                  <a:lnTo>
                    <a:pt x="79210" y="104954"/>
                  </a:lnTo>
                  <a:lnTo>
                    <a:pt x="79210" y="104954"/>
                  </a:lnTo>
                  <a:lnTo>
                    <a:pt x="80002" y="105152"/>
                  </a:lnTo>
                  <a:lnTo>
                    <a:pt x="81982" y="105746"/>
                  </a:lnTo>
                  <a:lnTo>
                    <a:pt x="84953" y="106142"/>
                  </a:lnTo>
                  <a:lnTo>
                    <a:pt x="88913" y="106340"/>
                  </a:lnTo>
                  <a:lnTo>
                    <a:pt x="91686" y="106142"/>
                  </a:lnTo>
                  <a:lnTo>
                    <a:pt x="94656" y="105746"/>
                  </a:lnTo>
                  <a:lnTo>
                    <a:pt x="97824" y="105152"/>
                  </a:lnTo>
                  <a:lnTo>
                    <a:pt x="101191" y="103964"/>
                  </a:lnTo>
                  <a:lnTo>
                    <a:pt x="104359" y="102380"/>
                  </a:lnTo>
                  <a:lnTo>
                    <a:pt x="106141" y="101389"/>
                  </a:lnTo>
                  <a:lnTo>
                    <a:pt x="107726" y="100201"/>
                  </a:lnTo>
                  <a:lnTo>
                    <a:pt x="109310" y="99013"/>
                  </a:lnTo>
                  <a:lnTo>
                    <a:pt x="110894" y="97429"/>
                  </a:lnTo>
                  <a:lnTo>
                    <a:pt x="112478" y="95845"/>
                  </a:lnTo>
                  <a:lnTo>
                    <a:pt x="114062" y="94063"/>
                  </a:lnTo>
                  <a:lnTo>
                    <a:pt x="119013" y="95845"/>
                  </a:lnTo>
                  <a:lnTo>
                    <a:pt x="111290" y="80597"/>
                  </a:lnTo>
                  <a:lnTo>
                    <a:pt x="80794" y="89508"/>
                  </a:lnTo>
                  <a:lnTo>
                    <a:pt x="51487" y="27130"/>
                  </a:lnTo>
                  <a:lnTo>
                    <a:pt x="970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56;p57">
              <a:extLst>
                <a:ext uri="{FF2B5EF4-FFF2-40B4-BE49-F238E27FC236}">
                  <a16:creationId xmlns:a16="http://schemas.microsoft.com/office/drawing/2014/main" id="{FD1D32F5-FB21-4F7B-8FFD-4FD11F2D7B7C}"/>
                </a:ext>
              </a:extLst>
            </p:cNvPr>
            <p:cNvSpPr/>
            <p:nvPr/>
          </p:nvSpPr>
          <p:spPr>
            <a:xfrm>
              <a:off x="-2742071" y="2695205"/>
              <a:ext cx="806595" cy="171204"/>
            </a:xfrm>
            <a:custGeom>
              <a:avLst/>
              <a:gdLst/>
              <a:ahLst/>
              <a:cxnLst/>
              <a:rect l="l" t="t" r="r" b="b"/>
              <a:pathLst>
                <a:path w="48517" h="10298" extrusionOk="0">
                  <a:moveTo>
                    <a:pt x="48516" y="0"/>
                  </a:moveTo>
                  <a:lnTo>
                    <a:pt x="7327" y="2773"/>
                  </a:lnTo>
                  <a:lnTo>
                    <a:pt x="0" y="8912"/>
                  </a:lnTo>
                  <a:lnTo>
                    <a:pt x="2178" y="9506"/>
                  </a:lnTo>
                  <a:lnTo>
                    <a:pt x="4159" y="9902"/>
                  </a:lnTo>
                  <a:lnTo>
                    <a:pt x="5941" y="10100"/>
                  </a:lnTo>
                  <a:lnTo>
                    <a:pt x="7723" y="10298"/>
                  </a:lnTo>
                  <a:lnTo>
                    <a:pt x="9505" y="10100"/>
                  </a:lnTo>
                  <a:lnTo>
                    <a:pt x="11089" y="10100"/>
                  </a:lnTo>
                  <a:lnTo>
                    <a:pt x="14258" y="9506"/>
                  </a:lnTo>
                  <a:lnTo>
                    <a:pt x="20199" y="7921"/>
                  </a:lnTo>
                  <a:lnTo>
                    <a:pt x="23565" y="7525"/>
                  </a:lnTo>
                  <a:lnTo>
                    <a:pt x="25149" y="7327"/>
                  </a:lnTo>
                  <a:lnTo>
                    <a:pt x="30694" y="7327"/>
                  </a:lnTo>
                  <a:lnTo>
                    <a:pt x="34060" y="7129"/>
                  </a:lnTo>
                  <a:lnTo>
                    <a:pt x="37427" y="6733"/>
                  </a:lnTo>
                  <a:lnTo>
                    <a:pt x="40199" y="5941"/>
                  </a:lnTo>
                  <a:lnTo>
                    <a:pt x="42971" y="4753"/>
                  </a:lnTo>
                  <a:lnTo>
                    <a:pt x="45150" y="3565"/>
                  </a:lnTo>
                  <a:lnTo>
                    <a:pt x="46140" y="2773"/>
                  </a:lnTo>
                  <a:lnTo>
                    <a:pt x="47130" y="1981"/>
                  </a:lnTo>
                  <a:lnTo>
                    <a:pt x="47724" y="991"/>
                  </a:lnTo>
                  <a:lnTo>
                    <a:pt x="48516" y="0"/>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57;p57">
              <a:extLst>
                <a:ext uri="{FF2B5EF4-FFF2-40B4-BE49-F238E27FC236}">
                  <a16:creationId xmlns:a16="http://schemas.microsoft.com/office/drawing/2014/main" id="{4DF7E6E7-F7EF-4B8B-8278-94D455E5D23F}"/>
                </a:ext>
              </a:extLst>
            </p:cNvPr>
            <p:cNvSpPr/>
            <p:nvPr/>
          </p:nvSpPr>
          <p:spPr>
            <a:xfrm>
              <a:off x="-3472939" y="1437591"/>
              <a:ext cx="760511" cy="734177"/>
            </a:xfrm>
            <a:custGeom>
              <a:avLst/>
              <a:gdLst/>
              <a:ahLst/>
              <a:cxnLst/>
              <a:rect l="l" t="t" r="r" b="b"/>
              <a:pathLst>
                <a:path w="45745" h="44161" extrusionOk="0">
                  <a:moveTo>
                    <a:pt x="6733" y="1"/>
                  </a:moveTo>
                  <a:lnTo>
                    <a:pt x="6535" y="199"/>
                  </a:lnTo>
                  <a:lnTo>
                    <a:pt x="6535" y="397"/>
                  </a:lnTo>
                  <a:lnTo>
                    <a:pt x="6535" y="1189"/>
                  </a:lnTo>
                  <a:lnTo>
                    <a:pt x="7327" y="3367"/>
                  </a:lnTo>
                  <a:lnTo>
                    <a:pt x="8516" y="6338"/>
                  </a:lnTo>
                  <a:lnTo>
                    <a:pt x="7921" y="5348"/>
                  </a:lnTo>
                  <a:lnTo>
                    <a:pt x="6337" y="3565"/>
                  </a:lnTo>
                  <a:lnTo>
                    <a:pt x="5545" y="2575"/>
                  </a:lnTo>
                  <a:lnTo>
                    <a:pt x="4753" y="1783"/>
                  </a:lnTo>
                  <a:lnTo>
                    <a:pt x="4159" y="1387"/>
                  </a:lnTo>
                  <a:lnTo>
                    <a:pt x="3763" y="1387"/>
                  </a:lnTo>
                  <a:lnTo>
                    <a:pt x="3565" y="1585"/>
                  </a:lnTo>
                  <a:lnTo>
                    <a:pt x="3565" y="2179"/>
                  </a:lnTo>
                  <a:lnTo>
                    <a:pt x="3763" y="2971"/>
                  </a:lnTo>
                  <a:lnTo>
                    <a:pt x="4753" y="5150"/>
                  </a:lnTo>
                  <a:lnTo>
                    <a:pt x="5743" y="7130"/>
                  </a:lnTo>
                  <a:lnTo>
                    <a:pt x="4159" y="5744"/>
                  </a:lnTo>
                  <a:lnTo>
                    <a:pt x="2575" y="4357"/>
                  </a:lnTo>
                  <a:lnTo>
                    <a:pt x="1783" y="4159"/>
                  </a:lnTo>
                  <a:lnTo>
                    <a:pt x="1387" y="4159"/>
                  </a:lnTo>
                  <a:lnTo>
                    <a:pt x="1387" y="4754"/>
                  </a:lnTo>
                  <a:lnTo>
                    <a:pt x="1585" y="5546"/>
                  </a:lnTo>
                  <a:lnTo>
                    <a:pt x="2773" y="7328"/>
                  </a:lnTo>
                  <a:lnTo>
                    <a:pt x="4555" y="9704"/>
                  </a:lnTo>
                  <a:lnTo>
                    <a:pt x="2575" y="8318"/>
                  </a:lnTo>
                  <a:lnTo>
                    <a:pt x="991" y="7724"/>
                  </a:lnTo>
                  <a:lnTo>
                    <a:pt x="397" y="7526"/>
                  </a:lnTo>
                  <a:lnTo>
                    <a:pt x="0" y="7724"/>
                  </a:lnTo>
                  <a:lnTo>
                    <a:pt x="0" y="8120"/>
                  </a:lnTo>
                  <a:lnTo>
                    <a:pt x="397" y="8714"/>
                  </a:lnTo>
                  <a:lnTo>
                    <a:pt x="1585" y="10100"/>
                  </a:lnTo>
                  <a:lnTo>
                    <a:pt x="3367" y="11684"/>
                  </a:lnTo>
                  <a:lnTo>
                    <a:pt x="6535" y="15645"/>
                  </a:lnTo>
                  <a:lnTo>
                    <a:pt x="9902" y="19209"/>
                  </a:lnTo>
                  <a:lnTo>
                    <a:pt x="13070" y="22576"/>
                  </a:lnTo>
                  <a:lnTo>
                    <a:pt x="16437" y="25546"/>
                  </a:lnTo>
                  <a:lnTo>
                    <a:pt x="19803" y="28517"/>
                  </a:lnTo>
                  <a:lnTo>
                    <a:pt x="22971" y="31091"/>
                  </a:lnTo>
                  <a:lnTo>
                    <a:pt x="29110" y="35843"/>
                  </a:lnTo>
                  <a:lnTo>
                    <a:pt x="34457" y="39408"/>
                  </a:lnTo>
                  <a:lnTo>
                    <a:pt x="38813" y="41982"/>
                  </a:lnTo>
                  <a:lnTo>
                    <a:pt x="42576" y="44160"/>
                  </a:lnTo>
                  <a:lnTo>
                    <a:pt x="45744" y="38814"/>
                  </a:lnTo>
                  <a:lnTo>
                    <a:pt x="45150" y="27922"/>
                  </a:lnTo>
                  <a:lnTo>
                    <a:pt x="41784" y="26734"/>
                  </a:lnTo>
                  <a:lnTo>
                    <a:pt x="38417" y="25348"/>
                  </a:lnTo>
                  <a:lnTo>
                    <a:pt x="35249" y="23764"/>
                  </a:lnTo>
                  <a:lnTo>
                    <a:pt x="31882" y="21784"/>
                  </a:lnTo>
                  <a:lnTo>
                    <a:pt x="28318" y="19803"/>
                  </a:lnTo>
                  <a:lnTo>
                    <a:pt x="25348" y="17823"/>
                  </a:lnTo>
                  <a:lnTo>
                    <a:pt x="22971" y="15843"/>
                  </a:lnTo>
                  <a:lnTo>
                    <a:pt x="20793" y="14061"/>
                  </a:lnTo>
                  <a:lnTo>
                    <a:pt x="19209" y="12476"/>
                  </a:lnTo>
                  <a:lnTo>
                    <a:pt x="17823" y="10892"/>
                  </a:lnTo>
                  <a:lnTo>
                    <a:pt x="16040" y="8516"/>
                  </a:lnTo>
                  <a:lnTo>
                    <a:pt x="15644" y="7724"/>
                  </a:lnTo>
                  <a:lnTo>
                    <a:pt x="15446" y="6734"/>
                  </a:lnTo>
                  <a:lnTo>
                    <a:pt x="15446" y="4952"/>
                  </a:lnTo>
                  <a:lnTo>
                    <a:pt x="15446" y="3565"/>
                  </a:lnTo>
                  <a:lnTo>
                    <a:pt x="15248" y="3169"/>
                  </a:lnTo>
                  <a:lnTo>
                    <a:pt x="14852" y="2971"/>
                  </a:lnTo>
                  <a:lnTo>
                    <a:pt x="14258" y="2773"/>
                  </a:lnTo>
                  <a:lnTo>
                    <a:pt x="13862" y="3169"/>
                  </a:lnTo>
                  <a:lnTo>
                    <a:pt x="13466" y="3763"/>
                  </a:lnTo>
                  <a:lnTo>
                    <a:pt x="13070" y="4357"/>
                  </a:lnTo>
                  <a:lnTo>
                    <a:pt x="12872" y="5744"/>
                  </a:lnTo>
                  <a:lnTo>
                    <a:pt x="12674" y="6338"/>
                  </a:lnTo>
                  <a:lnTo>
                    <a:pt x="11486" y="5348"/>
                  </a:lnTo>
                  <a:lnTo>
                    <a:pt x="10496" y="4159"/>
                  </a:lnTo>
                  <a:lnTo>
                    <a:pt x="8912" y="1981"/>
                  </a:lnTo>
                  <a:lnTo>
                    <a:pt x="7723" y="397"/>
                  </a:lnTo>
                  <a:lnTo>
                    <a:pt x="712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58;p57">
              <a:extLst>
                <a:ext uri="{FF2B5EF4-FFF2-40B4-BE49-F238E27FC236}">
                  <a16:creationId xmlns:a16="http://schemas.microsoft.com/office/drawing/2014/main" id="{94CA2432-BB6A-43C5-9112-4E25580F427E}"/>
                </a:ext>
              </a:extLst>
            </p:cNvPr>
            <p:cNvSpPr/>
            <p:nvPr/>
          </p:nvSpPr>
          <p:spPr>
            <a:xfrm>
              <a:off x="-3410396" y="1529776"/>
              <a:ext cx="102078" cy="85619"/>
            </a:xfrm>
            <a:custGeom>
              <a:avLst/>
              <a:gdLst/>
              <a:ahLst/>
              <a:cxnLst/>
              <a:rect l="l" t="t" r="r" b="b"/>
              <a:pathLst>
                <a:path w="6140" h="5150" extrusionOk="0">
                  <a:moveTo>
                    <a:pt x="5744" y="1"/>
                  </a:moveTo>
                  <a:lnTo>
                    <a:pt x="5150" y="199"/>
                  </a:lnTo>
                  <a:lnTo>
                    <a:pt x="3961" y="991"/>
                  </a:lnTo>
                  <a:lnTo>
                    <a:pt x="2179" y="2377"/>
                  </a:lnTo>
                  <a:lnTo>
                    <a:pt x="1189" y="3367"/>
                  </a:lnTo>
                  <a:lnTo>
                    <a:pt x="1" y="4753"/>
                  </a:lnTo>
                  <a:lnTo>
                    <a:pt x="1" y="4951"/>
                  </a:lnTo>
                  <a:lnTo>
                    <a:pt x="1" y="5149"/>
                  </a:lnTo>
                  <a:lnTo>
                    <a:pt x="397" y="5149"/>
                  </a:lnTo>
                  <a:lnTo>
                    <a:pt x="1585" y="3763"/>
                  </a:lnTo>
                  <a:lnTo>
                    <a:pt x="2575" y="2773"/>
                  </a:lnTo>
                  <a:lnTo>
                    <a:pt x="4357" y="1387"/>
                  </a:lnTo>
                  <a:lnTo>
                    <a:pt x="5546" y="793"/>
                  </a:lnTo>
                  <a:lnTo>
                    <a:pt x="5744" y="595"/>
                  </a:lnTo>
                  <a:lnTo>
                    <a:pt x="5942" y="595"/>
                  </a:lnTo>
                  <a:lnTo>
                    <a:pt x="6140" y="397"/>
                  </a:lnTo>
                  <a:lnTo>
                    <a:pt x="6140" y="199"/>
                  </a:lnTo>
                  <a:lnTo>
                    <a:pt x="594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59;p57">
              <a:extLst>
                <a:ext uri="{FF2B5EF4-FFF2-40B4-BE49-F238E27FC236}">
                  <a16:creationId xmlns:a16="http://schemas.microsoft.com/office/drawing/2014/main" id="{B2C3A14D-18B2-4F17-ADF0-5828DF50950E}"/>
                </a:ext>
              </a:extLst>
            </p:cNvPr>
            <p:cNvSpPr/>
            <p:nvPr/>
          </p:nvSpPr>
          <p:spPr>
            <a:xfrm>
              <a:off x="-3298460" y="1539652"/>
              <a:ext cx="42826" cy="85619"/>
            </a:xfrm>
            <a:custGeom>
              <a:avLst/>
              <a:gdLst/>
              <a:ahLst/>
              <a:cxnLst/>
              <a:rect l="l" t="t" r="r" b="b"/>
              <a:pathLst>
                <a:path w="2576" h="5150" extrusionOk="0">
                  <a:moveTo>
                    <a:pt x="2179" y="1"/>
                  </a:moveTo>
                  <a:lnTo>
                    <a:pt x="1783" y="199"/>
                  </a:lnTo>
                  <a:lnTo>
                    <a:pt x="991" y="793"/>
                  </a:lnTo>
                  <a:lnTo>
                    <a:pt x="397" y="1981"/>
                  </a:lnTo>
                  <a:lnTo>
                    <a:pt x="1" y="2575"/>
                  </a:lnTo>
                  <a:lnTo>
                    <a:pt x="1" y="3367"/>
                  </a:lnTo>
                  <a:lnTo>
                    <a:pt x="199" y="4159"/>
                  </a:lnTo>
                  <a:lnTo>
                    <a:pt x="595" y="4951"/>
                  </a:lnTo>
                  <a:lnTo>
                    <a:pt x="595" y="5149"/>
                  </a:lnTo>
                  <a:lnTo>
                    <a:pt x="991" y="5149"/>
                  </a:lnTo>
                  <a:lnTo>
                    <a:pt x="991" y="4951"/>
                  </a:lnTo>
                  <a:lnTo>
                    <a:pt x="991" y="4753"/>
                  </a:lnTo>
                  <a:lnTo>
                    <a:pt x="595" y="3961"/>
                  </a:lnTo>
                  <a:lnTo>
                    <a:pt x="595" y="3367"/>
                  </a:lnTo>
                  <a:lnTo>
                    <a:pt x="595" y="2773"/>
                  </a:lnTo>
                  <a:lnTo>
                    <a:pt x="793" y="2179"/>
                  </a:lnTo>
                  <a:lnTo>
                    <a:pt x="1387" y="1189"/>
                  </a:lnTo>
                  <a:lnTo>
                    <a:pt x="2179" y="595"/>
                  </a:lnTo>
                  <a:lnTo>
                    <a:pt x="2377" y="595"/>
                  </a:lnTo>
                  <a:lnTo>
                    <a:pt x="2377" y="397"/>
                  </a:lnTo>
                  <a:lnTo>
                    <a:pt x="2575" y="397"/>
                  </a:lnTo>
                  <a:lnTo>
                    <a:pt x="257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60;p57">
              <a:extLst>
                <a:ext uri="{FF2B5EF4-FFF2-40B4-BE49-F238E27FC236}">
                  <a16:creationId xmlns:a16="http://schemas.microsoft.com/office/drawing/2014/main" id="{5EF0323B-4366-4935-8629-9F5D4A938ECE}"/>
                </a:ext>
              </a:extLst>
            </p:cNvPr>
            <p:cNvSpPr/>
            <p:nvPr/>
          </p:nvSpPr>
          <p:spPr>
            <a:xfrm>
              <a:off x="-3476231" y="1431007"/>
              <a:ext cx="536638" cy="375326"/>
            </a:xfrm>
            <a:custGeom>
              <a:avLst/>
              <a:gdLst/>
              <a:ahLst/>
              <a:cxnLst/>
              <a:rect l="l" t="t" r="r" b="b"/>
              <a:pathLst>
                <a:path w="32279" h="22576" extrusionOk="0">
                  <a:moveTo>
                    <a:pt x="6931" y="1"/>
                  </a:moveTo>
                  <a:lnTo>
                    <a:pt x="6535" y="397"/>
                  </a:lnTo>
                  <a:lnTo>
                    <a:pt x="6337" y="991"/>
                  </a:lnTo>
                  <a:lnTo>
                    <a:pt x="6535" y="1783"/>
                  </a:lnTo>
                  <a:lnTo>
                    <a:pt x="6733" y="2575"/>
                  </a:lnTo>
                  <a:lnTo>
                    <a:pt x="7367" y="4476"/>
                  </a:lnTo>
                  <a:lnTo>
                    <a:pt x="7129" y="4159"/>
                  </a:lnTo>
                  <a:lnTo>
                    <a:pt x="5545" y="2377"/>
                  </a:lnTo>
                  <a:lnTo>
                    <a:pt x="4753" y="1783"/>
                  </a:lnTo>
                  <a:lnTo>
                    <a:pt x="4555" y="1585"/>
                  </a:lnTo>
                  <a:lnTo>
                    <a:pt x="3763" y="1585"/>
                  </a:lnTo>
                  <a:lnTo>
                    <a:pt x="3565" y="1783"/>
                  </a:lnTo>
                  <a:lnTo>
                    <a:pt x="3367" y="2179"/>
                  </a:lnTo>
                  <a:lnTo>
                    <a:pt x="3367" y="2377"/>
                  </a:lnTo>
                  <a:lnTo>
                    <a:pt x="3565" y="3367"/>
                  </a:lnTo>
                  <a:lnTo>
                    <a:pt x="3763" y="4159"/>
                  </a:lnTo>
                  <a:lnTo>
                    <a:pt x="4555" y="5744"/>
                  </a:lnTo>
                  <a:lnTo>
                    <a:pt x="4612" y="5843"/>
                  </a:lnTo>
                  <a:lnTo>
                    <a:pt x="4612" y="5843"/>
                  </a:lnTo>
                  <a:lnTo>
                    <a:pt x="3367" y="4753"/>
                  </a:lnTo>
                  <a:lnTo>
                    <a:pt x="2575" y="4357"/>
                  </a:lnTo>
                  <a:lnTo>
                    <a:pt x="1981" y="4159"/>
                  </a:lnTo>
                  <a:lnTo>
                    <a:pt x="1585" y="4159"/>
                  </a:lnTo>
                  <a:lnTo>
                    <a:pt x="1387" y="4357"/>
                  </a:lnTo>
                  <a:lnTo>
                    <a:pt x="1189" y="4951"/>
                  </a:lnTo>
                  <a:lnTo>
                    <a:pt x="1387" y="5744"/>
                  </a:lnTo>
                  <a:lnTo>
                    <a:pt x="1783" y="6536"/>
                  </a:lnTo>
                  <a:lnTo>
                    <a:pt x="2575" y="7922"/>
                  </a:lnTo>
                  <a:lnTo>
                    <a:pt x="3115" y="8570"/>
                  </a:lnTo>
                  <a:lnTo>
                    <a:pt x="3115" y="8570"/>
                  </a:lnTo>
                  <a:lnTo>
                    <a:pt x="1981" y="7922"/>
                  </a:lnTo>
                  <a:lnTo>
                    <a:pt x="1189" y="7724"/>
                  </a:lnTo>
                  <a:lnTo>
                    <a:pt x="198" y="7724"/>
                  </a:lnTo>
                  <a:lnTo>
                    <a:pt x="0" y="7922"/>
                  </a:lnTo>
                  <a:lnTo>
                    <a:pt x="0" y="8318"/>
                  </a:lnTo>
                  <a:lnTo>
                    <a:pt x="0" y="8912"/>
                  </a:lnTo>
                  <a:lnTo>
                    <a:pt x="595" y="9704"/>
                  </a:lnTo>
                  <a:lnTo>
                    <a:pt x="1387" y="10496"/>
                  </a:lnTo>
                  <a:lnTo>
                    <a:pt x="2377" y="11486"/>
                  </a:lnTo>
                  <a:lnTo>
                    <a:pt x="3367" y="12476"/>
                  </a:lnTo>
                  <a:lnTo>
                    <a:pt x="3565" y="12476"/>
                  </a:lnTo>
                  <a:lnTo>
                    <a:pt x="3763" y="12278"/>
                  </a:lnTo>
                  <a:lnTo>
                    <a:pt x="3763" y="12080"/>
                  </a:lnTo>
                  <a:lnTo>
                    <a:pt x="3763" y="11882"/>
                  </a:lnTo>
                  <a:lnTo>
                    <a:pt x="3169" y="11486"/>
                  </a:lnTo>
                  <a:lnTo>
                    <a:pt x="1387" y="9902"/>
                  </a:lnTo>
                  <a:lnTo>
                    <a:pt x="793" y="8912"/>
                  </a:lnTo>
                  <a:lnTo>
                    <a:pt x="595" y="8318"/>
                  </a:lnTo>
                  <a:lnTo>
                    <a:pt x="595" y="8318"/>
                  </a:lnTo>
                  <a:lnTo>
                    <a:pt x="1783" y="8516"/>
                  </a:lnTo>
                  <a:lnTo>
                    <a:pt x="3565" y="9704"/>
                  </a:lnTo>
                  <a:lnTo>
                    <a:pt x="4357" y="10100"/>
                  </a:lnTo>
                  <a:lnTo>
                    <a:pt x="4555" y="10298"/>
                  </a:lnTo>
                  <a:lnTo>
                    <a:pt x="4753" y="10496"/>
                  </a:lnTo>
                  <a:lnTo>
                    <a:pt x="4951" y="10298"/>
                  </a:lnTo>
                  <a:lnTo>
                    <a:pt x="5149" y="10100"/>
                  </a:lnTo>
                  <a:lnTo>
                    <a:pt x="4951" y="9902"/>
                  </a:lnTo>
                  <a:lnTo>
                    <a:pt x="4555" y="9308"/>
                  </a:lnTo>
                  <a:lnTo>
                    <a:pt x="2773" y="7130"/>
                  </a:lnTo>
                  <a:lnTo>
                    <a:pt x="2179" y="5942"/>
                  </a:lnTo>
                  <a:lnTo>
                    <a:pt x="1783" y="4951"/>
                  </a:lnTo>
                  <a:lnTo>
                    <a:pt x="1981" y="4753"/>
                  </a:lnTo>
                  <a:lnTo>
                    <a:pt x="2377" y="4951"/>
                  </a:lnTo>
                  <a:lnTo>
                    <a:pt x="3565" y="5744"/>
                  </a:lnTo>
                  <a:lnTo>
                    <a:pt x="4951" y="6932"/>
                  </a:lnTo>
                  <a:lnTo>
                    <a:pt x="5941" y="8120"/>
                  </a:lnTo>
                  <a:lnTo>
                    <a:pt x="6337" y="8516"/>
                  </a:lnTo>
                  <a:lnTo>
                    <a:pt x="6535" y="8714"/>
                  </a:lnTo>
                  <a:lnTo>
                    <a:pt x="6733" y="8516"/>
                  </a:lnTo>
                  <a:lnTo>
                    <a:pt x="6931" y="8318"/>
                  </a:lnTo>
                  <a:lnTo>
                    <a:pt x="6931" y="8120"/>
                  </a:lnTo>
                  <a:lnTo>
                    <a:pt x="6337" y="7526"/>
                  </a:lnTo>
                  <a:lnTo>
                    <a:pt x="4951" y="4951"/>
                  </a:lnTo>
                  <a:lnTo>
                    <a:pt x="4159" y="3565"/>
                  </a:lnTo>
                  <a:lnTo>
                    <a:pt x="3961" y="2377"/>
                  </a:lnTo>
                  <a:lnTo>
                    <a:pt x="3961" y="2179"/>
                  </a:lnTo>
                  <a:lnTo>
                    <a:pt x="4159" y="2179"/>
                  </a:lnTo>
                  <a:lnTo>
                    <a:pt x="4555" y="2377"/>
                  </a:lnTo>
                  <a:lnTo>
                    <a:pt x="5743" y="3367"/>
                  </a:lnTo>
                  <a:lnTo>
                    <a:pt x="6931" y="4951"/>
                  </a:lnTo>
                  <a:lnTo>
                    <a:pt x="8119" y="6338"/>
                  </a:lnTo>
                  <a:lnTo>
                    <a:pt x="8516" y="6932"/>
                  </a:lnTo>
                  <a:lnTo>
                    <a:pt x="8912" y="6932"/>
                  </a:lnTo>
                  <a:lnTo>
                    <a:pt x="9110" y="6734"/>
                  </a:lnTo>
                  <a:lnTo>
                    <a:pt x="8912" y="6536"/>
                  </a:lnTo>
                  <a:lnTo>
                    <a:pt x="8714" y="5942"/>
                  </a:lnTo>
                  <a:lnTo>
                    <a:pt x="7723" y="3367"/>
                  </a:lnTo>
                  <a:lnTo>
                    <a:pt x="7129" y="1981"/>
                  </a:lnTo>
                  <a:lnTo>
                    <a:pt x="6931" y="991"/>
                  </a:lnTo>
                  <a:lnTo>
                    <a:pt x="7129" y="793"/>
                  </a:lnTo>
                  <a:lnTo>
                    <a:pt x="7129" y="595"/>
                  </a:lnTo>
                  <a:lnTo>
                    <a:pt x="7327" y="793"/>
                  </a:lnTo>
                  <a:lnTo>
                    <a:pt x="8317" y="1585"/>
                  </a:lnTo>
                  <a:lnTo>
                    <a:pt x="10100" y="4159"/>
                  </a:lnTo>
                  <a:lnTo>
                    <a:pt x="11288" y="5546"/>
                  </a:lnTo>
                  <a:lnTo>
                    <a:pt x="12674" y="6932"/>
                  </a:lnTo>
                  <a:lnTo>
                    <a:pt x="13070" y="7130"/>
                  </a:lnTo>
                  <a:lnTo>
                    <a:pt x="13268" y="6734"/>
                  </a:lnTo>
                  <a:lnTo>
                    <a:pt x="13466" y="5942"/>
                  </a:lnTo>
                  <a:lnTo>
                    <a:pt x="13664" y="4753"/>
                  </a:lnTo>
                  <a:lnTo>
                    <a:pt x="14060" y="3763"/>
                  </a:lnTo>
                  <a:lnTo>
                    <a:pt x="14456" y="3565"/>
                  </a:lnTo>
                  <a:lnTo>
                    <a:pt x="14852" y="3565"/>
                  </a:lnTo>
                  <a:lnTo>
                    <a:pt x="15248" y="3763"/>
                  </a:lnTo>
                  <a:lnTo>
                    <a:pt x="15446" y="4555"/>
                  </a:lnTo>
                  <a:lnTo>
                    <a:pt x="15248" y="6338"/>
                  </a:lnTo>
                  <a:lnTo>
                    <a:pt x="15446" y="7724"/>
                  </a:lnTo>
                  <a:lnTo>
                    <a:pt x="15644" y="8516"/>
                  </a:lnTo>
                  <a:lnTo>
                    <a:pt x="16040" y="9110"/>
                  </a:lnTo>
                  <a:lnTo>
                    <a:pt x="17823" y="11486"/>
                  </a:lnTo>
                  <a:lnTo>
                    <a:pt x="19209" y="13071"/>
                  </a:lnTo>
                  <a:lnTo>
                    <a:pt x="20793" y="14655"/>
                  </a:lnTo>
                  <a:lnTo>
                    <a:pt x="22971" y="16437"/>
                  </a:lnTo>
                  <a:lnTo>
                    <a:pt x="25348" y="18417"/>
                  </a:lnTo>
                  <a:lnTo>
                    <a:pt x="28318" y="20397"/>
                  </a:lnTo>
                  <a:lnTo>
                    <a:pt x="31882" y="22576"/>
                  </a:lnTo>
                  <a:lnTo>
                    <a:pt x="32080" y="22576"/>
                  </a:lnTo>
                  <a:lnTo>
                    <a:pt x="32279" y="22378"/>
                  </a:lnTo>
                  <a:lnTo>
                    <a:pt x="32279" y="22180"/>
                  </a:lnTo>
                  <a:lnTo>
                    <a:pt x="32080" y="21982"/>
                  </a:lnTo>
                  <a:lnTo>
                    <a:pt x="28714" y="20001"/>
                  </a:lnTo>
                  <a:lnTo>
                    <a:pt x="25744" y="18021"/>
                  </a:lnTo>
                  <a:lnTo>
                    <a:pt x="23367" y="16041"/>
                  </a:lnTo>
                  <a:lnTo>
                    <a:pt x="21189" y="14259"/>
                  </a:lnTo>
                  <a:lnTo>
                    <a:pt x="19605" y="12674"/>
                  </a:lnTo>
                  <a:lnTo>
                    <a:pt x="18219" y="11090"/>
                  </a:lnTo>
                  <a:lnTo>
                    <a:pt x="16437" y="8912"/>
                  </a:lnTo>
                  <a:lnTo>
                    <a:pt x="16238" y="8318"/>
                  </a:lnTo>
                  <a:lnTo>
                    <a:pt x="16040" y="7526"/>
                  </a:lnTo>
                  <a:lnTo>
                    <a:pt x="15842" y="6338"/>
                  </a:lnTo>
                  <a:lnTo>
                    <a:pt x="16040" y="4555"/>
                  </a:lnTo>
                  <a:lnTo>
                    <a:pt x="15842" y="3565"/>
                  </a:lnTo>
                  <a:lnTo>
                    <a:pt x="15446" y="3169"/>
                  </a:lnTo>
                  <a:lnTo>
                    <a:pt x="15050" y="2971"/>
                  </a:lnTo>
                  <a:lnTo>
                    <a:pt x="14654" y="2971"/>
                  </a:lnTo>
                  <a:lnTo>
                    <a:pt x="14060" y="3169"/>
                  </a:lnTo>
                  <a:lnTo>
                    <a:pt x="13664" y="3565"/>
                  </a:lnTo>
                  <a:lnTo>
                    <a:pt x="13268" y="3961"/>
                  </a:lnTo>
                  <a:lnTo>
                    <a:pt x="13070" y="4951"/>
                  </a:lnTo>
                  <a:lnTo>
                    <a:pt x="12872" y="5744"/>
                  </a:lnTo>
                  <a:lnTo>
                    <a:pt x="12773" y="6239"/>
                  </a:lnTo>
                  <a:lnTo>
                    <a:pt x="12080" y="5546"/>
                  </a:lnTo>
                  <a:lnTo>
                    <a:pt x="11090" y="4555"/>
                  </a:lnTo>
                  <a:lnTo>
                    <a:pt x="9506" y="2377"/>
                  </a:lnTo>
                  <a:lnTo>
                    <a:pt x="8317" y="793"/>
                  </a:lnTo>
                  <a:lnTo>
                    <a:pt x="7723" y="199"/>
                  </a:lnTo>
                  <a:lnTo>
                    <a:pt x="752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61;p57">
              <a:extLst>
                <a:ext uri="{FF2B5EF4-FFF2-40B4-BE49-F238E27FC236}">
                  <a16:creationId xmlns:a16="http://schemas.microsoft.com/office/drawing/2014/main" id="{382E2B72-F72E-412B-B58C-E9C371A2E0C8}"/>
                </a:ext>
              </a:extLst>
            </p:cNvPr>
            <p:cNvSpPr/>
            <p:nvPr/>
          </p:nvSpPr>
          <p:spPr>
            <a:xfrm>
              <a:off x="-2208741" y="1506734"/>
              <a:ext cx="846096" cy="661741"/>
            </a:xfrm>
            <a:custGeom>
              <a:avLst/>
              <a:gdLst/>
              <a:ahLst/>
              <a:cxnLst/>
              <a:rect l="l" t="t" r="r" b="b"/>
              <a:pathLst>
                <a:path w="50893" h="39804" extrusionOk="0">
                  <a:moveTo>
                    <a:pt x="44754" y="0"/>
                  </a:moveTo>
                  <a:lnTo>
                    <a:pt x="44160" y="198"/>
                  </a:lnTo>
                  <a:lnTo>
                    <a:pt x="42971" y="1783"/>
                  </a:lnTo>
                  <a:lnTo>
                    <a:pt x="40991" y="3763"/>
                  </a:lnTo>
                  <a:lnTo>
                    <a:pt x="39803" y="4753"/>
                  </a:lnTo>
                  <a:lnTo>
                    <a:pt x="38615" y="5743"/>
                  </a:lnTo>
                  <a:lnTo>
                    <a:pt x="38417" y="4951"/>
                  </a:lnTo>
                  <a:lnTo>
                    <a:pt x="38417" y="3565"/>
                  </a:lnTo>
                  <a:lnTo>
                    <a:pt x="38219" y="2971"/>
                  </a:lnTo>
                  <a:lnTo>
                    <a:pt x="37823" y="2377"/>
                  </a:lnTo>
                  <a:lnTo>
                    <a:pt x="37427" y="1981"/>
                  </a:lnTo>
                  <a:lnTo>
                    <a:pt x="36833" y="1981"/>
                  </a:lnTo>
                  <a:lnTo>
                    <a:pt x="36437" y="2179"/>
                  </a:lnTo>
                  <a:lnTo>
                    <a:pt x="36239" y="2575"/>
                  </a:lnTo>
                  <a:lnTo>
                    <a:pt x="36041" y="3961"/>
                  </a:lnTo>
                  <a:lnTo>
                    <a:pt x="35843" y="5743"/>
                  </a:lnTo>
                  <a:lnTo>
                    <a:pt x="35645" y="6535"/>
                  </a:lnTo>
                  <a:lnTo>
                    <a:pt x="35050" y="7525"/>
                  </a:lnTo>
                  <a:lnTo>
                    <a:pt x="33466" y="9110"/>
                  </a:lnTo>
                  <a:lnTo>
                    <a:pt x="30892" y="11090"/>
                  </a:lnTo>
                  <a:lnTo>
                    <a:pt x="27526" y="13466"/>
                  </a:lnTo>
                  <a:lnTo>
                    <a:pt x="23367" y="15842"/>
                  </a:lnTo>
                  <a:lnTo>
                    <a:pt x="18614" y="18417"/>
                  </a:lnTo>
                  <a:lnTo>
                    <a:pt x="13070" y="20793"/>
                  </a:lnTo>
                  <a:lnTo>
                    <a:pt x="10099" y="21981"/>
                  </a:lnTo>
                  <a:lnTo>
                    <a:pt x="6931" y="22971"/>
                  </a:lnTo>
                  <a:lnTo>
                    <a:pt x="3763" y="23763"/>
                  </a:lnTo>
                  <a:lnTo>
                    <a:pt x="594" y="24556"/>
                  </a:lnTo>
                  <a:lnTo>
                    <a:pt x="0" y="34655"/>
                  </a:lnTo>
                  <a:lnTo>
                    <a:pt x="4555" y="39803"/>
                  </a:lnTo>
                  <a:lnTo>
                    <a:pt x="8713" y="38021"/>
                  </a:lnTo>
                  <a:lnTo>
                    <a:pt x="13070" y="36041"/>
                  </a:lnTo>
                  <a:lnTo>
                    <a:pt x="18812" y="33071"/>
                  </a:lnTo>
                  <a:lnTo>
                    <a:pt x="25347" y="29110"/>
                  </a:lnTo>
                  <a:lnTo>
                    <a:pt x="28912" y="26932"/>
                  </a:lnTo>
                  <a:lnTo>
                    <a:pt x="32674" y="24358"/>
                  </a:lnTo>
                  <a:lnTo>
                    <a:pt x="36239" y="21585"/>
                  </a:lnTo>
                  <a:lnTo>
                    <a:pt x="40001" y="18615"/>
                  </a:lnTo>
                  <a:lnTo>
                    <a:pt x="43566" y="15446"/>
                  </a:lnTo>
                  <a:lnTo>
                    <a:pt x="47328" y="12080"/>
                  </a:lnTo>
                  <a:lnTo>
                    <a:pt x="49308" y="10694"/>
                  </a:lnTo>
                  <a:lnTo>
                    <a:pt x="50496" y="9506"/>
                  </a:lnTo>
                  <a:lnTo>
                    <a:pt x="50892" y="8912"/>
                  </a:lnTo>
                  <a:lnTo>
                    <a:pt x="50892" y="8516"/>
                  </a:lnTo>
                  <a:lnTo>
                    <a:pt x="50694" y="8317"/>
                  </a:lnTo>
                  <a:lnTo>
                    <a:pt x="50100" y="8317"/>
                  </a:lnTo>
                  <a:lnTo>
                    <a:pt x="48516" y="8912"/>
                  </a:lnTo>
                  <a:lnTo>
                    <a:pt x="46140" y="9902"/>
                  </a:lnTo>
                  <a:lnTo>
                    <a:pt x="48318" y="7723"/>
                  </a:lnTo>
                  <a:lnTo>
                    <a:pt x="49704" y="6139"/>
                  </a:lnTo>
                  <a:lnTo>
                    <a:pt x="49902" y="5347"/>
                  </a:lnTo>
                  <a:lnTo>
                    <a:pt x="49902" y="4753"/>
                  </a:lnTo>
                  <a:lnTo>
                    <a:pt x="49506" y="4555"/>
                  </a:lnTo>
                  <a:lnTo>
                    <a:pt x="48912" y="4753"/>
                  </a:lnTo>
                  <a:lnTo>
                    <a:pt x="47130" y="5941"/>
                  </a:lnTo>
                  <a:lnTo>
                    <a:pt x="45348" y="7327"/>
                  </a:lnTo>
                  <a:lnTo>
                    <a:pt x="44556" y="7921"/>
                  </a:lnTo>
                  <a:lnTo>
                    <a:pt x="45348" y="7129"/>
                  </a:lnTo>
                  <a:lnTo>
                    <a:pt x="46734" y="5347"/>
                  </a:lnTo>
                  <a:lnTo>
                    <a:pt x="47922" y="3367"/>
                  </a:lnTo>
                  <a:lnTo>
                    <a:pt x="48120" y="2575"/>
                  </a:lnTo>
                  <a:lnTo>
                    <a:pt x="48120" y="1981"/>
                  </a:lnTo>
                  <a:lnTo>
                    <a:pt x="47922" y="1783"/>
                  </a:lnTo>
                  <a:lnTo>
                    <a:pt x="47724" y="1783"/>
                  </a:lnTo>
                  <a:lnTo>
                    <a:pt x="46932" y="2179"/>
                  </a:lnTo>
                  <a:lnTo>
                    <a:pt x="46140" y="2773"/>
                  </a:lnTo>
                  <a:lnTo>
                    <a:pt x="45150" y="3565"/>
                  </a:lnTo>
                  <a:lnTo>
                    <a:pt x="43368" y="5347"/>
                  </a:lnTo>
                  <a:lnTo>
                    <a:pt x="42773" y="6139"/>
                  </a:lnTo>
                  <a:lnTo>
                    <a:pt x="44358" y="3367"/>
                  </a:lnTo>
                  <a:lnTo>
                    <a:pt x="45150" y="1189"/>
                  </a:lnTo>
                  <a:lnTo>
                    <a:pt x="45348" y="396"/>
                  </a:lnTo>
                  <a:lnTo>
                    <a:pt x="45348" y="198"/>
                  </a:lnTo>
                  <a:lnTo>
                    <a:pt x="45150" y="0"/>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62;p57">
              <a:extLst>
                <a:ext uri="{FF2B5EF4-FFF2-40B4-BE49-F238E27FC236}">
                  <a16:creationId xmlns:a16="http://schemas.microsoft.com/office/drawing/2014/main" id="{2D091B0C-CD2B-465A-B493-CEAC4A347863}"/>
                </a:ext>
              </a:extLst>
            </p:cNvPr>
            <p:cNvSpPr/>
            <p:nvPr/>
          </p:nvSpPr>
          <p:spPr>
            <a:xfrm>
              <a:off x="-1517390" y="1592336"/>
              <a:ext cx="92186" cy="98769"/>
            </a:xfrm>
            <a:custGeom>
              <a:avLst/>
              <a:gdLst/>
              <a:ahLst/>
              <a:cxnLst/>
              <a:rect l="l" t="t" r="r" b="b"/>
              <a:pathLst>
                <a:path w="5545" h="5941" extrusionOk="0">
                  <a:moveTo>
                    <a:pt x="0" y="0"/>
                  </a:moveTo>
                  <a:lnTo>
                    <a:pt x="0" y="198"/>
                  </a:lnTo>
                  <a:lnTo>
                    <a:pt x="0" y="396"/>
                  </a:lnTo>
                  <a:lnTo>
                    <a:pt x="0" y="594"/>
                  </a:lnTo>
                  <a:lnTo>
                    <a:pt x="594" y="990"/>
                  </a:lnTo>
                  <a:lnTo>
                    <a:pt x="1584" y="1782"/>
                  </a:lnTo>
                  <a:lnTo>
                    <a:pt x="3169" y="3367"/>
                  </a:lnTo>
                  <a:lnTo>
                    <a:pt x="4951" y="5743"/>
                  </a:lnTo>
                  <a:lnTo>
                    <a:pt x="5149" y="5941"/>
                  </a:lnTo>
                  <a:lnTo>
                    <a:pt x="5347" y="5941"/>
                  </a:lnTo>
                  <a:lnTo>
                    <a:pt x="5545" y="5743"/>
                  </a:lnTo>
                  <a:lnTo>
                    <a:pt x="5347" y="5347"/>
                  </a:lnTo>
                  <a:lnTo>
                    <a:pt x="4357" y="3961"/>
                  </a:lnTo>
                  <a:lnTo>
                    <a:pt x="3565" y="2772"/>
                  </a:lnTo>
                  <a:lnTo>
                    <a:pt x="1783" y="1188"/>
                  </a:lnTo>
                  <a:lnTo>
                    <a:pt x="792" y="39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63;p57">
              <a:extLst>
                <a:ext uri="{FF2B5EF4-FFF2-40B4-BE49-F238E27FC236}">
                  <a16:creationId xmlns:a16="http://schemas.microsoft.com/office/drawing/2014/main" id="{EED7C35C-556B-4701-8171-DA1518D5AB44}"/>
                </a:ext>
              </a:extLst>
            </p:cNvPr>
            <p:cNvSpPr/>
            <p:nvPr/>
          </p:nvSpPr>
          <p:spPr>
            <a:xfrm>
              <a:off x="-1573367" y="1595628"/>
              <a:ext cx="36242" cy="88894"/>
            </a:xfrm>
            <a:custGeom>
              <a:avLst/>
              <a:gdLst/>
              <a:ahLst/>
              <a:cxnLst/>
              <a:rect l="l" t="t" r="r" b="b"/>
              <a:pathLst>
                <a:path w="2180" h="5347" extrusionOk="0">
                  <a:moveTo>
                    <a:pt x="199" y="0"/>
                  </a:moveTo>
                  <a:lnTo>
                    <a:pt x="1" y="198"/>
                  </a:lnTo>
                  <a:lnTo>
                    <a:pt x="1" y="396"/>
                  </a:lnTo>
                  <a:lnTo>
                    <a:pt x="199" y="594"/>
                  </a:lnTo>
                  <a:lnTo>
                    <a:pt x="991" y="1386"/>
                  </a:lnTo>
                  <a:lnTo>
                    <a:pt x="1387" y="2178"/>
                  </a:lnTo>
                  <a:lnTo>
                    <a:pt x="1585" y="3367"/>
                  </a:lnTo>
                  <a:lnTo>
                    <a:pt x="1585" y="3961"/>
                  </a:lnTo>
                  <a:lnTo>
                    <a:pt x="991" y="4951"/>
                  </a:lnTo>
                  <a:lnTo>
                    <a:pt x="991" y="5149"/>
                  </a:lnTo>
                  <a:lnTo>
                    <a:pt x="991" y="5347"/>
                  </a:lnTo>
                  <a:lnTo>
                    <a:pt x="1387" y="5347"/>
                  </a:lnTo>
                  <a:lnTo>
                    <a:pt x="1585" y="5149"/>
                  </a:lnTo>
                  <a:lnTo>
                    <a:pt x="1981" y="4159"/>
                  </a:lnTo>
                  <a:lnTo>
                    <a:pt x="2179" y="3367"/>
                  </a:lnTo>
                  <a:lnTo>
                    <a:pt x="2179" y="2574"/>
                  </a:lnTo>
                  <a:lnTo>
                    <a:pt x="1981" y="1980"/>
                  </a:lnTo>
                  <a:lnTo>
                    <a:pt x="1387" y="990"/>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64;p57">
              <a:extLst>
                <a:ext uri="{FF2B5EF4-FFF2-40B4-BE49-F238E27FC236}">
                  <a16:creationId xmlns:a16="http://schemas.microsoft.com/office/drawing/2014/main" id="{21773FE5-376E-4362-AB2D-51BE35BC1D05}"/>
                </a:ext>
              </a:extLst>
            </p:cNvPr>
            <p:cNvSpPr/>
            <p:nvPr/>
          </p:nvSpPr>
          <p:spPr>
            <a:xfrm>
              <a:off x="-1764305" y="1500151"/>
              <a:ext cx="408244" cy="480679"/>
            </a:xfrm>
            <a:custGeom>
              <a:avLst/>
              <a:gdLst/>
              <a:ahLst/>
              <a:cxnLst/>
              <a:rect l="l" t="t" r="r" b="b"/>
              <a:pathLst>
                <a:path w="24556" h="28913" extrusionOk="0">
                  <a:moveTo>
                    <a:pt x="18219" y="0"/>
                  </a:moveTo>
                  <a:lnTo>
                    <a:pt x="17625" y="198"/>
                  </a:lnTo>
                  <a:lnTo>
                    <a:pt x="17031" y="594"/>
                  </a:lnTo>
                  <a:lnTo>
                    <a:pt x="14852" y="3169"/>
                  </a:lnTo>
                  <a:lnTo>
                    <a:pt x="13466" y="4555"/>
                  </a:lnTo>
                  <a:lnTo>
                    <a:pt x="12080" y="5479"/>
                  </a:lnTo>
                  <a:lnTo>
                    <a:pt x="12080" y="5149"/>
                  </a:lnTo>
                  <a:lnTo>
                    <a:pt x="11882" y="3961"/>
                  </a:lnTo>
                  <a:lnTo>
                    <a:pt x="11684" y="3169"/>
                  </a:lnTo>
                  <a:lnTo>
                    <a:pt x="11486" y="2575"/>
                  </a:lnTo>
                  <a:lnTo>
                    <a:pt x="11090" y="2179"/>
                  </a:lnTo>
                  <a:lnTo>
                    <a:pt x="10298" y="1981"/>
                  </a:lnTo>
                  <a:lnTo>
                    <a:pt x="10100" y="1981"/>
                  </a:lnTo>
                  <a:lnTo>
                    <a:pt x="9506" y="2377"/>
                  </a:lnTo>
                  <a:lnTo>
                    <a:pt x="9110" y="2971"/>
                  </a:lnTo>
                  <a:lnTo>
                    <a:pt x="9110" y="3565"/>
                  </a:lnTo>
                  <a:lnTo>
                    <a:pt x="8912" y="5545"/>
                  </a:lnTo>
                  <a:lnTo>
                    <a:pt x="8714" y="6535"/>
                  </a:lnTo>
                  <a:lnTo>
                    <a:pt x="8119" y="7723"/>
                  </a:lnTo>
                  <a:lnTo>
                    <a:pt x="7921" y="7921"/>
                  </a:lnTo>
                  <a:lnTo>
                    <a:pt x="8119" y="8119"/>
                  </a:lnTo>
                  <a:lnTo>
                    <a:pt x="8515" y="8119"/>
                  </a:lnTo>
                  <a:lnTo>
                    <a:pt x="9110" y="7129"/>
                  </a:lnTo>
                  <a:lnTo>
                    <a:pt x="9506" y="6139"/>
                  </a:lnTo>
                  <a:lnTo>
                    <a:pt x="9506" y="5347"/>
                  </a:lnTo>
                  <a:lnTo>
                    <a:pt x="9704" y="4357"/>
                  </a:lnTo>
                  <a:lnTo>
                    <a:pt x="9704" y="3169"/>
                  </a:lnTo>
                  <a:lnTo>
                    <a:pt x="9902" y="2773"/>
                  </a:lnTo>
                  <a:lnTo>
                    <a:pt x="10298" y="2575"/>
                  </a:lnTo>
                  <a:lnTo>
                    <a:pt x="10694" y="2773"/>
                  </a:lnTo>
                  <a:lnTo>
                    <a:pt x="10892" y="2971"/>
                  </a:lnTo>
                  <a:lnTo>
                    <a:pt x="11288" y="3763"/>
                  </a:lnTo>
                  <a:lnTo>
                    <a:pt x="11486" y="4753"/>
                  </a:lnTo>
                  <a:lnTo>
                    <a:pt x="11486" y="5941"/>
                  </a:lnTo>
                  <a:lnTo>
                    <a:pt x="11486" y="6139"/>
                  </a:lnTo>
                  <a:lnTo>
                    <a:pt x="11684" y="6337"/>
                  </a:lnTo>
                  <a:lnTo>
                    <a:pt x="11882" y="6337"/>
                  </a:lnTo>
                  <a:lnTo>
                    <a:pt x="13268" y="5347"/>
                  </a:lnTo>
                  <a:lnTo>
                    <a:pt x="14258" y="4555"/>
                  </a:lnTo>
                  <a:lnTo>
                    <a:pt x="16040" y="2575"/>
                  </a:lnTo>
                  <a:lnTo>
                    <a:pt x="17427" y="1189"/>
                  </a:lnTo>
                  <a:lnTo>
                    <a:pt x="18021" y="792"/>
                  </a:lnTo>
                  <a:lnTo>
                    <a:pt x="18219" y="594"/>
                  </a:lnTo>
                  <a:lnTo>
                    <a:pt x="18417" y="594"/>
                  </a:lnTo>
                  <a:lnTo>
                    <a:pt x="18417" y="792"/>
                  </a:lnTo>
                  <a:lnTo>
                    <a:pt x="18219" y="1387"/>
                  </a:lnTo>
                  <a:lnTo>
                    <a:pt x="18021" y="2179"/>
                  </a:lnTo>
                  <a:lnTo>
                    <a:pt x="16635" y="4951"/>
                  </a:lnTo>
                  <a:lnTo>
                    <a:pt x="16040" y="5941"/>
                  </a:lnTo>
                  <a:lnTo>
                    <a:pt x="15644" y="6337"/>
                  </a:lnTo>
                  <a:lnTo>
                    <a:pt x="15644" y="6535"/>
                  </a:lnTo>
                  <a:lnTo>
                    <a:pt x="15842" y="6733"/>
                  </a:lnTo>
                  <a:lnTo>
                    <a:pt x="16238" y="6733"/>
                  </a:lnTo>
                  <a:lnTo>
                    <a:pt x="16833" y="5941"/>
                  </a:lnTo>
                  <a:lnTo>
                    <a:pt x="19011" y="3763"/>
                  </a:lnTo>
                  <a:lnTo>
                    <a:pt x="20199" y="2773"/>
                  </a:lnTo>
                  <a:lnTo>
                    <a:pt x="20991" y="2575"/>
                  </a:lnTo>
                  <a:lnTo>
                    <a:pt x="21189" y="2575"/>
                  </a:lnTo>
                  <a:lnTo>
                    <a:pt x="21189" y="2773"/>
                  </a:lnTo>
                  <a:lnTo>
                    <a:pt x="20991" y="3367"/>
                  </a:lnTo>
                  <a:lnTo>
                    <a:pt x="20595" y="4159"/>
                  </a:lnTo>
                  <a:lnTo>
                    <a:pt x="19803" y="5545"/>
                  </a:lnTo>
                  <a:lnTo>
                    <a:pt x="18813" y="6733"/>
                  </a:lnTo>
                  <a:lnTo>
                    <a:pt x="18021" y="7723"/>
                  </a:lnTo>
                  <a:lnTo>
                    <a:pt x="17625" y="8119"/>
                  </a:lnTo>
                  <a:lnTo>
                    <a:pt x="17625" y="8317"/>
                  </a:lnTo>
                  <a:lnTo>
                    <a:pt x="17625" y="8515"/>
                  </a:lnTo>
                  <a:lnTo>
                    <a:pt x="17823" y="8713"/>
                  </a:lnTo>
                  <a:lnTo>
                    <a:pt x="18021" y="8515"/>
                  </a:lnTo>
                  <a:lnTo>
                    <a:pt x="18106" y="8459"/>
                  </a:lnTo>
                  <a:lnTo>
                    <a:pt x="18219" y="8515"/>
                  </a:lnTo>
                  <a:lnTo>
                    <a:pt x="18456" y="8225"/>
                  </a:lnTo>
                  <a:lnTo>
                    <a:pt x="18615" y="8119"/>
                  </a:lnTo>
                  <a:lnTo>
                    <a:pt x="20991" y="6337"/>
                  </a:lnTo>
                  <a:lnTo>
                    <a:pt x="22179" y="5545"/>
                  </a:lnTo>
                  <a:lnTo>
                    <a:pt x="22971" y="5347"/>
                  </a:lnTo>
                  <a:lnTo>
                    <a:pt x="22971" y="5545"/>
                  </a:lnTo>
                  <a:lnTo>
                    <a:pt x="22773" y="5941"/>
                  </a:lnTo>
                  <a:lnTo>
                    <a:pt x="22377" y="6733"/>
                  </a:lnTo>
                  <a:lnTo>
                    <a:pt x="21585" y="7921"/>
                  </a:lnTo>
                  <a:lnTo>
                    <a:pt x="20397" y="8912"/>
                  </a:lnTo>
                  <a:lnTo>
                    <a:pt x="19605" y="9704"/>
                  </a:lnTo>
                  <a:lnTo>
                    <a:pt x="19209" y="10100"/>
                  </a:lnTo>
                  <a:lnTo>
                    <a:pt x="19209" y="10298"/>
                  </a:lnTo>
                  <a:lnTo>
                    <a:pt x="19209" y="10496"/>
                  </a:lnTo>
                  <a:lnTo>
                    <a:pt x="19407" y="10694"/>
                  </a:lnTo>
                  <a:lnTo>
                    <a:pt x="19605" y="10694"/>
                  </a:lnTo>
                  <a:lnTo>
                    <a:pt x="20199" y="10298"/>
                  </a:lnTo>
                  <a:lnTo>
                    <a:pt x="21981" y="9506"/>
                  </a:lnTo>
                  <a:lnTo>
                    <a:pt x="22971" y="9110"/>
                  </a:lnTo>
                  <a:lnTo>
                    <a:pt x="23763" y="8912"/>
                  </a:lnTo>
                  <a:lnTo>
                    <a:pt x="23961" y="8912"/>
                  </a:lnTo>
                  <a:lnTo>
                    <a:pt x="23961" y="9110"/>
                  </a:lnTo>
                  <a:lnTo>
                    <a:pt x="23763" y="9308"/>
                  </a:lnTo>
                  <a:lnTo>
                    <a:pt x="22971" y="10298"/>
                  </a:lnTo>
                  <a:lnTo>
                    <a:pt x="21783" y="11288"/>
                  </a:lnTo>
                  <a:lnTo>
                    <a:pt x="20793" y="11882"/>
                  </a:lnTo>
                  <a:lnTo>
                    <a:pt x="20397" y="12278"/>
                  </a:lnTo>
                  <a:lnTo>
                    <a:pt x="15248" y="17031"/>
                  </a:lnTo>
                  <a:lnTo>
                    <a:pt x="10100" y="21189"/>
                  </a:lnTo>
                  <a:lnTo>
                    <a:pt x="5149" y="24952"/>
                  </a:lnTo>
                  <a:lnTo>
                    <a:pt x="0" y="28318"/>
                  </a:lnTo>
                  <a:lnTo>
                    <a:pt x="0" y="28516"/>
                  </a:lnTo>
                  <a:lnTo>
                    <a:pt x="0" y="28714"/>
                  </a:lnTo>
                  <a:lnTo>
                    <a:pt x="198" y="28912"/>
                  </a:lnTo>
                  <a:lnTo>
                    <a:pt x="396" y="28714"/>
                  </a:lnTo>
                  <a:lnTo>
                    <a:pt x="5347" y="25348"/>
                  </a:lnTo>
                  <a:lnTo>
                    <a:pt x="10496" y="21585"/>
                  </a:lnTo>
                  <a:lnTo>
                    <a:pt x="15644" y="17427"/>
                  </a:lnTo>
                  <a:lnTo>
                    <a:pt x="20793" y="12674"/>
                  </a:lnTo>
                  <a:lnTo>
                    <a:pt x="20719" y="12600"/>
                  </a:lnTo>
                  <a:lnTo>
                    <a:pt x="22575" y="11486"/>
                  </a:lnTo>
                  <a:lnTo>
                    <a:pt x="23961" y="10298"/>
                  </a:lnTo>
                  <a:lnTo>
                    <a:pt x="24357" y="9704"/>
                  </a:lnTo>
                  <a:lnTo>
                    <a:pt x="24556" y="9110"/>
                  </a:lnTo>
                  <a:lnTo>
                    <a:pt x="24556" y="8713"/>
                  </a:lnTo>
                  <a:lnTo>
                    <a:pt x="24159" y="8515"/>
                  </a:lnTo>
                  <a:lnTo>
                    <a:pt x="23763" y="8317"/>
                  </a:lnTo>
                  <a:lnTo>
                    <a:pt x="23169" y="8317"/>
                  </a:lnTo>
                  <a:lnTo>
                    <a:pt x="22377" y="8713"/>
                  </a:lnTo>
                  <a:lnTo>
                    <a:pt x="20951" y="9284"/>
                  </a:lnTo>
                  <a:lnTo>
                    <a:pt x="21585" y="8713"/>
                  </a:lnTo>
                  <a:lnTo>
                    <a:pt x="22971" y="6931"/>
                  </a:lnTo>
                  <a:lnTo>
                    <a:pt x="23367" y="6139"/>
                  </a:lnTo>
                  <a:lnTo>
                    <a:pt x="23565" y="5545"/>
                  </a:lnTo>
                  <a:lnTo>
                    <a:pt x="23565" y="5149"/>
                  </a:lnTo>
                  <a:lnTo>
                    <a:pt x="23169" y="4753"/>
                  </a:lnTo>
                  <a:lnTo>
                    <a:pt x="22971" y="4753"/>
                  </a:lnTo>
                  <a:lnTo>
                    <a:pt x="22179" y="4951"/>
                  </a:lnTo>
                  <a:lnTo>
                    <a:pt x="21387" y="5347"/>
                  </a:lnTo>
                  <a:lnTo>
                    <a:pt x="20199" y="6139"/>
                  </a:lnTo>
                  <a:lnTo>
                    <a:pt x="20041" y="6271"/>
                  </a:lnTo>
                  <a:lnTo>
                    <a:pt x="21189" y="4357"/>
                  </a:lnTo>
                  <a:lnTo>
                    <a:pt x="21585" y="3565"/>
                  </a:lnTo>
                  <a:lnTo>
                    <a:pt x="21783" y="2773"/>
                  </a:lnTo>
                  <a:lnTo>
                    <a:pt x="21585" y="2179"/>
                  </a:lnTo>
                  <a:lnTo>
                    <a:pt x="21387" y="1981"/>
                  </a:lnTo>
                  <a:lnTo>
                    <a:pt x="20991" y="1981"/>
                  </a:lnTo>
                  <a:lnTo>
                    <a:pt x="20397" y="2179"/>
                  </a:lnTo>
                  <a:lnTo>
                    <a:pt x="19011" y="3169"/>
                  </a:lnTo>
                  <a:lnTo>
                    <a:pt x="17595" y="4407"/>
                  </a:lnTo>
                  <a:lnTo>
                    <a:pt x="17625" y="4357"/>
                  </a:lnTo>
                  <a:lnTo>
                    <a:pt x="18417" y="2575"/>
                  </a:lnTo>
                  <a:lnTo>
                    <a:pt x="18813" y="1585"/>
                  </a:lnTo>
                  <a:lnTo>
                    <a:pt x="19011" y="792"/>
                  </a:lnTo>
                  <a:lnTo>
                    <a:pt x="18813" y="396"/>
                  </a:lnTo>
                  <a:lnTo>
                    <a:pt x="18615" y="198"/>
                  </a:lnTo>
                  <a:lnTo>
                    <a:pt x="182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65;p57">
              <a:extLst>
                <a:ext uri="{FF2B5EF4-FFF2-40B4-BE49-F238E27FC236}">
                  <a16:creationId xmlns:a16="http://schemas.microsoft.com/office/drawing/2014/main" id="{CE9D6FCB-9BC3-4186-927B-C6595FD1578D}"/>
                </a:ext>
              </a:extLst>
            </p:cNvPr>
            <p:cNvSpPr/>
            <p:nvPr/>
          </p:nvSpPr>
          <p:spPr>
            <a:xfrm>
              <a:off x="-2347011" y="3653221"/>
              <a:ext cx="299599" cy="302891"/>
            </a:xfrm>
            <a:custGeom>
              <a:avLst/>
              <a:gdLst/>
              <a:ahLst/>
              <a:cxnLst/>
              <a:rect l="l" t="t" r="r" b="b"/>
              <a:pathLst>
                <a:path w="18021" h="18219" extrusionOk="0">
                  <a:moveTo>
                    <a:pt x="15446" y="1"/>
                  </a:moveTo>
                  <a:lnTo>
                    <a:pt x="4753" y="1189"/>
                  </a:lnTo>
                  <a:lnTo>
                    <a:pt x="0" y="9902"/>
                  </a:lnTo>
                  <a:lnTo>
                    <a:pt x="2178" y="14457"/>
                  </a:lnTo>
                  <a:lnTo>
                    <a:pt x="3961" y="18219"/>
                  </a:lnTo>
                  <a:lnTo>
                    <a:pt x="12080" y="15447"/>
                  </a:lnTo>
                  <a:lnTo>
                    <a:pt x="18020" y="7328"/>
                  </a:lnTo>
                  <a:lnTo>
                    <a:pt x="15446"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66;p57">
              <a:extLst>
                <a:ext uri="{FF2B5EF4-FFF2-40B4-BE49-F238E27FC236}">
                  <a16:creationId xmlns:a16="http://schemas.microsoft.com/office/drawing/2014/main" id="{BD5AA1A5-0166-4D21-9B4E-4227E2627D07}"/>
                </a:ext>
              </a:extLst>
            </p:cNvPr>
            <p:cNvSpPr/>
            <p:nvPr/>
          </p:nvSpPr>
          <p:spPr>
            <a:xfrm>
              <a:off x="-2281176" y="3775032"/>
              <a:ext cx="312766" cy="441161"/>
            </a:xfrm>
            <a:custGeom>
              <a:avLst/>
              <a:gdLst/>
              <a:ahLst/>
              <a:cxnLst/>
              <a:rect l="l" t="t" r="r" b="b"/>
              <a:pathLst>
                <a:path w="18813" h="26536" extrusionOk="0">
                  <a:moveTo>
                    <a:pt x="14060" y="1"/>
                  </a:moveTo>
                  <a:lnTo>
                    <a:pt x="1" y="10892"/>
                  </a:lnTo>
                  <a:lnTo>
                    <a:pt x="2377" y="15051"/>
                  </a:lnTo>
                  <a:lnTo>
                    <a:pt x="3961" y="18219"/>
                  </a:lnTo>
                  <a:lnTo>
                    <a:pt x="5545" y="20595"/>
                  </a:lnTo>
                  <a:lnTo>
                    <a:pt x="5347" y="26536"/>
                  </a:lnTo>
                  <a:lnTo>
                    <a:pt x="5347" y="26536"/>
                  </a:lnTo>
                  <a:lnTo>
                    <a:pt x="18813" y="11288"/>
                  </a:lnTo>
                  <a:lnTo>
                    <a:pt x="16437" y="5545"/>
                  </a:lnTo>
                  <a:lnTo>
                    <a:pt x="1406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67;p57">
              <a:extLst>
                <a:ext uri="{FF2B5EF4-FFF2-40B4-BE49-F238E27FC236}">
                  <a16:creationId xmlns:a16="http://schemas.microsoft.com/office/drawing/2014/main" id="{25F740C5-6BA0-4FD1-92BA-C64EDA2D1006}"/>
                </a:ext>
              </a:extLst>
            </p:cNvPr>
            <p:cNvSpPr/>
            <p:nvPr/>
          </p:nvSpPr>
          <p:spPr>
            <a:xfrm>
              <a:off x="-2666361" y="2685330"/>
              <a:ext cx="576139" cy="1132512"/>
            </a:xfrm>
            <a:custGeom>
              <a:avLst/>
              <a:gdLst/>
              <a:ahLst/>
              <a:cxnLst/>
              <a:rect l="l" t="t" r="r" b="b"/>
              <a:pathLst>
                <a:path w="34655" h="68121" extrusionOk="0">
                  <a:moveTo>
                    <a:pt x="18417" y="0"/>
                  </a:moveTo>
                  <a:lnTo>
                    <a:pt x="16239" y="198"/>
                  </a:lnTo>
                  <a:lnTo>
                    <a:pt x="9704" y="1387"/>
                  </a:lnTo>
                  <a:lnTo>
                    <a:pt x="1" y="3367"/>
                  </a:lnTo>
                  <a:lnTo>
                    <a:pt x="1981" y="13862"/>
                  </a:lnTo>
                  <a:lnTo>
                    <a:pt x="4159" y="23763"/>
                  </a:lnTo>
                  <a:lnTo>
                    <a:pt x="6535" y="32873"/>
                  </a:lnTo>
                  <a:lnTo>
                    <a:pt x="9110" y="41388"/>
                  </a:lnTo>
                  <a:lnTo>
                    <a:pt x="11684" y="49111"/>
                  </a:lnTo>
                  <a:lnTo>
                    <a:pt x="14258" y="56239"/>
                  </a:lnTo>
                  <a:lnTo>
                    <a:pt x="16833" y="62576"/>
                  </a:lnTo>
                  <a:lnTo>
                    <a:pt x="19209" y="68121"/>
                  </a:lnTo>
                  <a:lnTo>
                    <a:pt x="34655" y="58220"/>
                  </a:lnTo>
                  <a:lnTo>
                    <a:pt x="31090" y="47328"/>
                  </a:lnTo>
                  <a:lnTo>
                    <a:pt x="27922" y="36833"/>
                  </a:lnTo>
                  <a:lnTo>
                    <a:pt x="25150" y="27130"/>
                  </a:lnTo>
                  <a:lnTo>
                    <a:pt x="22971" y="18417"/>
                  </a:lnTo>
                  <a:lnTo>
                    <a:pt x="21189" y="10892"/>
                  </a:lnTo>
                  <a:lnTo>
                    <a:pt x="20001" y="5149"/>
                  </a:lnTo>
                  <a:lnTo>
                    <a:pt x="19407" y="1387"/>
                  </a:lnTo>
                  <a:lnTo>
                    <a:pt x="1920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68;p57">
              <a:extLst>
                <a:ext uri="{FF2B5EF4-FFF2-40B4-BE49-F238E27FC236}">
                  <a16:creationId xmlns:a16="http://schemas.microsoft.com/office/drawing/2014/main" id="{5AD39241-91EF-4550-8FCD-A28FB70CD07C}"/>
                </a:ext>
              </a:extLst>
            </p:cNvPr>
            <p:cNvSpPr/>
            <p:nvPr/>
          </p:nvSpPr>
          <p:spPr>
            <a:xfrm>
              <a:off x="-2666361" y="2685330"/>
              <a:ext cx="483970" cy="681492"/>
            </a:xfrm>
            <a:custGeom>
              <a:avLst/>
              <a:gdLst/>
              <a:ahLst/>
              <a:cxnLst/>
              <a:rect l="l" t="t" r="r" b="b"/>
              <a:pathLst>
                <a:path w="29111" h="40992" extrusionOk="0">
                  <a:moveTo>
                    <a:pt x="18417" y="0"/>
                  </a:moveTo>
                  <a:lnTo>
                    <a:pt x="16239" y="198"/>
                  </a:lnTo>
                  <a:lnTo>
                    <a:pt x="9704" y="1387"/>
                  </a:lnTo>
                  <a:lnTo>
                    <a:pt x="1" y="3367"/>
                  </a:lnTo>
                  <a:lnTo>
                    <a:pt x="1189" y="9902"/>
                  </a:lnTo>
                  <a:lnTo>
                    <a:pt x="5545" y="8911"/>
                  </a:lnTo>
                  <a:lnTo>
                    <a:pt x="8714" y="8317"/>
                  </a:lnTo>
                  <a:lnTo>
                    <a:pt x="12080" y="7921"/>
                  </a:lnTo>
                  <a:lnTo>
                    <a:pt x="13268" y="11486"/>
                  </a:lnTo>
                  <a:lnTo>
                    <a:pt x="14654" y="15248"/>
                  </a:lnTo>
                  <a:lnTo>
                    <a:pt x="16635" y="20199"/>
                  </a:lnTo>
                  <a:lnTo>
                    <a:pt x="19011" y="25546"/>
                  </a:lnTo>
                  <a:lnTo>
                    <a:pt x="21981" y="31090"/>
                  </a:lnTo>
                  <a:lnTo>
                    <a:pt x="23566" y="33665"/>
                  </a:lnTo>
                  <a:lnTo>
                    <a:pt x="25348" y="36437"/>
                  </a:lnTo>
                  <a:lnTo>
                    <a:pt x="27130" y="38813"/>
                  </a:lnTo>
                  <a:lnTo>
                    <a:pt x="29110" y="40992"/>
                  </a:lnTo>
                  <a:lnTo>
                    <a:pt x="29110" y="40992"/>
                  </a:lnTo>
                  <a:lnTo>
                    <a:pt x="26734" y="32873"/>
                  </a:lnTo>
                  <a:lnTo>
                    <a:pt x="24754" y="25348"/>
                  </a:lnTo>
                  <a:lnTo>
                    <a:pt x="21585" y="12278"/>
                  </a:lnTo>
                  <a:lnTo>
                    <a:pt x="19803" y="3367"/>
                  </a:lnTo>
                  <a:lnTo>
                    <a:pt x="19209" y="0"/>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69;p57">
              <a:extLst>
                <a:ext uri="{FF2B5EF4-FFF2-40B4-BE49-F238E27FC236}">
                  <a16:creationId xmlns:a16="http://schemas.microsoft.com/office/drawing/2014/main" id="{526B9A30-505D-4686-89EC-25DD6800EAE4}"/>
                </a:ext>
              </a:extLst>
            </p:cNvPr>
            <p:cNvSpPr/>
            <p:nvPr/>
          </p:nvSpPr>
          <p:spPr>
            <a:xfrm>
              <a:off x="-1843324" y="3014538"/>
              <a:ext cx="204138" cy="345700"/>
            </a:xfrm>
            <a:custGeom>
              <a:avLst/>
              <a:gdLst/>
              <a:ahLst/>
              <a:cxnLst/>
              <a:rect l="l" t="t" r="r" b="b"/>
              <a:pathLst>
                <a:path w="12279" h="20794" extrusionOk="0">
                  <a:moveTo>
                    <a:pt x="6932" y="1"/>
                  </a:moveTo>
                  <a:lnTo>
                    <a:pt x="1189" y="2575"/>
                  </a:lnTo>
                  <a:lnTo>
                    <a:pt x="1" y="9110"/>
                  </a:lnTo>
                  <a:lnTo>
                    <a:pt x="5347" y="20793"/>
                  </a:lnTo>
                  <a:lnTo>
                    <a:pt x="9110" y="18813"/>
                  </a:lnTo>
                  <a:lnTo>
                    <a:pt x="12278" y="17031"/>
                  </a:lnTo>
                  <a:lnTo>
                    <a:pt x="12278" y="6338"/>
                  </a:lnTo>
                  <a:lnTo>
                    <a:pt x="6932"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70;p57">
              <a:extLst>
                <a:ext uri="{FF2B5EF4-FFF2-40B4-BE49-F238E27FC236}">
                  <a16:creationId xmlns:a16="http://schemas.microsoft.com/office/drawing/2014/main" id="{2C792D94-F7C5-4F9C-A783-92D70840EB32}"/>
                </a:ext>
              </a:extLst>
            </p:cNvPr>
            <p:cNvSpPr/>
            <p:nvPr/>
          </p:nvSpPr>
          <p:spPr>
            <a:xfrm>
              <a:off x="-1728096" y="2942120"/>
              <a:ext cx="309491" cy="355559"/>
            </a:xfrm>
            <a:custGeom>
              <a:avLst/>
              <a:gdLst/>
              <a:ahLst/>
              <a:cxnLst/>
              <a:rect l="l" t="t" r="r" b="b"/>
              <a:pathLst>
                <a:path w="18616" h="21387" extrusionOk="0">
                  <a:moveTo>
                    <a:pt x="9506" y="0"/>
                  </a:moveTo>
                  <a:lnTo>
                    <a:pt x="1" y="4357"/>
                  </a:lnTo>
                  <a:lnTo>
                    <a:pt x="5347" y="21387"/>
                  </a:lnTo>
                  <a:lnTo>
                    <a:pt x="8516" y="19209"/>
                  </a:lnTo>
                  <a:lnTo>
                    <a:pt x="11090" y="17427"/>
                  </a:lnTo>
                  <a:lnTo>
                    <a:pt x="13268" y="15842"/>
                  </a:lnTo>
                  <a:lnTo>
                    <a:pt x="18615" y="18219"/>
                  </a:lnTo>
                  <a:lnTo>
                    <a:pt x="950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71;p57">
              <a:extLst>
                <a:ext uri="{FF2B5EF4-FFF2-40B4-BE49-F238E27FC236}">
                  <a16:creationId xmlns:a16="http://schemas.microsoft.com/office/drawing/2014/main" id="{367C4041-9F55-4C40-A2D6-5D14F99A24E0}"/>
                </a:ext>
              </a:extLst>
            </p:cNvPr>
            <p:cNvSpPr/>
            <p:nvPr/>
          </p:nvSpPr>
          <p:spPr>
            <a:xfrm>
              <a:off x="-2435905" y="2616187"/>
              <a:ext cx="681492" cy="793428"/>
            </a:xfrm>
            <a:custGeom>
              <a:avLst/>
              <a:gdLst/>
              <a:ahLst/>
              <a:cxnLst/>
              <a:rect l="l" t="t" r="r" b="b"/>
              <a:pathLst>
                <a:path w="40992" h="47725" extrusionOk="0">
                  <a:moveTo>
                    <a:pt x="19803" y="1"/>
                  </a:moveTo>
                  <a:lnTo>
                    <a:pt x="0" y="6140"/>
                  </a:lnTo>
                  <a:lnTo>
                    <a:pt x="1585" y="11090"/>
                  </a:lnTo>
                  <a:lnTo>
                    <a:pt x="3367" y="16437"/>
                  </a:lnTo>
                  <a:lnTo>
                    <a:pt x="5743" y="22576"/>
                  </a:lnTo>
                  <a:lnTo>
                    <a:pt x="7327" y="25942"/>
                  </a:lnTo>
                  <a:lnTo>
                    <a:pt x="8911" y="29309"/>
                  </a:lnTo>
                  <a:lnTo>
                    <a:pt x="10496" y="32675"/>
                  </a:lnTo>
                  <a:lnTo>
                    <a:pt x="12476" y="35843"/>
                  </a:lnTo>
                  <a:lnTo>
                    <a:pt x="14456" y="38616"/>
                  </a:lnTo>
                  <a:lnTo>
                    <a:pt x="16634" y="41388"/>
                  </a:lnTo>
                  <a:lnTo>
                    <a:pt x="18813" y="43566"/>
                  </a:lnTo>
                  <a:lnTo>
                    <a:pt x="21189" y="45547"/>
                  </a:lnTo>
                  <a:lnTo>
                    <a:pt x="22377" y="46141"/>
                  </a:lnTo>
                  <a:lnTo>
                    <a:pt x="23367" y="46537"/>
                  </a:lnTo>
                  <a:lnTo>
                    <a:pt x="25744" y="47329"/>
                  </a:lnTo>
                  <a:lnTo>
                    <a:pt x="28318" y="47725"/>
                  </a:lnTo>
                  <a:lnTo>
                    <a:pt x="30892" y="47527"/>
                  </a:lnTo>
                  <a:lnTo>
                    <a:pt x="33467" y="47131"/>
                  </a:lnTo>
                  <a:lnTo>
                    <a:pt x="36041" y="46537"/>
                  </a:lnTo>
                  <a:lnTo>
                    <a:pt x="38615" y="45745"/>
                  </a:lnTo>
                  <a:lnTo>
                    <a:pt x="40991" y="44754"/>
                  </a:lnTo>
                  <a:lnTo>
                    <a:pt x="36833" y="26536"/>
                  </a:lnTo>
                  <a:lnTo>
                    <a:pt x="31882" y="28714"/>
                  </a:lnTo>
                  <a:lnTo>
                    <a:pt x="19803"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72;p57">
              <a:extLst>
                <a:ext uri="{FF2B5EF4-FFF2-40B4-BE49-F238E27FC236}">
                  <a16:creationId xmlns:a16="http://schemas.microsoft.com/office/drawing/2014/main" id="{69CAE036-A48B-4341-A9E6-920608C01B20}"/>
                </a:ext>
              </a:extLst>
            </p:cNvPr>
            <p:cNvSpPr/>
            <p:nvPr/>
          </p:nvSpPr>
          <p:spPr>
            <a:xfrm>
              <a:off x="-2435905" y="2616187"/>
              <a:ext cx="401660" cy="197555"/>
            </a:xfrm>
            <a:custGeom>
              <a:avLst/>
              <a:gdLst/>
              <a:ahLst/>
              <a:cxnLst/>
              <a:rect l="l" t="t" r="r" b="b"/>
              <a:pathLst>
                <a:path w="24160" h="11883" extrusionOk="0">
                  <a:moveTo>
                    <a:pt x="19803" y="1"/>
                  </a:moveTo>
                  <a:lnTo>
                    <a:pt x="0" y="6140"/>
                  </a:lnTo>
                  <a:lnTo>
                    <a:pt x="1585" y="11288"/>
                  </a:lnTo>
                  <a:lnTo>
                    <a:pt x="3169" y="11090"/>
                  </a:lnTo>
                  <a:lnTo>
                    <a:pt x="5347" y="10892"/>
                  </a:lnTo>
                  <a:lnTo>
                    <a:pt x="8317" y="11090"/>
                  </a:lnTo>
                  <a:lnTo>
                    <a:pt x="11882" y="11486"/>
                  </a:lnTo>
                  <a:lnTo>
                    <a:pt x="13862" y="11684"/>
                  </a:lnTo>
                  <a:lnTo>
                    <a:pt x="15842" y="11882"/>
                  </a:lnTo>
                  <a:lnTo>
                    <a:pt x="17625" y="11684"/>
                  </a:lnTo>
                  <a:lnTo>
                    <a:pt x="19209" y="11486"/>
                  </a:lnTo>
                  <a:lnTo>
                    <a:pt x="22179" y="11090"/>
                  </a:lnTo>
                  <a:lnTo>
                    <a:pt x="24159" y="10496"/>
                  </a:lnTo>
                  <a:lnTo>
                    <a:pt x="19803"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3;p57">
              <a:extLst>
                <a:ext uri="{FF2B5EF4-FFF2-40B4-BE49-F238E27FC236}">
                  <a16:creationId xmlns:a16="http://schemas.microsoft.com/office/drawing/2014/main" id="{91AFE9CD-2D20-47F1-BD3B-0F31E7216F8E}"/>
                </a:ext>
              </a:extLst>
            </p:cNvPr>
            <p:cNvSpPr/>
            <p:nvPr/>
          </p:nvSpPr>
          <p:spPr>
            <a:xfrm>
              <a:off x="-2004636" y="3050764"/>
              <a:ext cx="187680" cy="88894"/>
            </a:xfrm>
            <a:custGeom>
              <a:avLst/>
              <a:gdLst/>
              <a:ahLst/>
              <a:cxnLst/>
              <a:rect l="l" t="t" r="r" b="b"/>
              <a:pathLst>
                <a:path w="11289" h="5347" extrusionOk="0">
                  <a:moveTo>
                    <a:pt x="10892" y="0"/>
                  </a:moveTo>
                  <a:lnTo>
                    <a:pt x="5743" y="2376"/>
                  </a:lnTo>
                  <a:lnTo>
                    <a:pt x="1" y="4951"/>
                  </a:lnTo>
                  <a:lnTo>
                    <a:pt x="1" y="5347"/>
                  </a:lnTo>
                  <a:lnTo>
                    <a:pt x="397" y="5347"/>
                  </a:lnTo>
                  <a:lnTo>
                    <a:pt x="6139" y="2772"/>
                  </a:lnTo>
                  <a:lnTo>
                    <a:pt x="11090" y="594"/>
                  </a:lnTo>
                  <a:lnTo>
                    <a:pt x="11288" y="396"/>
                  </a:lnTo>
                  <a:lnTo>
                    <a:pt x="11288" y="198"/>
                  </a:lnTo>
                  <a:lnTo>
                    <a:pt x="11090"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4;p57">
              <a:extLst>
                <a:ext uri="{FF2B5EF4-FFF2-40B4-BE49-F238E27FC236}">
                  <a16:creationId xmlns:a16="http://schemas.microsoft.com/office/drawing/2014/main" id="{D63C1D97-1BA3-415F-AA71-7A518CE416AD}"/>
                </a:ext>
              </a:extLst>
            </p:cNvPr>
            <p:cNvSpPr/>
            <p:nvPr/>
          </p:nvSpPr>
          <p:spPr>
            <a:xfrm>
              <a:off x="-2363487" y="2938828"/>
              <a:ext cx="431302" cy="474078"/>
            </a:xfrm>
            <a:custGeom>
              <a:avLst/>
              <a:gdLst/>
              <a:ahLst/>
              <a:cxnLst/>
              <a:rect l="l" t="t" r="r" b="b"/>
              <a:pathLst>
                <a:path w="25943" h="28516" extrusionOk="0">
                  <a:moveTo>
                    <a:pt x="1" y="0"/>
                  </a:moveTo>
                  <a:lnTo>
                    <a:pt x="1" y="396"/>
                  </a:lnTo>
                  <a:lnTo>
                    <a:pt x="1387" y="3961"/>
                  </a:lnTo>
                  <a:lnTo>
                    <a:pt x="3169" y="7723"/>
                  </a:lnTo>
                  <a:lnTo>
                    <a:pt x="4952" y="11486"/>
                  </a:lnTo>
                  <a:lnTo>
                    <a:pt x="6932" y="15050"/>
                  </a:lnTo>
                  <a:lnTo>
                    <a:pt x="9110" y="18417"/>
                  </a:lnTo>
                  <a:lnTo>
                    <a:pt x="11486" y="21585"/>
                  </a:lnTo>
                  <a:lnTo>
                    <a:pt x="14061" y="24159"/>
                  </a:lnTo>
                  <a:lnTo>
                    <a:pt x="15249" y="25347"/>
                  </a:lnTo>
                  <a:lnTo>
                    <a:pt x="16635" y="26338"/>
                  </a:lnTo>
                  <a:lnTo>
                    <a:pt x="18615" y="27328"/>
                  </a:lnTo>
                  <a:lnTo>
                    <a:pt x="20595" y="28120"/>
                  </a:lnTo>
                  <a:lnTo>
                    <a:pt x="22576" y="28516"/>
                  </a:lnTo>
                  <a:lnTo>
                    <a:pt x="25942" y="28516"/>
                  </a:lnTo>
                  <a:lnTo>
                    <a:pt x="25942" y="28120"/>
                  </a:lnTo>
                  <a:lnTo>
                    <a:pt x="25942" y="27922"/>
                  </a:lnTo>
                  <a:lnTo>
                    <a:pt x="22576" y="27922"/>
                  </a:lnTo>
                  <a:lnTo>
                    <a:pt x="20595" y="27526"/>
                  </a:lnTo>
                  <a:lnTo>
                    <a:pt x="18813" y="26734"/>
                  </a:lnTo>
                  <a:lnTo>
                    <a:pt x="17031" y="25744"/>
                  </a:lnTo>
                  <a:lnTo>
                    <a:pt x="15645" y="24951"/>
                  </a:lnTo>
                  <a:lnTo>
                    <a:pt x="14457" y="23763"/>
                  </a:lnTo>
                  <a:lnTo>
                    <a:pt x="11882" y="21189"/>
                  </a:lnTo>
                  <a:lnTo>
                    <a:pt x="9704" y="18219"/>
                  </a:lnTo>
                  <a:lnTo>
                    <a:pt x="7526" y="14852"/>
                  </a:lnTo>
                  <a:lnTo>
                    <a:pt x="5546" y="11090"/>
                  </a:lnTo>
                  <a:lnTo>
                    <a:pt x="3565" y="7525"/>
                  </a:lnTo>
                  <a:lnTo>
                    <a:pt x="1981" y="3763"/>
                  </a:lnTo>
                  <a:lnTo>
                    <a:pt x="397"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5;p57">
              <a:extLst>
                <a:ext uri="{FF2B5EF4-FFF2-40B4-BE49-F238E27FC236}">
                  <a16:creationId xmlns:a16="http://schemas.microsoft.com/office/drawing/2014/main" id="{A383CEB8-1FEA-4DFF-8152-A9DE6B11148D}"/>
                </a:ext>
              </a:extLst>
            </p:cNvPr>
            <p:cNvSpPr/>
            <p:nvPr/>
          </p:nvSpPr>
          <p:spPr>
            <a:xfrm>
              <a:off x="-2686111" y="1914961"/>
              <a:ext cx="451036" cy="269973"/>
            </a:xfrm>
            <a:custGeom>
              <a:avLst/>
              <a:gdLst/>
              <a:ahLst/>
              <a:cxnLst/>
              <a:rect l="l" t="t" r="r" b="b"/>
              <a:pathLst>
                <a:path w="27130" h="16239" extrusionOk="0">
                  <a:moveTo>
                    <a:pt x="991" y="1"/>
                  </a:moveTo>
                  <a:lnTo>
                    <a:pt x="0" y="4555"/>
                  </a:lnTo>
                  <a:lnTo>
                    <a:pt x="5545" y="16239"/>
                  </a:lnTo>
                  <a:lnTo>
                    <a:pt x="22575" y="16239"/>
                  </a:lnTo>
                  <a:lnTo>
                    <a:pt x="27130" y="8120"/>
                  </a:lnTo>
                  <a:lnTo>
                    <a:pt x="26140" y="595"/>
                  </a:lnTo>
                  <a:lnTo>
                    <a:pt x="21189" y="1189"/>
                  </a:lnTo>
                  <a:lnTo>
                    <a:pt x="16238" y="1387"/>
                  </a:lnTo>
                  <a:lnTo>
                    <a:pt x="11882" y="1387"/>
                  </a:lnTo>
                  <a:lnTo>
                    <a:pt x="7921" y="991"/>
                  </a:lnTo>
                  <a:lnTo>
                    <a:pt x="4357" y="595"/>
                  </a:lnTo>
                  <a:lnTo>
                    <a:pt x="991"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76;p57">
              <a:extLst>
                <a:ext uri="{FF2B5EF4-FFF2-40B4-BE49-F238E27FC236}">
                  <a16:creationId xmlns:a16="http://schemas.microsoft.com/office/drawing/2014/main" id="{3BC4C371-3BE7-471A-8E0E-A558ECF587E4}"/>
                </a:ext>
              </a:extLst>
            </p:cNvPr>
            <p:cNvSpPr/>
            <p:nvPr/>
          </p:nvSpPr>
          <p:spPr>
            <a:xfrm>
              <a:off x="-2771713" y="1901794"/>
              <a:ext cx="836238" cy="941574"/>
            </a:xfrm>
            <a:custGeom>
              <a:avLst/>
              <a:gdLst/>
              <a:ahLst/>
              <a:cxnLst/>
              <a:rect l="l" t="t" r="r" b="b"/>
              <a:pathLst>
                <a:path w="50300" h="56636" extrusionOk="0">
                  <a:moveTo>
                    <a:pt x="2971" y="0"/>
                  </a:moveTo>
                  <a:lnTo>
                    <a:pt x="2179" y="2971"/>
                  </a:lnTo>
                  <a:lnTo>
                    <a:pt x="1585" y="5941"/>
                  </a:lnTo>
                  <a:lnTo>
                    <a:pt x="793" y="11090"/>
                  </a:lnTo>
                  <a:lnTo>
                    <a:pt x="397" y="14852"/>
                  </a:lnTo>
                  <a:lnTo>
                    <a:pt x="397" y="16238"/>
                  </a:lnTo>
                  <a:lnTo>
                    <a:pt x="199" y="19803"/>
                  </a:lnTo>
                  <a:lnTo>
                    <a:pt x="1" y="29308"/>
                  </a:lnTo>
                  <a:lnTo>
                    <a:pt x="1" y="35447"/>
                  </a:lnTo>
                  <a:lnTo>
                    <a:pt x="397" y="42378"/>
                  </a:lnTo>
                  <a:lnTo>
                    <a:pt x="991" y="49309"/>
                  </a:lnTo>
                  <a:lnTo>
                    <a:pt x="1783" y="56636"/>
                  </a:lnTo>
                  <a:lnTo>
                    <a:pt x="3169" y="55843"/>
                  </a:lnTo>
                  <a:lnTo>
                    <a:pt x="4951" y="54853"/>
                  </a:lnTo>
                  <a:lnTo>
                    <a:pt x="7130" y="54061"/>
                  </a:lnTo>
                  <a:lnTo>
                    <a:pt x="9902" y="53071"/>
                  </a:lnTo>
                  <a:lnTo>
                    <a:pt x="13070" y="52081"/>
                  </a:lnTo>
                  <a:lnTo>
                    <a:pt x="16437" y="51487"/>
                  </a:lnTo>
                  <a:lnTo>
                    <a:pt x="20199" y="51091"/>
                  </a:lnTo>
                  <a:lnTo>
                    <a:pt x="23962" y="51091"/>
                  </a:lnTo>
                  <a:lnTo>
                    <a:pt x="27922" y="51487"/>
                  </a:lnTo>
                  <a:lnTo>
                    <a:pt x="31685" y="51883"/>
                  </a:lnTo>
                  <a:lnTo>
                    <a:pt x="35447" y="52279"/>
                  </a:lnTo>
                  <a:lnTo>
                    <a:pt x="39012" y="52279"/>
                  </a:lnTo>
                  <a:lnTo>
                    <a:pt x="40992" y="52081"/>
                  </a:lnTo>
                  <a:lnTo>
                    <a:pt x="42774" y="51685"/>
                  </a:lnTo>
                  <a:lnTo>
                    <a:pt x="44754" y="51091"/>
                  </a:lnTo>
                  <a:lnTo>
                    <a:pt x="46537" y="50299"/>
                  </a:lnTo>
                  <a:lnTo>
                    <a:pt x="48319" y="49111"/>
                  </a:lnTo>
                  <a:lnTo>
                    <a:pt x="50299" y="47724"/>
                  </a:lnTo>
                  <a:lnTo>
                    <a:pt x="45745" y="36635"/>
                  </a:lnTo>
                  <a:lnTo>
                    <a:pt x="41982" y="26338"/>
                  </a:lnTo>
                  <a:lnTo>
                    <a:pt x="38418" y="16040"/>
                  </a:lnTo>
                  <a:lnTo>
                    <a:pt x="37031" y="11684"/>
                  </a:lnTo>
                  <a:lnTo>
                    <a:pt x="36041" y="7525"/>
                  </a:lnTo>
                  <a:lnTo>
                    <a:pt x="34457" y="793"/>
                  </a:lnTo>
                  <a:lnTo>
                    <a:pt x="31289" y="1387"/>
                  </a:lnTo>
                  <a:lnTo>
                    <a:pt x="31091" y="3367"/>
                  </a:lnTo>
                  <a:lnTo>
                    <a:pt x="30497" y="5743"/>
                  </a:lnTo>
                  <a:lnTo>
                    <a:pt x="29705" y="8119"/>
                  </a:lnTo>
                  <a:lnTo>
                    <a:pt x="28516" y="10496"/>
                  </a:lnTo>
                  <a:lnTo>
                    <a:pt x="27724" y="11486"/>
                  </a:lnTo>
                  <a:lnTo>
                    <a:pt x="26932" y="12476"/>
                  </a:lnTo>
                  <a:lnTo>
                    <a:pt x="25942" y="13268"/>
                  </a:lnTo>
                  <a:lnTo>
                    <a:pt x="24754" y="14060"/>
                  </a:lnTo>
                  <a:lnTo>
                    <a:pt x="23566" y="14456"/>
                  </a:lnTo>
                  <a:lnTo>
                    <a:pt x="22180" y="14852"/>
                  </a:lnTo>
                  <a:lnTo>
                    <a:pt x="20793" y="15050"/>
                  </a:lnTo>
                  <a:lnTo>
                    <a:pt x="19209" y="15050"/>
                  </a:lnTo>
                  <a:lnTo>
                    <a:pt x="17625" y="14852"/>
                  </a:lnTo>
                  <a:lnTo>
                    <a:pt x="16239" y="14456"/>
                  </a:lnTo>
                  <a:lnTo>
                    <a:pt x="14853" y="13862"/>
                  </a:lnTo>
                  <a:lnTo>
                    <a:pt x="13665" y="13070"/>
                  </a:lnTo>
                  <a:lnTo>
                    <a:pt x="12476" y="12278"/>
                  </a:lnTo>
                  <a:lnTo>
                    <a:pt x="11486" y="11486"/>
                  </a:lnTo>
                  <a:lnTo>
                    <a:pt x="9902" y="9506"/>
                  </a:lnTo>
                  <a:lnTo>
                    <a:pt x="8516" y="7129"/>
                  </a:lnTo>
                  <a:lnTo>
                    <a:pt x="7526" y="4951"/>
                  </a:lnTo>
                  <a:lnTo>
                    <a:pt x="6734" y="2773"/>
                  </a:lnTo>
                  <a:lnTo>
                    <a:pt x="6140" y="793"/>
                  </a:lnTo>
                  <a:lnTo>
                    <a:pt x="29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77;p57">
              <a:extLst>
                <a:ext uri="{FF2B5EF4-FFF2-40B4-BE49-F238E27FC236}">
                  <a16:creationId xmlns:a16="http://schemas.microsoft.com/office/drawing/2014/main" id="{1DDB3705-B2B6-4BD9-8278-1DFED4ECDAD6}"/>
                </a:ext>
              </a:extLst>
            </p:cNvPr>
            <p:cNvSpPr/>
            <p:nvPr/>
          </p:nvSpPr>
          <p:spPr>
            <a:xfrm>
              <a:off x="-2672944" y="1309196"/>
              <a:ext cx="513596" cy="618949"/>
            </a:xfrm>
            <a:custGeom>
              <a:avLst/>
              <a:gdLst/>
              <a:ahLst/>
              <a:cxnLst/>
              <a:rect l="l" t="t" r="r" b="b"/>
              <a:pathLst>
                <a:path w="30893" h="37230" extrusionOk="0">
                  <a:moveTo>
                    <a:pt x="14654" y="1"/>
                  </a:moveTo>
                  <a:lnTo>
                    <a:pt x="13070" y="199"/>
                  </a:lnTo>
                  <a:lnTo>
                    <a:pt x="11684" y="595"/>
                  </a:lnTo>
                  <a:lnTo>
                    <a:pt x="10100" y="991"/>
                  </a:lnTo>
                  <a:lnTo>
                    <a:pt x="8912" y="1585"/>
                  </a:lnTo>
                  <a:lnTo>
                    <a:pt x="7525" y="2377"/>
                  </a:lnTo>
                  <a:lnTo>
                    <a:pt x="6337" y="3169"/>
                  </a:lnTo>
                  <a:lnTo>
                    <a:pt x="5149" y="4159"/>
                  </a:lnTo>
                  <a:lnTo>
                    <a:pt x="3169" y="6140"/>
                  </a:lnTo>
                  <a:lnTo>
                    <a:pt x="1387" y="8516"/>
                  </a:lnTo>
                  <a:lnTo>
                    <a:pt x="1" y="11090"/>
                  </a:lnTo>
                  <a:lnTo>
                    <a:pt x="17427" y="37230"/>
                  </a:lnTo>
                  <a:lnTo>
                    <a:pt x="17625" y="35843"/>
                  </a:lnTo>
                  <a:lnTo>
                    <a:pt x="18021" y="34457"/>
                  </a:lnTo>
                  <a:lnTo>
                    <a:pt x="18615" y="33269"/>
                  </a:lnTo>
                  <a:lnTo>
                    <a:pt x="19209" y="32279"/>
                  </a:lnTo>
                  <a:lnTo>
                    <a:pt x="20793" y="30299"/>
                  </a:lnTo>
                  <a:lnTo>
                    <a:pt x="22377" y="28913"/>
                  </a:lnTo>
                  <a:lnTo>
                    <a:pt x="26140" y="26140"/>
                  </a:lnTo>
                  <a:lnTo>
                    <a:pt x="27724" y="24754"/>
                  </a:lnTo>
                  <a:lnTo>
                    <a:pt x="29110" y="23170"/>
                  </a:lnTo>
                  <a:lnTo>
                    <a:pt x="29704" y="22180"/>
                  </a:lnTo>
                  <a:lnTo>
                    <a:pt x="30298" y="20992"/>
                  </a:lnTo>
                  <a:lnTo>
                    <a:pt x="30694" y="19605"/>
                  </a:lnTo>
                  <a:lnTo>
                    <a:pt x="30892" y="18021"/>
                  </a:lnTo>
                  <a:lnTo>
                    <a:pt x="30892" y="16437"/>
                  </a:lnTo>
                  <a:lnTo>
                    <a:pt x="30892" y="14655"/>
                  </a:lnTo>
                  <a:lnTo>
                    <a:pt x="30694" y="12873"/>
                  </a:lnTo>
                  <a:lnTo>
                    <a:pt x="30298" y="11090"/>
                  </a:lnTo>
                  <a:lnTo>
                    <a:pt x="29704" y="9308"/>
                  </a:lnTo>
                  <a:lnTo>
                    <a:pt x="28912" y="7526"/>
                  </a:lnTo>
                  <a:lnTo>
                    <a:pt x="27922" y="5942"/>
                  </a:lnTo>
                  <a:lnTo>
                    <a:pt x="26734" y="4556"/>
                  </a:lnTo>
                  <a:lnTo>
                    <a:pt x="25348" y="3169"/>
                  </a:lnTo>
                  <a:lnTo>
                    <a:pt x="23764" y="1981"/>
                  </a:lnTo>
                  <a:lnTo>
                    <a:pt x="21981" y="1189"/>
                  </a:lnTo>
                  <a:lnTo>
                    <a:pt x="19803" y="397"/>
                  </a:lnTo>
                  <a:lnTo>
                    <a:pt x="18021" y="199"/>
                  </a:lnTo>
                  <a:lnTo>
                    <a:pt x="16239"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78;p57">
              <a:extLst>
                <a:ext uri="{FF2B5EF4-FFF2-40B4-BE49-F238E27FC236}">
                  <a16:creationId xmlns:a16="http://schemas.microsoft.com/office/drawing/2014/main" id="{31DC69A8-9150-4E1E-B888-B285D96D4E97}"/>
                </a:ext>
              </a:extLst>
            </p:cNvPr>
            <p:cNvSpPr/>
            <p:nvPr/>
          </p:nvSpPr>
          <p:spPr>
            <a:xfrm>
              <a:off x="-2705862" y="1424424"/>
              <a:ext cx="477370" cy="579448"/>
            </a:xfrm>
            <a:custGeom>
              <a:avLst/>
              <a:gdLst/>
              <a:ahLst/>
              <a:cxnLst/>
              <a:rect l="l" t="t" r="r" b="b"/>
              <a:pathLst>
                <a:path w="28714" h="34854" extrusionOk="0">
                  <a:moveTo>
                    <a:pt x="8119" y="1"/>
                  </a:moveTo>
                  <a:lnTo>
                    <a:pt x="6931" y="1189"/>
                  </a:lnTo>
                  <a:lnTo>
                    <a:pt x="5743" y="1981"/>
                  </a:lnTo>
                  <a:lnTo>
                    <a:pt x="3961" y="3367"/>
                  </a:lnTo>
                  <a:lnTo>
                    <a:pt x="2575" y="3961"/>
                  </a:lnTo>
                  <a:lnTo>
                    <a:pt x="1981" y="4159"/>
                  </a:lnTo>
                  <a:lnTo>
                    <a:pt x="792" y="7130"/>
                  </a:lnTo>
                  <a:lnTo>
                    <a:pt x="198" y="10100"/>
                  </a:lnTo>
                  <a:lnTo>
                    <a:pt x="0" y="12872"/>
                  </a:lnTo>
                  <a:lnTo>
                    <a:pt x="0" y="14259"/>
                  </a:lnTo>
                  <a:lnTo>
                    <a:pt x="198" y="15645"/>
                  </a:lnTo>
                  <a:lnTo>
                    <a:pt x="594" y="17229"/>
                  </a:lnTo>
                  <a:lnTo>
                    <a:pt x="1188" y="18813"/>
                  </a:lnTo>
                  <a:lnTo>
                    <a:pt x="1981" y="20001"/>
                  </a:lnTo>
                  <a:lnTo>
                    <a:pt x="2773" y="21189"/>
                  </a:lnTo>
                  <a:lnTo>
                    <a:pt x="3565" y="21982"/>
                  </a:lnTo>
                  <a:lnTo>
                    <a:pt x="4555" y="22774"/>
                  </a:lnTo>
                  <a:lnTo>
                    <a:pt x="6337" y="23962"/>
                  </a:lnTo>
                  <a:lnTo>
                    <a:pt x="8119" y="24556"/>
                  </a:lnTo>
                  <a:lnTo>
                    <a:pt x="9704" y="24952"/>
                  </a:lnTo>
                  <a:lnTo>
                    <a:pt x="11090" y="25150"/>
                  </a:lnTo>
                  <a:lnTo>
                    <a:pt x="10496" y="34853"/>
                  </a:lnTo>
                  <a:lnTo>
                    <a:pt x="19803" y="34853"/>
                  </a:lnTo>
                  <a:lnTo>
                    <a:pt x="20793" y="18219"/>
                  </a:lnTo>
                  <a:lnTo>
                    <a:pt x="21387" y="18417"/>
                  </a:lnTo>
                  <a:lnTo>
                    <a:pt x="23169" y="18417"/>
                  </a:lnTo>
                  <a:lnTo>
                    <a:pt x="24159" y="18219"/>
                  </a:lnTo>
                  <a:lnTo>
                    <a:pt x="25149" y="17823"/>
                  </a:lnTo>
                  <a:lnTo>
                    <a:pt x="26338" y="17031"/>
                  </a:lnTo>
                  <a:lnTo>
                    <a:pt x="27328" y="16041"/>
                  </a:lnTo>
                  <a:lnTo>
                    <a:pt x="27922" y="15249"/>
                  </a:lnTo>
                  <a:lnTo>
                    <a:pt x="28318" y="14457"/>
                  </a:lnTo>
                  <a:lnTo>
                    <a:pt x="28516" y="13665"/>
                  </a:lnTo>
                  <a:lnTo>
                    <a:pt x="28714" y="13070"/>
                  </a:lnTo>
                  <a:lnTo>
                    <a:pt x="28516" y="11486"/>
                  </a:lnTo>
                  <a:lnTo>
                    <a:pt x="28120" y="10100"/>
                  </a:lnTo>
                  <a:lnTo>
                    <a:pt x="27328" y="9110"/>
                  </a:lnTo>
                  <a:lnTo>
                    <a:pt x="26140" y="8318"/>
                  </a:lnTo>
                  <a:lnTo>
                    <a:pt x="25546" y="8120"/>
                  </a:lnTo>
                  <a:lnTo>
                    <a:pt x="24951" y="7922"/>
                  </a:lnTo>
                  <a:lnTo>
                    <a:pt x="24159" y="7922"/>
                  </a:lnTo>
                  <a:lnTo>
                    <a:pt x="23367" y="8120"/>
                  </a:lnTo>
                  <a:lnTo>
                    <a:pt x="22179" y="8714"/>
                  </a:lnTo>
                  <a:lnTo>
                    <a:pt x="21189" y="9506"/>
                  </a:lnTo>
                  <a:lnTo>
                    <a:pt x="20595" y="10298"/>
                  </a:lnTo>
                  <a:lnTo>
                    <a:pt x="20199" y="11288"/>
                  </a:lnTo>
                  <a:lnTo>
                    <a:pt x="19605" y="12872"/>
                  </a:lnTo>
                  <a:lnTo>
                    <a:pt x="19407" y="13467"/>
                  </a:lnTo>
                  <a:lnTo>
                    <a:pt x="19011" y="13665"/>
                  </a:lnTo>
                  <a:lnTo>
                    <a:pt x="18615" y="13467"/>
                  </a:lnTo>
                  <a:lnTo>
                    <a:pt x="18417" y="13268"/>
                  </a:lnTo>
                  <a:lnTo>
                    <a:pt x="18021" y="12278"/>
                  </a:lnTo>
                  <a:lnTo>
                    <a:pt x="17823" y="11090"/>
                  </a:lnTo>
                  <a:lnTo>
                    <a:pt x="15446" y="9308"/>
                  </a:lnTo>
                  <a:lnTo>
                    <a:pt x="13466" y="7526"/>
                  </a:lnTo>
                  <a:lnTo>
                    <a:pt x="11684" y="5744"/>
                  </a:lnTo>
                  <a:lnTo>
                    <a:pt x="10298" y="3961"/>
                  </a:lnTo>
                  <a:lnTo>
                    <a:pt x="9307" y="2377"/>
                  </a:lnTo>
                  <a:lnTo>
                    <a:pt x="8515" y="1189"/>
                  </a:lnTo>
                  <a:lnTo>
                    <a:pt x="811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79;p57">
              <a:extLst>
                <a:ext uri="{FF2B5EF4-FFF2-40B4-BE49-F238E27FC236}">
                  <a16:creationId xmlns:a16="http://schemas.microsoft.com/office/drawing/2014/main" id="{C33D2865-0986-456D-B572-F4EC338241B2}"/>
                </a:ext>
              </a:extLst>
            </p:cNvPr>
            <p:cNvSpPr/>
            <p:nvPr/>
          </p:nvSpPr>
          <p:spPr>
            <a:xfrm>
              <a:off x="-2314094" y="1602211"/>
              <a:ext cx="49393" cy="49393"/>
            </a:xfrm>
            <a:custGeom>
              <a:avLst/>
              <a:gdLst/>
              <a:ahLst/>
              <a:cxnLst/>
              <a:rect l="l" t="t" r="r" b="b"/>
              <a:pathLst>
                <a:path w="2971" h="2971" extrusionOk="0">
                  <a:moveTo>
                    <a:pt x="0" y="0"/>
                  </a:moveTo>
                  <a:lnTo>
                    <a:pt x="0" y="198"/>
                  </a:lnTo>
                  <a:lnTo>
                    <a:pt x="0" y="396"/>
                  </a:lnTo>
                  <a:lnTo>
                    <a:pt x="2377" y="2773"/>
                  </a:lnTo>
                  <a:lnTo>
                    <a:pt x="2575" y="2971"/>
                  </a:lnTo>
                  <a:lnTo>
                    <a:pt x="2773" y="2773"/>
                  </a:lnTo>
                  <a:lnTo>
                    <a:pt x="2971" y="2574"/>
                  </a:lnTo>
                  <a:lnTo>
                    <a:pt x="2773" y="237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80;p57">
              <a:extLst>
                <a:ext uri="{FF2B5EF4-FFF2-40B4-BE49-F238E27FC236}">
                  <a16:creationId xmlns:a16="http://schemas.microsoft.com/office/drawing/2014/main" id="{DFE91A3F-D892-45A8-AB4E-B16A40EE8CA4}"/>
                </a:ext>
              </a:extLst>
            </p:cNvPr>
            <p:cNvSpPr/>
            <p:nvPr/>
          </p:nvSpPr>
          <p:spPr>
            <a:xfrm>
              <a:off x="-2314094" y="1602211"/>
              <a:ext cx="49393" cy="49393"/>
            </a:xfrm>
            <a:custGeom>
              <a:avLst/>
              <a:gdLst/>
              <a:ahLst/>
              <a:cxnLst/>
              <a:rect l="l" t="t" r="r" b="b"/>
              <a:pathLst>
                <a:path w="2971" h="2971" fill="none" extrusionOk="0">
                  <a:moveTo>
                    <a:pt x="0" y="396"/>
                  </a:moveTo>
                  <a:lnTo>
                    <a:pt x="2377" y="2773"/>
                  </a:lnTo>
                  <a:lnTo>
                    <a:pt x="2377" y="2773"/>
                  </a:lnTo>
                  <a:lnTo>
                    <a:pt x="2575" y="2971"/>
                  </a:lnTo>
                  <a:lnTo>
                    <a:pt x="2773" y="2773"/>
                  </a:lnTo>
                  <a:lnTo>
                    <a:pt x="2773" y="2773"/>
                  </a:lnTo>
                  <a:lnTo>
                    <a:pt x="2971" y="2574"/>
                  </a:lnTo>
                  <a:lnTo>
                    <a:pt x="2773" y="2376"/>
                  </a:lnTo>
                  <a:lnTo>
                    <a:pt x="396" y="0"/>
                  </a:lnTo>
                  <a:lnTo>
                    <a:pt x="396" y="0"/>
                  </a:lnTo>
                  <a:lnTo>
                    <a:pt x="198" y="0"/>
                  </a:lnTo>
                  <a:lnTo>
                    <a:pt x="0" y="0"/>
                  </a:lnTo>
                  <a:lnTo>
                    <a:pt x="0" y="0"/>
                  </a:lnTo>
                  <a:lnTo>
                    <a:pt x="0" y="198"/>
                  </a:lnTo>
                  <a:lnTo>
                    <a:pt x="0" y="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81;p57">
              <a:extLst>
                <a:ext uri="{FF2B5EF4-FFF2-40B4-BE49-F238E27FC236}">
                  <a16:creationId xmlns:a16="http://schemas.microsoft.com/office/drawing/2014/main" id="{6A953351-49B7-44C0-A276-1B317A72B608}"/>
                </a:ext>
              </a:extLst>
            </p:cNvPr>
            <p:cNvSpPr/>
            <p:nvPr/>
          </p:nvSpPr>
          <p:spPr>
            <a:xfrm>
              <a:off x="-2327261" y="1621962"/>
              <a:ext cx="42809" cy="42809"/>
            </a:xfrm>
            <a:custGeom>
              <a:avLst/>
              <a:gdLst/>
              <a:ahLst/>
              <a:cxnLst/>
              <a:rect l="l" t="t" r="r" b="b"/>
              <a:pathLst>
                <a:path w="2575" h="2575" extrusionOk="0">
                  <a:moveTo>
                    <a:pt x="1980" y="0"/>
                  </a:moveTo>
                  <a:lnTo>
                    <a:pt x="0" y="2179"/>
                  </a:lnTo>
                  <a:lnTo>
                    <a:pt x="0" y="2377"/>
                  </a:lnTo>
                  <a:lnTo>
                    <a:pt x="0" y="2575"/>
                  </a:lnTo>
                  <a:lnTo>
                    <a:pt x="396" y="2575"/>
                  </a:lnTo>
                  <a:lnTo>
                    <a:pt x="2376" y="396"/>
                  </a:lnTo>
                  <a:lnTo>
                    <a:pt x="2574" y="198"/>
                  </a:lnTo>
                  <a:lnTo>
                    <a:pt x="237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82;p57">
              <a:extLst>
                <a:ext uri="{FF2B5EF4-FFF2-40B4-BE49-F238E27FC236}">
                  <a16:creationId xmlns:a16="http://schemas.microsoft.com/office/drawing/2014/main" id="{AE91FD46-2AFF-43FA-9CC9-27BF8FBC1C84}"/>
                </a:ext>
              </a:extLst>
            </p:cNvPr>
            <p:cNvSpPr/>
            <p:nvPr/>
          </p:nvSpPr>
          <p:spPr>
            <a:xfrm>
              <a:off x="-2327261" y="1621962"/>
              <a:ext cx="42809" cy="42809"/>
            </a:xfrm>
            <a:custGeom>
              <a:avLst/>
              <a:gdLst/>
              <a:ahLst/>
              <a:cxnLst/>
              <a:rect l="l" t="t" r="r" b="b"/>
              <a:pathLst>
                <a:path w="2575" h="2575" fill="none" extrusionOk="0">
                  <a:moveTo>
                    <a:pt x="396" y="2575"/>
                  </a:moveTo>
                  <a:lnTo>
                    <a:pt x="2376" y="396"/>
                  </a:lnTo>
                  <a:lnTo>
                    <a:pt x="2376" y="396"/>
                  </a:lnTo>
                  <a:lnTo>
                    <a:pt x="2574" y="198"/>
                  </a:lnTo>
                  <a:lnTo>
                    <a:pt x="2376" y="0"/>
                  </a:lnTo>
                  <a:lnTo>
                    <a:pt x="2376" y="0"/>
                  </a:lnTo>
                  <a:lnTo>
                    <a:pt x="2178" y="0"/>
                  </a:lnTo>
                  <a:lnTo>
                    <a:pt x="1980" y="0"/>
                  </a:lnTo>
                  <a:lnTo>
                    <a:pt x="0" y="2179"/>
                  </a:lnTo>
                  <a:lnTo>
                    <a:pt x="0" y="2179"/>
                  </a:lnTo>
                  <a:lnTo>
                    <a:pt x="0" y="2377"/>
                  </a:lnTo>
                  <a:lnTo>
                    <a:pt x="0" y="2575"/>
                  </a:lnTo>
                  <a:lnTo>
                    <a:pt x="0" y="2575"/>
                  </a:lnTo>
                  <a:lnTo>
                    <a:pt x="198" y="2575"/>
                  </a:lnTo>
                  <a:lnTo>
                    <a:pt x="396" y="25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83;p57">
              <a:extLst>
                <a:ext uri="{FF2B5EF4-FFF2-40B4-BE49-F238E27FC236}">
                  <a16:creationId xmlns:a16="http://schemas.microsoft.com/office/drawing/2014/main" id="{E1A69D5A-55D6-4900-9084-3AC479125DF9}"/>
                </a:ext>
              </a:extLst>
            </p:cNvPr>
            <p:cNvSpPr/>
            <p:nvPr/>
          </p:nvSpPr>
          <p:spPr>
            <a:xfrm>
              <a:off x="-2695987" y="1546235"/>
              <a:ext cx="69143" cy="26351"/>
            </a:xfrm>
            <a:custGeom>
              <a:avLst/>
              <a:gdLst/>
              <a:ahLst/>
              <a:cxnLst/>
              <a:rect l="l" t="t" r="r" b="b"/>
              <a:pathLst>
                <a:path w="4159" h="1585" extrusionOk="0">
                  <a:moveTo>
                    <a:pt x="1189" y="1"/>
                  </a:moveTo>
                  <a:lnTo>
                    <a:pt x="594" y="199"/>
                  </a:lnTo>
                  <a:lnTo>
                    <a:pt x="198" y="595"/>
                  </a:lnTo>
                  <a:lnTo>
                    <a:pt x="0" y="793"/>
                  </a:lnTo>
                  <a:lnTo>
                    <a:pt x="0" y="991"/>
                  </a:lnTo>
                  <a:lnTo>
                    <a:pt x="396" y="991"/>
                  </a:lnTo>
                  <a:lnTo>
                    <a:pt x="792" y="793"/>
                  </a:lnTo>
                  <a:lnTo>
                    <a:pt x="1783" y="595"/>
                  </a:lnTo>
                  <a:lnTo>
                    <a:pt x="2575" y="793"/>
                  </a:lnTo>
                  <a:lnTo>
                    <a:pt x="3169" y="991"/>
                  </a:lnTo>
                  <a:lnTo>
                    <a:pt x="3565" y="1585"/>
                  </a:lnTo>
                  <a:lnTo>
                    <a:pt x="4159" y="1585"/>
                  </a:lnTo>
                  <a:lnTo>
                    <a:pt x="4159" y="1387"/>
                  </a:lnTo>
                  <a:lnTo>
                    <a:pt x="4159" y="1189"/>
                  </a:lnTo>
                  <a:lnTo>
                    <a:pt x="3565" y="595"/>
                  </a:lnTo>
                  <a:lnTo>
                    <a:pt x="2971" y="199"/>
                  </a:lnTo>
                  <a:lnTo>
                    <a:pt x="237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84;p57">
              <a:extLst>
                <a:ext uri="{FF2B5EF4-FFF2-40B4-BE49-F238E27FC236}">
                  <a16:creationId xmlns:a16="http://schemas.microsoft.com/office/drawing/2014/main" id="{9E4E8310-FC29-4E1B-9256-3C816D56C855}"/>
                </a:ext>
              </a:extLst>
            </p:cNvPr>
            <p:cNvSpPr/>
            <p:nvPr/>
          </p:nvSpPr>
          <p:spPr>
            <a:xfrm>
              <a:off x="-2564300" y="1569277"/>
              <a:ext cx="102078" cy="39534"/>
            </a:xfrm>
            <a:custGeom>
              <a:avLst/>
              <a:gdLst/>
              <a:ahLst/>
              <a:cxnLst/>
              <a:rect l="l" t="t" r="r" b="b"/>
              <a:pathLst>
                <a:path w="6140" h="2378" extrusionOk="0">
                  <a:moveTo>
                    <a:pt x="2575" y="1"/>
                  </a:moveTo>
                  <a:lnTo>
                    <a:pt x="1585" y="199"/>
                  </a:lnTo>
                  <a:lnTo>
                    <a:pt x="792" y="397"/>
                  </a:lnTo>
                  <a:lnTo>
                    <a:pt x="198" y="991"/>
                  </a:lnTo>
                  <a:lnTo>
                    <a:pt x="0" y="1189"/>
                  </a:lnTo>
                  <a:lnTo>
                    <a:pt x="198" y="1387"/>
                  </a:lnTo>
                  <a:lnTo>
                    <a:pt x="594" y="1387"/>
                  </a:lnTo>
                  <a:lnTo>
                    <a:pt x="1189" y="991"/>
                  </a:lnTo>
                  <a:lnTo>
                    <a:pt x="1783" y="595"/>
                  </a:lnTo>
                  <a:lnTo>
                    <a:pt x="3169" y="595"/>
                  </a:lnTo>
                  <a:lnTo>
                    <a:pt x="3961" y="991"/>
                  </a:lnTo>
                  <a:lnTo>
                    <a:pt x="4753" y="1387"/>
                  </a:lnTo>
                  <a:lnTo>
                    <a:pt x="5743" y="2179"/>
                  </a:lnTo>
                  <a:lnTo>
                    <a:pt x="5941" y="2377"/>
                  </a:lnTo>
                  <a:lnTo>
                    <a:pt x="6139" y="2179"/>
                  </a:lnTo>
                  <a:lnTo>
                    <a:pt x="6139" y="1981"/>
                  </a:lnTo>
                  <a:lnTo>
                    <a:pt x="6139" y="1783"/>
                  </a:lnTo>
                  <a:lnTo>
                    <a:pt x="5149" y="991"/>
                  </a:lnTo>
                  <a:lnTo>
                    <a:pt x="4159" y="397"/>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85;p57">
              <a:extLst>
                <a:ext uri="{FF2B5EF4-FFF2-40B4-BE49-F238E27FC236}">
                  <a16:creationId xmlns:a16="http://schemas.microsoft.com/office/drawing/2014/main" id="{CA8F4C04-57F5-4CC5-BD41-34F916C28D27}"/>
                </a:ext>
              </a:extLst>
            </p:cNvPr>
            <p:cNvSpPr/>
            <p:nvPr/>
          </p:nvSpPr>
          <p:spPr>
            <a:xfrm>
              <a:off x="-2300927" y="1197276"/>
              <a:ext cx="260098" cy="260098"/>
            </a:xfrm>
            <a:custGeom>
              <a:avLst/>
              <a:gdLst/>
              <a:ahLst/>
              <a:cxnLst/>
              <a:rect l="l" t="t" r="r" b="b"/>
              <a:pathLst>
                <a:path w="15645" h="15645" extrusionOk="0">
                  <a:moveTo>
                    <a:pt x="7921" y="0"/>
                  </a:moveTo>
                  <a:lnTo>
                    <a:pt x="6337" y="198"/>
                  </a:lnTo>
                  <a:lnTo>
                    <a:pt x="4753" y="792"/>
                  </a:lnTo>
                  <a:lnTo>
                    <a:pt x="3565" y="1386"/>
                  </a:lnTo>
                  <a:lnTo>
                    <a:pt x="2377" y="2376"/>
                  </a:lnTo>
                  <a:lnTo>
                    <a:pt x="1387" y="3565"/>
                  </a:lnTo>
                  <a:lnTo>
                    <a:pt x="594" y="4753"/>
                  </a:lnTo>
                  <a:lnTo>
                    <a:pt x="198" y="6337"/>
                  </a:lnTo>
                  <a:lnTo>
                    <a:pt x="0" y="7921"/>
                  </a:lnTo>
                  <a:lnTo>
                    <a:pt x="198" y="9505"/>
                  </a:lnTo>
                  <a:lnTo>
                    <a:pt x="594" y="10891"/>
                  </a:lnTo>
                  <a:lnTo>
                    <a:pt x="1387" y="12278"/>
                  </a:lnTo>
                  <a:lnTo>
                    <a:pt x="2377" y="13466"/>
                  </a:lnTo>
                  <a:lnTo>
                    <a:pt x="3565" y="14258"/>
                  </a:lnTo>
                  <a:lnTo>
                    <a:pt x="4753" y="15050"/>
                  </a:lnTo>
                  <a:lnTo>
                    <a:pt x="6337" y="15446"/>
                  </a:lnTo>
                  <a:lnTo>
                    <a:pt x="7921" y="15644"/>
                  </a:lnTo>
                  <a:lnTo>
                    <a:pt x="9308" y="15446"/>
                  </a:lnTo>
                  <a:lnTo>
                    <a:pt x="10892" y="15050"/>
                  </a:lnTo>
                  <a:lnTo>
                    <a:pt x="12278" y="14258"/>
                  </a:lnTo>
                  <a:lnTo>
                    <a:pt x="13268" y="13466"/>
                  </a:lnTo>
                  <a:lnTo>
                    <a:pt x="14258" y="12278"/>
                  </a:lnTo>
                  <a:lnTo>
                    <a:pt x="15050" y="10891"/>
                  </a:lnTo>
                  <a:lnTo>
                    <a:pt x="15446" y="9505"/>
                  </a:lnTo>
                  <a:lnTo>
                    <a:pt x="15644" y="7921"/>
                  </a:lnTo>
                  <a:lnTo>
                    <a:pt x="15446" y="6337"/>
                  </a:lnTo>
                  <a:lnTo>
                    <a:pt x="15050" y="4753"/>
                  </a:lnTo>
                  <a:lnTo>
                    <a:pt x="14258" y="3565"/>
                  </a:lnTo>
                  <a:lnTo>
                    <a:pt x="13268" y="2376"/>
                  </a:lnTo>
                  <a:lnTo>
                    <a:pt x="12278" y="1386"/>
                  </a:lnTo>
                  <a:lnTo>
                    <a:pt x="10892" y="792"/>
                  </a:lnTo>
                  <a:lnTo>
                    <a:pt x="9308" y="198"/>
                  </a:lnTo>
                  <a:lnTo>
                    <a:pt x="792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86;p57">
              <a:extLst>
                <a:ext uri="{FF2B5EF4-FFF2-40B4-BE49-F238E27FC236}">
                  <a16:creationId xmlns:a16="http://schemas.microsoft.com/office/drawing/2014/main" id="{1F4F11DC-0E50-44BC-8591-4B627209AA2F}"/>
                </a:ext>
              </a:extLst>
            </p:cNvPr>
            <p:cNvSpPr/>
            <p:nvPr/>
          </p:nvSpPr>
          <p:spPr>
            <a:xfrm>
              <a:off x="-2623568" y="1654879"/>
              <a:ext cx="151470" cy="32934"/>
            </a:xfrm>
            <a:custGeom>
              <a:avLst/>
              <a:gdLst/>
              <a:ahLst/>
              <a:cxnLst/>
              <a:rect l="l" t="t" r="r" b="b"/>
              <a:pathLst>
                <a:path w="9111" h="1981" extrusionOk="0">
                  <a:moveTo>
                    <a:pt x="8912" y="1"/>
                  </a:moveTo>
                  <a:lnTo>
                    <a:pt x="6932" y="793"/>
                  </a:lnTo>
                  <a:lnTo>
                    <a:pt x="5150" y="1189"/>
                  </a:lnTo>
                  <a:lnTo>
                    <a:pt x="3565" y="1387"/>
                  </a:lnTo>
                  <a:lnTo>
                    <a:pt x="595" y="1387"/>
                  </a:lnTo>
                  <a:lnTo>
                    <a:pt x="397" y="1189"/>
                  </a:lnTo>
                  <a:lnTo>
                    <a:pt x="199" y="1387"/>
                  </a:lnTo>
                  <a:lnTo>
                    <a:pt x="1" y="1585"/>
                  </a:lnTo>
                  <a:lnTo>
                    <a:pt x="199" y="1783"/>
                  </a:lnTo>
                  <a:lnTo>
                    <a:pt x="397" y="1783"/>
                  </a:lnTo>
                  <a:lnTo>
                    <a:pt x="793" y="1981"/>
                  </a:lnTo>
                  <a:lnTo>
                    <a:pt x="3565" y="1981"/>
                  </a:lnTo>
                  <a:lnTo>
                    <a:pt x="5150" y="1783"/>
                  </a:lnTo>
                  <a:lnTo>
                    <a:pt x="6932" y="1387"/>
                  </a:lnTo>
                  <a:lnTo>
                    <a:pt x="9110" y="595"/>
                  </a:lnTo>
                  <a:lnTo>
                    <a:pt x="9110" y="397"/>
                  </a:lnTo>
                  <a:lnTo>
                    <a:pt x="9110" y="199"/>
                  </a:lnTo>
                  <a:lnTo>
                    <a:pt x="911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87;p57">
              <a:extLst>
                <a:ext uri="{FF2B5EF4-FFF2-40B4-BE49-F238E27FC236}">
                  <a16:creationId xmlns:a16="http://schemas.microsoft.com/office/drawing/2014/main" id="{5DF53833-D60A-41C5-B320-97AE146047B4}"/>
                </a:ext>
              </a:extLst>
            </p:cNvPr>
            <p:cNvSpPr/>
            <p:nvPr/>
          </p:nvSpPr>
          <p:spPr>
            <a:xfrm>
              <a:off x="-2524799" y="1829359"/>
              <a:ext cx="102078" cy="75744"/>
            </a:xfrm>
            <a:custGeom>
              <a:avLst/>
              <a:gdLst/>
              <a:ahLst/>
              <a:cxnLst/>
              <a:rect l="l" t="t" r="r" b="b"/>
              <a:pathLst>
                <a:path w="6140" h="4556" extrusionOk="0">
                  <a:moveTo>
                    <a:pt x="6139" y="1"/>
                  </a:moveTo>
                  <a:lnTo>
                    <a:pt x="4753" y="397"/>
                  </a:lnTo>
                  <a:lnTo>
                    <a:pt x="2773" y="595"/>
                  </a:lnTo>
                  <a:lnTo>
                    <a:pt x="199" y="793"/>
                  </a:lnTo>
                  <a:lnTo>
                    <a:pt x="1" y="4555"/>
                  </a:lnTo>
                  <a:lnTo>
                    <a:pt x="1585" y="4159"/>
                  </a:lnTo>
                  <a:lnTo>
                    <a:pt x="2971" y="3565"/>
                  </a:lnTo>
                  <a:lnTo>
                    <a:pt x="4159" y="2773"/>
                  </a:lnTo>
                  <a:lnTo>
                    <a:pt x="4951" y="1981"/>
                  </a:lnTo>
                  <a:lnTo>
                    <a:pt x="5545" y="1189"/>
                  </a:lnTo>
                  <a:lnTo>
                    <a:pt x="5941" y="595"/>
                  </a:lnTo>
                  <a:lnTo>
                    <a:pt x="6139"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88;p57">
              <a:extLst>
                <a:ext uri="{FF2B5EF4-FFF2-40B4-BE49-F238E27FC236}">
                  <a16:creationId xmlns:a16="http://schemas.microsoft.com/office/drawing/2014/main" id="{9F7D0F3F-6621-45F3-89ED-FCEBA1D49A2D}"/>
                </a:ext>
              </a:extLst>
            </p:cNvPr>
            <p:cNvSpPr/>
            <p:nvPr/>
          </p:nvSpPr>
          <p:spPr>
            <a:xfrm>
              <a:off x="-2702570" y="1691089"/>
              <a:ext cx="59268" cy="82327"/>
            </a:xfrm>
            <a:custGeom>
              <a:avLst/>
              <a:gdLst/>
              <a:ahLst/>
              <a:cxnLst/>
              <a:rect l="l" t="t" r="r" b="b"/>
              <a:pathLst>
                <a:path w="3565" h="4952" extrusionOk="0">
                  <a:moveTo>
                    <a:pt x="0" y="1"/>
                  </a:moveTo>
                  <a:lnTo>
                    <a:pt x="594" y="1585"/>
                  </a:lnTo>
                  <a:lnTo>
                    <a:pt x="990" y="2773"/>
                  </a:lnTo>
                  <a:lnTo>
                    <a:pt x="1783" y="3961"/>
                  </a:lnTo>
                  <a:lnTo>
                    <a:pt x="2377" y="4951"/>
                  </a:lnTo>
                  <a:lnTo>
                    <a:pt x="2971" y="4555"/>
                  </a:lnTo>
                  <a:lnTo>
                    <a:pt x="3169" y="3961"/>
                  </a:lnTo>
                  <a:lnTo>
                    <a:pt x="3367" y="3565"/>
                  </a:lnTo>
                  <a:lnTo>
                    <a:pt x="3565" y="2773"/>
                  </a:lnTo>
                  <a:lnTo>
                    <a:pt x="3367" y="1783"/>
                  </a:lnTo>
                  <a:lnTo>
                    <a:pt x="2773" y="793"/>
                  </a:lnTo>
                  <a:lnTo>
                    <a:pt x="1783" y="199"/>
                  </a:lnTo>
                  <a:lnTo>
                    <a:pt x="594"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89;p57">
              <a:extLst>
                <a:ext uri="{FF2B5EF4-FFF2-40B4-BE49-F238E27FC236}">
                  <a16:creationId xmlns:a16="http://schemas.microsoft.com/office/drawing/2014/main" id="{508562BE-98D6-4C32-97C3-C990EFAE58DF}"/>
                </a:ext>
              </a:extLst>
            </p:cNvPr>
            <p:cNvSpPr/>
            <p:nvPr/>
          </p:nvSpPr>
          <p:spPr>
            <a:xfrm>
              <a:off x="-2491881" y="1700964"/>
              <a:ext cx="95494" cy="95494"/>
            </a:xfrm>
            <a:custGeom>
              <a:avLst/>
              <a:gdLst/>
              <a:ahLst/>
              <a:cxnLst/>
              <a:rect l="l" t="t" r="r" b="b"/>
              <a:pathLst>
                <a:path w="5744" h="5744" extrusionOk="0">
                  <a:moveTo>
                    <a:pt x="2773" y="1"/>
                  </a:moveTo>
                  <a:lnTo>
                    <a:pt x="1783" y="199"/>
                  </a:lnTo>
                  <a:lnTo>
                    <a:pt x="793" y="991"/>
                  </a:lnTo>
                  <a:lnTo>
                    <a:pt x="199" y="1783"/>
                  </a:lnTo>
                  <a:lnTo>
                    <a:pt x="1" y="2971"/>
                  </a:lnTo>
                  <a:lnTo>
                    <a:pt x="199" y="3961"/>
                  </a:lnTo>
                  <a:lnTo>
                    <a:pt x="793" y="4952"/>
                  </a:lnTo>
                  <a:lnTo>
                    <a:pt x="1783" y="5546"/>
                  </a:lnTo>
                  <a:lnTo>
                    <a:pt x="2773" y="5744"/>
                  </a:lnTo>
                  <a:lnTo>
                    <a:pt x="3961" y="5546"/>
                  </a:lnTo>
                  <a:lnTo>
                    <a:pt x="4952" y="4952"/>
                  </a:lnTo>
                  <a:lnTo>
                    <a:pt x="5546" y="3961"/>
                  </a:lnTo>
                  <a:lnTo>
                    <a:pt x="5744" y="2971"/>
                  </a:lnTo>
                  <a:lnTo>
                    <a:pt x="5546" y="1783"/>
                  </a:lnTo>
                  <a:lnTo>
                    <a:pt x="4952" y="991"/>
                  </a:lnTo>
                  <a:lnTo>
                    <a:pt x="3961" y="199"/>
                  </a:lnTo>
                  <a:lnTo>
                    <a:pt x="2773"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90;p57">
              <a:extLst>
                <a:ext uri="{FF2B5EF4-FFF2-40B4-BE49-F238E27FC236}">
                  <a16:creationId xmlns:a16="http://schemas.microsoft.com/office/drawing/2014/main" id="{8ACF809A-78DA-4ABF-887E-6943EEE6165B}"/>
                </a:ext>
              </a:extLst>
            </p:cNvPr>
            <p:cNvSpPr/>
            <p:nvPr/>
          </p:nvSpPr>
          <p:spPr>
            <a:xfrm>
              <a:off x="-2623568" y="1579153"/>
              <a:ext cx="39534" cy="49409"/>
            </a:xfrm>
            <a:custGeom>
              <a:avLst/>
              <a:gdLst/>
              <a:ahLst/>
              <a:cxnLst/>
              <a:rect l="l" t="t" r="r" b="b"/>
              <a:pathLst>
                <a:path w="2378" h="2972" extrusionOk="0">
                  <a:moveTo>
                    <a:pt x="1387" y="1"/>
                  </a:moveTo>
                  <a:lnTo>
                    <a:pt x="1189" y="199"/>
                  </a:lnTo>
                  <a:lnTo>
                    <a:pt x="991" y="595"/>
                  </a:lnTo>
                  <a:lnTo>
                    <a:pt x="595" y="991"/>
                  </a:lnTo>
                  <a:lnTo>
                    <a:pt x="199" y="1387"/>
                  </a:lnTo>
                  <a:lnTo>
                    <a:pt x="199" y="1783"/>
                  </a:lnTo>
                  <a:lnTo>
                    <a:pt x="1" y="1981"/>
                  </a:lnTo>
                  <a:lnTo>
                    <a:pt x="1" y="2179"/>
                  </a:lnTo>
                  <a:lnTo>
                    <a:pt x="199" y="2575"/>
                  </a:lnTo>
                  <a:lnTo>
                    <a:pt x="793" y="2773"/>
                  </a:lnTo>
                  <a:lnTo>
                    <a:pt x="1387" y="2971"/>
                  </a:lnTo>
                  <a:lnTo>
                    <a:pt x="2179" y="2773"/>
                  </a:lnTo>
                  <a:lnTo>
                    <a:pt x="2377" y="2773"/>
                  </a:lnTo>
                  <a:lnTo>
                    <a:pt x="2377" y="2575"/>
                  </a:lnTo>
                  <a:lnTo>
                    <a:pt x="2179" y="2377"/>
                  </a:lnTo>
                  <a:lnTo>
                    <a:pt x="1981" y="2179"/>
                  </a:lnTo>
                  <a:lnTo>
                    <a:pt x="1387" y="2377"/>
                  </a:lnTo>
                  <a:lnTo>
                    <a:pt x="793" y="2179"/>
                  </a:lnTo>
                  <a:lnTo>
                    <a:pt x="595" y="1981"/>
                  </a:lnTo>
                  <a:lnTo>
                    <a:pt x="793" y="1783"/>
                  </a:lnTo>
                  <a:lnTo>
                    <a:pt x="1387" y="1189"/>
                  </a:lnTo>
                  <a:lnTo>
                    <a:pt x="1585" y="793"/>
                  </a:lnTo>
                  <a:lnTo>
                    <a:pt x="1783" y="199"/>
                  </a:lnTo>
                  <a:lnTo>
                    <a:pt x="178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164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7669782" y="28695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29"/>
          <p:cNvGrpSpPr/>
          <p:nvPr/>
        </p:nvGrpSpPr>
        <p:grpSpPr>
          <a:xfrm>
            <a:off x="7490828" y="16407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9"/>
          <p:cNvSpPr/>
          <p:nvPr/>
        </p:nvSpPr>
        <p:spPr>
          <a:xfrm>
            <a:off x="1482392" y="2221243"/>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1482392" y="2221243"/>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29"/>
          <p:cNvSpPr/>
          <p:nvPr/>
        </p:nvSpPr>
        <p:spPr>
          <a:xfrm>
            <a:off x="1385065" y="3074628"/>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1574537" y="3074628"/>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1339870" y="3123330"/>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1491081" y="3140707"/>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1339870" y="3123330"/>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369441" y="3123330"/>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369441" y="3123330"/>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350311" y="3189409"/>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350311" y="3189409"/>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332934" y="3095511"/>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332934" y="3095511"/>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527588" y="3095511"/>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390248" y="3276294"/>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1390248" y="3276294"/>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1416314" y="3045133"/>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1416314" y="3045133"/>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1503275" y="3041627"/>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1503275"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1480639" y="3041627"/>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1480639" y="3041627"/>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1456327"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1456327"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1433691"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1433691" y="3041627"/>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572784" y="3041627"/>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1572784"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1548395"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1548395" y="3041627"/>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1525835"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525835"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1412884" y="3041627"/>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1412884" y="3041627"/>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445885" y="3133771"/>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5885" y="3133771"/>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1478886" y="3133771"/>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1484145" y="3166773"/>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1478886" y="3133771"/>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1357247" y="3189409"/>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1357247" y="3189409"/>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1390248" y="3276294"/>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390248" y="3276294"/>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138280" y="787401"/>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206036" y="606618"/>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202530" y="603188"/>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1318987" y="639619"/>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1094837" y="665685"/>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1294674" y="764765"/>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1159087" y="799519"/>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1339870" y="662255"/>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1091331" y="747388"/>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7628092" y="697009"/>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7676794" y="759582"/>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7676794" y="759582"/>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7567272" y="676126"/>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a:off x="7772368" y="863845"/>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a:off x="7824499" y="1214970"/>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9"/>
          <p:cNvSpPr/>
          <p:nvPr/>
        </p:nvSpPr>
        <p:spPr>
          <a:xfrm>
            <a:off x="7820993" y="1211464"/>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9"/>
          <p:cNvSpPr/>
          <p:nvPr/>
        </p:nvSpPr>
        <p:spPr>
          <a:xfrm>
            <a:off x="7577714" y="712633"/>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9"/>
          <p:cNvSpPr/>
          <p:nvPr/>
        </p:nvSpPr>
        <p:spPr>
          <a:xfrm>
            <a:off x="7574208" y="709204"/>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8116480" y="730010"/>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9"/>
          <p:cNvSpPr/>
          <p:nvPr/>
        </p:nvSpPr>
        <p:spPr>
          <a:xfrm>
            <a:off x="8114727" y="728257"/>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9"/>
          <p:cNvSpPr/>
          <p:nvPr/>
        </p:nvSpPr>
        <p:spPr>
          <a:xfrm>
            <a:off x="7748055" y="966431"/>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7820993" y="818649"/>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9"/>
          <p:cNvSpPr/>
          <p:nvPr/>
        </p:nvSpPr>
        <p:spPr>
          <a:xfrm>
            <a:off x="8019153" y="959419"/>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9"/>
          <p:cNvSpPr/>
          <p:nvPr/>
        </p:nvSpPr>
        <p:spPr>
          <a:xfrm>
            <a:off x="7723666" y="1360922"/>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9"/>
          <p:cNvSpPr/>
          <p:nvPr/>
        </p:nvSpPr>
        <p:spPr>
          <a:xfrm>
            <a:off x="8097350" y="1314050"/>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9"/>
          <p:cNvSpPr/>
          <p:nvPr/>
        </p:nvSpPr>
        <p:spPr>
          <a:xfrm>
            <a:off x="7567272" y="672696"/>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a:off x="7563767" y="1041122"/>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9"/>
          <p:cNvSpPr/>
          <p:nvPr/>
        </p:nvSpPr>
        <p:spPr>
          <a:xfrm>
            <a:off x="658581" y="3698605"/>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9"/>
          <p:cNvSpPr/>
          <p:nvPr/>
        </p:nvSpPr>
        <p:spPr>
          <a:xfrm>
            <a:off x="839287" y="3837698"/>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9"/>
          <p:cNvSpPr/>
          <p:nvPr/>
        </p:nvSpPr>
        <p:spPr>
          <a:xfrm>
            <a:off x="635945" y="3636032"/>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9"/>
          <p:cNvSpPr/>
          <p:nvPr/>
        </p:nvSpPr>
        <p:spPr>
          <a:xfrm>
            <a:off x="1112214" y="3646473"/>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9"/>
          <p:cNvSpPr/>
          <p:nvPr/>
        </p:nvSpPr>
        <p:spPr>
          <a:xfrm>
            <a:off x="1112214" y="3646473"/>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9"/>
          <p:cNvSpPr/>
          <p:nvPr/>
        </p:nvSpPr>
        <p:spPr>
          <a:xfrm>
            <a:off x="1292921" y="3785490"/>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9"/>
          <p:cNvSpPr/>
          <p:nvPr/>
        </p:nvSpPr>
        <p:spPr>
          <a:xfrm>
            <a:off x="1292921" y="3785490"/>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1162593" y="3663850"/>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9"/>
          <p:cNvSpPr/>
          <p:nvPr/>
        </p:nvSpPr>
        <p:spPr>
          <a:xfrm>
            <a:off x="1162593" y="3663850"/>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a:off x="1206036" y="3684733"/>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1206036" y="3684733"/>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a:off x="1244296" y="3714229"/>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a:off x="1244296" y="3714229"/>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9"/>
          <p:cNvSpPr/>
          <p:nvPr/>
        </p:nvSpPr>
        <p:spPr>
          <a:xfrm>
            <a:off x="1279050" y="3747306"/>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9"/>
          <p:cNvSpPr/>
          <p:nvPr/>
        </p:nvSpPr>
        <p:spPr>
          <a:xfrm>
            <a:off x="1279050" y="3747306"/>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1362429" y="4023664"/>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362429" y="4023664"/>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a:off x="1336364" y="3829009"/>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1336364" y="3829009"/>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1357247" y="3874129"/>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357247" y="3874129"/>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372871" y="3922831"/>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372871" y="3922831"/>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81559" y="3973209"/>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381559" y="3973209"/>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875795" y="3663850"/>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875795" y="3663850"/>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072201" y="3636032"/>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072201" y="3636032"/>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025253" y="3632602"/>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025253" y="3632602"/>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974874" y="3636032"/>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974874" y="3636032"/>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924496" y="3646473"/>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924496" y="3646473"/>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686323" y="3829009"/>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686323" y="3829009"/>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830599" y="3684733"/>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830599" y="3684733"/>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787156" y="3714229"/>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787156" y="3714229"/>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748896" y="3747306"/>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748896" y="3747306"/>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714142" y="3785490"/>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714142" y="3785490"/>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632515" y="3775125"/>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632515" y="3632602"/>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29"/>
          <p:cNvGrpSpPr/>
          <p:nvPr/>
        </p:nvGrpSpPr>
        <p:grpSpPr>
          <a:xfrm>
            <a:off x="7148393" y="34813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1428508" y="3762931"/>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740207" y="1858000"/>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736778" y="1854570"/>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575125" y="2151735"/>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575125" y="2151735"/>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623827" y="2099603"/>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623827" y="2099603"/>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672452" y="2049225"/>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672452" y="2049225"/>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721154" y="1998770"/>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721154" y="1998770"/>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769779" y="1948392"/>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769779" y="1948392"/>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818481" y="1896260"/>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818481" y="1896260"/>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867106" y="1845882"/>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867106" y="1845882"/>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915808" y="1795427"/>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915808" y="1795427"/>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964433" y="1745049"/>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964433" y="1745049"/>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1013135" y="1692917"/>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1013135" y="1692917"/>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1061760" y="1642539"/>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1061760" y="1642539"/>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1110462" y="1592084"/>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1110462" y="1592084"/>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9"/>
          <p:cNvGrpSpPr/>
          <p:nvPr/>
        </p:nvGrpSpPr>
        <p:grpSpPr>
          <a:xfrm>
            <a:off x="1289672" y="1178910"/>
            <a:ext cx="6976251" cy="3251957"/>
            <a:chOff x="4691075" y="4108025"/>
            <a:chExt cx="1649350" cy="1368850"/>
          </a:xfrm>
        </p:grpSpPr>
        <p:sp>
          <p:nvSpPr>
            <p:cNvPr id="1713" name="Google Shape;1713;p29"/>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9"/>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9"/>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9"/>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9"/>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9"/>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9"/>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9"/>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Teenager Think. Thoughtful Student, Teen Boy Idea or University Students  Guy Solved Question Vector Cartoon Illustration Stock Vector - Illustration  of creativity, adult: 140988251">
            <a:extLst>
              <a:ext uri="{FF2B5EF4-FFF2-40B4-BE49-F238E27FC236}">
                <a16:creationId xmlns:a16="http://schemas.microsoft.com/office/drawing/2014/main" id="{414988D7-9629-471A-A80A-27655D657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775" y="1795427"/>
            <a:ext cx="5570038" cy="20529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656" y="118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8"/>
          <p:cNvSpPr txBox="1">
            <a:spLocks noGrp="1"/>
          </p:cNvSpPr>
          <p:nvPr>
            <p:ph type="ctrTitle" idx="8"/>
          </p:nvPr>
        </p:nvSpPr>
        <p:spPr>
          <a:xfrm>
            <a:off x="1500073" y="473659"/>
            <a:ext cx="6569100" cy="66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dirty="0"/>
              <a:t>I AM…</a:t>
            </a:r>
            <a:endParaRPr sz="7200" dirty="0"/>
          </a:p>
        </p:txBody>
      </p:sp>
      <p:sp>
        <p:nvSpPr>
          <p:cNvPr id="2065" name="Google Shape;2065;p38"/>
          <p:cNvSpPr txBox="1">
            <a:spLocks noGrp="1"/>
          </p:cNvSpPr>
          <p:nvPr>
            <p:ph type="subTitle" idx="5"/>
          </p:nvPr>
        </p:nvSpPr>
        <p:spPr>
          <a:xfrm>
            <a:off x="1861174" y="2449844"/>
            <a:ext cx="2953171" cy="6744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Celebrate your success, small or big – they mean something!</a:t>
            </a:r>
            <a:endParaRPr dirty="0"/>
          </a:p>
        </p:txBody>
      </p:sp>
      <p:sp>
        <p:nvSpPr>
          <p:cNvPr id="2066" name="Google Shape;2066;p38"/>
          <p:cNvSpPr txBox="1">
            <a:spLocks noGrp="1"/>
          </p:cNvSpPr>
          <p:nvPr>
            <p:ph type="ctrTitle" idx="4"/>
          </p:nvPr>
        </p:nvSpPr>
        <p:spPr>
          <a:xfrm>
            <a:off x="1861174" y="2114350"/>
            <a:ext cx="3237040"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Proud of my achievements</a:t>
            </a:r>
            <a:endParaRPr dirty="0"/>
          </a:p>
        </p:txBody>
      </p:sp>
      <p:sp>
        <p:nvSpPr>
          <p:cNvPr id="2067" name="Google Shape;2067;p38"/>
          <p:cNvSpPr txBox="1">
            <a:spLocks noGrp="1"/>
          </p:cNvSpPr>
          <p:nvPr>
            <p:ph type="subTitle" idx="1"/>
          </p:nvPr>
        </p:nvSpPr>
        <p:spPr>
          <a:xfrm>
            <a:off x="5723125" y="2408900"/>
            <a:ext cx="2229300" cy="83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There isnt another </a:t>
            </a:r>
            <a:r>
              <a:rPr lang="en" b="1" dirty="0"/>
              <a:t>YOU</a:t>
            </a:r>
            <a:r>
              <a:rPr lang="en" dirty="0"/>
              <a:t> on this planet – you are one of a kind!</a:t>
            </a:r>
            <a:endParaRPr dirty="0"/>
          </a:p>
        </p:txBody>
      </p:sp>
      <p:sp>
        <p:nvSpPr>
          <p:cNvPr id="2068" name="Google Shape;2068;p38"/>
          <p:cNvSpPr txBox="1">
            <a:spLocks noGrp="1"/>
          </p:cNvSpPr>
          <p:nvPr>
            <p:ph type="subTitle" idx="3"/>
          </p:nvPr>
        </p:nvSpPr>
        <p:spPr>
          <a:xfrm>
            <a:off x="5723125" y="3766550"/>
            <a:ext cx="2229300" cy="3757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Yes you are!!</a:t>
            </a:r>
            <a:endParaRPr dirty="0"/>
          </a:p>
        </p:txBody>
      </p:sp>
      <p:sp>
        <p:nvSpPr>
          <p:cNvPr id="2069" name="Google Shape;2069;p38"/>
          <p:cNvSpPr txBox="1">
            <a:spLocks noGrp="1"/>
          </p:cNvSpPr>
          <p:nvPr>
            <p:ph type="subTitle" idx="7"/>
          </p:nvPr>
        </p:nvSpPr>
        <p:spPr>
          <a:xfrm>
            <a:off x="1861174" y="3902125"/>
            <a:ext cx="3036361" cy="83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Appreciate the ability within yourself, draw on </a:t>
            </a:r>
            <a:r>
              <a:rPr lang="en" b="1" dirty="0"/>
              <a:t>YOUR unique</a:t>
            </a:r>
            <a:r>
              <a:rPr lang="en" dirty="0"/>
              <a:t> talents, abilities and strengths.</a:t>
            </a:r>
            <a:endParaRPr dirty="0"/>
          </a:p>
        </p:txBody>
      </p:sp>
      <p:sp>
        <p:nvSpPr>
          <p:cNvPr id="2070" name="Google Shape;2070;p38"/>
          <p:cNvSpPr txBox="1">
            <a:spLocks noGrp="1"/>
          </p:cNvSpPr>
          <p:nvPr>
            <p:ph type="ctrTitle"/>
          </p:nvPr>
        </p:nvSpPr>
        <p:spPr>
          <a:xfrm>
            <a:off x="5723124" y="2114350"/>
            <a:ext cx="2781897"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ZA" dirty="0"/>
              <a:t>A</a:t>
            </a:r>
            <a:r>
              <a:rPr lang="en" dirty="0"/>
              <a:t> unique individual</a:t>
            </a:r>
            <a:endParaRPr dirty="0"/>
          </a:p>
        </p:txBody>
      </p:sp>
      <p:sp>
        <p:nvSpPr>
          <p:cNvPr id="2071" name="Google Shape;2071;p38"/>
          <p:cNvSpPr txBox="1">
            <a:spLocks noGrp="1"/>
          </p:cNvSpPr>
          <p:nvPr>
            <p:ph type="ctrTitle" idx="2"/>
          </p:nvPr>
        </p:nvSpPr>
        <p:spPr>
          <a:xfrm>
            <a:off x="5723124" y="3472000"/>
            <a:ext cx="2184575"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EXCEPTIONAL!!</a:t>
            </a:r>
            <a:endParaRPr dirty="0"/>
          </a:p>
        </p:txBody>
      </p:sp>
      <p:sp>
        <p:nvSpPr>
          <p:cNvPr id="2072" name="Google Shape;2072;p38"/>
          <p:cNvSpPr txBox="1">
            <a:spLocks noGrp="1"/>
          </p:cNvSpPr>
          <p:nvPr>
            <p:ph type="ctrTitle" idx="6"/>
          </p:nvPr>
        </p:nvSpPr>
        <p:spPr>
          <a:xfrm>
            <a:off x="1861174" y="3484250"/>
            <a:ext cx="3138995"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 have potential</a:t>
            </a:r>
            <a:endParaRPr dirty="0"/>
          </a:p>
        </p:txBody>
      </p:sp>
      <p:sp>
        <p:nvSpPr>
          <p:cNvPr id="2073" name="Google Shape;2073;p38"/>
          <p:cNvSpPr/>
          <p:nvPr/>
        </p:nvSpPr>
        <p:spPr>
          <a:xfrm>
            <a:off x="5098225" y="2081438"/>
            <a:ext cx="548700" cy="548700"/>
          </a:xfrm>
          <a:prstGeom prst="ellipse">
            <a:avLst/>
          </a:prstGeom>
          <a:solidFill>
            <a:srgbClr val="6DE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098225" y="3484238"/>
            <a:ext cx="548700" cy="548700"/>
          </a:xfrm>
          <a:prstGeom prst="ellipse">
            <a:avLst/>
          </a:pr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1236300" y="2081438"/>
            <a:ext cx="548700" cy="548700"/>
          </a:xfrm>
          <a:prstGeom prst="ellipse">
            <a:avLst/>
          </a:pr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1388698" y="2180083"/>
            <a:ext cx="243913" cy="351445"/>
          </a:xfrm>
          <a:custGeom>
            <a:avLst/>
            <a:gdLst/>
            <a:ahLst/>
            <a:cxnLst/>
            <a:rect l="l" t="t" r="r" b="b"/>
            <a:pathLst>
              <a:path w="7669" h="11050" extrusionOk="0">
                <a:moveTo>
                  <a:pt x="1644" y="299"/>
                </a:moveTo>
                <a:lnTo>
                  <a:pt x="1501" y="1180"/>
                </a:lnTo>
                <a:lnTo>
                  <a:pt x="1012" y="1180"/>
                </a:lnTo>
                <a:lnTo>
                  <a:pt x="882" y="299"/>
                </a:lnTo>
                <a:close/>
                <a:moveTo>
                  <a:pt x="1691" y="1501"/>
                </a:moveTo>
                <a:lnTo>
                  <a:pt x="1691" y="1703"/>
                </a:lnTo>
                <a:lnTo>
                  <a:pt x="834" y="1703"/>
                </a:lnTo>
                <a:lnTo>
                  <a:pt x="834" y="1501"/>
                </a:lnTo>
                <a:close/>
                <a:moveTo>
                  <a:pt x="6579" y="3583"/>
                </a:moveTo>
                <a:cubicBezTo>
                  <a:pt x="6612" y="3583"/>
                  <a:pt x="6633" y="3589"/>
                  <a:pt x="6644" y="3597"/>
                </a:cubicBezTo>
                <a:cubicBezTo>
                  <a:pt x="6716" y="3680"/>
                  <a:pt x="6608" y="3870"/>
                  <a:pt x="6394" y="4144"/>
                </a:cubicBezTo>
                <a:cubicBezTo>
                  <a:pt x="6394" y="4144"/>
                  <a:pt x="6275" y="4287"/>
                  <a:pt x="6073" y="4525"/>
                </a:cubicBezTo>
                <a:lnTo>
                  <a:pt x="6073" y="3751"/>
                </a:lnTo>
                <a:lnTo>
                  <a:pt x="6061" y="3751"/>
                </a:lnTo>
                <a:cubicBezTo>
                  <a:pt x="6073" y="3739"/>
                  <a:pt x="6108" y="3739"/>
                  <a:pt x="6120" y="3728"/>
                </a:cubicBezTo>
                <a:cubicBezTo>
                  <a:pt x="6366" y="3613"/>
                  <a:pt x="6504" y="3583"/>
                  <a:pt x="6579" y="3583"/>
                </a:cubicBezTo>
                <a:close/>
                <a:moveTo>
                  <a:pt x="5751" y="3882"/>
                </a:moveTo>
                <a:lnTo>
                  <a:pt x="5751" y="4930"/>
                </a:lnTo>
                <a:cubicBezTo>
                  <a:pt x="5584" y="5132"/>
                  <a:pt x="5406" y="5359"/>
                  <a:pt x="5203" y="5609"/>
                </a:cubicBezTo>
                <a:lnTo>
                  <a:pt x="5203" y="3989"/>
                </a:lnTo>
                <a:cubicBezTo>
                  <a:pt x="5358" y="3989"/>
                  <a:pt x="5537" y="3966"/>
                  <a:pt x="5751" y="3882"/>
                </a:cubicBezTo>
                <a:close/>
                <a:moveTo>
                  <a:pt x="4322" y="3585"/>
                </a:moveTo>
                <a:cubicBezTo>
                  <a:pt x="4441" y="3739"/>
                  <a:pt x="4584" y="3859"/>
                  <a:pt x="4799" y="3930"/>
                </a:cubicBezTo>
                <a:cubicBezTo>
                  <a:pt x="4822" y="3942"/>
                  <a:pt x="4846" y="3942"/>
                  <a:pt x="4870" y="3966"/>
                </a:cubicBezTo>
                <a:lnTo>
                  <a:pt x="4870" y="6061"/>
                </a:lnTo>
                <a:cubicBezTo>
                  <a:pt x="4692" y="6299"/>
                  <a:pt x="4513" y="6537"/>
                  <a:pt x="4322" y="6787"/>
                </a:cubicBezTo>
                <a:lnTo>
                  <a:pt x="4322" y="3585"/>
                </a:lnTo>
                <a:close/>
                <a:moveTo>
                  <a:pt x="3453" y="2501"/>
                </a:moveTo>
                <a:cubicBezTo>
                  <a:pt x="3679" y="2608"/>
                  <a:pt x="3870" y="2775"/>
                  <a:pt x="4013" y="3025"/>
                </a:cubicBezTo>
                <a:lnTo>
                  <a:pt x="4013" y="7216"/>
                </a:lnTo>
                <a:cubicBezTo>
                  <a:pt x="3810" y="7466"/>
                  <a:pt x="3632" y="7740"/>
                  <a:pt x="3453" y="7990"/>
                </a:cubicBezTo>
                <a:lnTo>
                  <a:pt x="3453" y="2501"/>
                </a:lnTo>
                <a:close/>
                <a:moveTo>
                  <a:pt x="1691" y="8621"/>
                </a:moveTo>
                <a:lnTo>
                  <a:pt x="1691" y="8811"/>
                </a:lnTo>
                <a:lnTo>
                  <a:pt x="834" y="8811"/>
                </a:lnTo>
                <a:lnTo>
                  <a:pt x="834" y="8621"/>
                </a:lnTo>
                <a:close/>
                <a:moveTo>
                  <a:pt x="2584" y="2299"/>
                </a:moveTo>
                <a:cubicBezTo>
                  <a:pt x="2775" y="2311"/>
                  <a:pt x="2953" y="2323"/>
                  <a:pt x="3132" y="2370"/>
                </a:cubicBezTo>
                <a:lnTo>
                  <a:pt x="3132" y="8454"/>
                </a:lnTo>
                <a:lnTo>
                  <a:pt x="3132" y="8466"/>
                </a:lnTo>
                <a:cubicBezTo>
                  <a:pt x="2917" y="8788"/>
                  <a:pt x="2739" y="9097"/>
                  <a:pt x="2584" y="9383"/>
                </a:cubicBezTo>
                <a:lnTo>
                  <a:pt x="2584" y="2299"/>
                </a:lnTo>
                <a:close/>
                <a:moveTo>
                  <a:pt x="1513" y="9133"/>
                </a:moveTo>
                <a:lnTo>
                  <a:pt x="1644" y="9978"/>
                </a:lnTo>
                <a:lnTo>
                  <a:pt x="882" y="9978"/>
                </a:lnTo>
                <a:lnTo>
                  <a:pt x="1012" y="9133"/>
                </a:lnTo>
                <a:close/>
                <a:moveTo>
                  <a:pt x="2251" y="2299"/>
                </a:moveTo>
                <a:lnTo>
                  <a:pt x="2251" y="9978"/>
                </a:lnTo>
                <a:lnTo>
                  <a:pt x="1953" y="9978"/>
                </a:lnTo>
                <a:lnTo>
                  <a:pt x="1822" y="9121"/>
                </a:lnTo>
                <a:cubicBezTo>
                  <a:pt x="1917" y="9097"/>
                  <a:pt x="2001" y="9002"/>
                  <a:pt x="2001" y="8907"/>
                </a:cubicBezTo>
                <a:lnTo>
                  <a:pt x="2001" y="8526"/>
                </a:lnTo>
                <a:cubicBezTo>
                  <a:pt x="2001" y="8395"/>
                  <a:pt x="1894" y="8311"/>
                  <a:pt x="1774" y="8288"/>
                </a:cubicBezTo>
                <a:lnTo>
                  <a:pt x="1774" y="2299"/>
                </a:lnTo>
                <a:close/>
                <a:moveTo>
                  <a:pt x="4156" y="10300"/>
                </a:moveTo>
                <a:cubicBezTo>
                  <a:pt x="4168" y="10300"/>
                  <a:pt x="4191" y="10312"/>
                  <a:pt x="4191" y="10324"/>
                </a:cubicBezTo>
                <a:lnTo>
                  <a:pt x="4191" y="10669"/>
                </a:lnTo>
                <a:cubicBezTo>
                  <a:pt x="4191" y="10693"/>
                  <a:pt x="4168" y="10705"/>
                  <a:pt x="4156" y="10705"/>
                </a:cubicBezTo>
                <a:lnTo>
                  <a:pt x="346" y="10705"/>
                </a:lnTo>
                <a:cubicBezTo>
                  <a:pt x="334" y="10705"/>
                  <a:pt x="322" y="10681"/>
                  <a:pt x="322" y="10669"/>
                </a:cubicBezTo>
                <a:lnTo>
                  <a:pt x="322" y="10324"/>
                </a:lnTo>
                <a:cubicBezTo>
                  <a:pt x="322" y="10312"/>
                  <a:pt x="334" y="10300"/>
                  <a:pt x="346" y="10300"/>
                </a:cubicBezTo>
                <a:close/>
                <a:moveTo>
                  <a:pt x="703" y="1"/>
                </a:moveTo>
                <a:cubicBezTo>
                  <a:pt x="643" y="1"/>
                  <a:pt x="596" y="25"/>
                  <a:pt x="572" y="60"/>
                </a:cubicBezTo>
                <a:cubicBezTo>
                  <a:pt x="536" y="108"/>
                  <a:pt x="524" y="168"/>
                  <a:pt x="524" y="215"/>
                </a:cubicBezTo>
                <a:lnTo>
                  <a:pt x="691" y="1203"/>
                </a:lnTo>
                <a:cubicBezTo>
                  <a:pt x="584" y="1239"/>
                  <a:pt x="512" y="1322"/>
                  <a:pt x="512" y="1430"/>
                </a:cubicBezTo>
                <a:lnTo>
                  <a:pt x="512" y="1799"/>
                </a:lnTo>
                <a:cubicBezTo>
                  <a:pt x="512" y="1942"/>
                  <a:pt x="608" y="2025"/>
                  <a:pt x="727" y="2037"/>
                </a:cubicBezTo>
                <a:lnTo>
                  <a:pt x="727" y="2846"/>
                </a:lnTo>
                <a:cubicBezTo>
                  <a:pt x="727" y="2930"/>
                  <a:pt x="810" y="3013"/>
                  <a:pt x="893" y="3013"/>
                </a:cubicBezTo>
                <a:cubicBezTo>
                  <a:pt x="989" y="3013"/>
                  <a:pt x="1060" y="2930"/>
                  <a:pt x="1060" y="2846"/>
                </a:cubicBezTo>
                <a:lnTo>
                  <a:pt x="1060" y="2037"/>
                </a:lnTo>
                <a:lnTo>
                  <a:pt x="1441" y="2037"/>
                </a:lnTo>
                <a:lnTo>
                  <a:pt x="1441" y="8311"/>
                </a:lnTo>
                <a:lnTo>
                  <a:pt x="1060" y="8311"/>
                </a:lnTo>
                <a:lnTo>
                  <a:pt x="1060" y="3608"/>
                </a:lnTo>
                <a:cubicBezTo>
                  <a:pt x="1060" y="3513"/>
                  <a:pt x="989" y="3442"/>
                  <a:pt x="893" y="3442"/>
                </a:cubicBezTo>
                <a:cubicBezTo>
                  <a:pt x="810" y="3442"/>
                  <a:pt x="727" y="3513"/>
                  <a:pt x="727" y="3608"/>
                </a:cubicBezTo>
                <a:lnTo>
                  <a:pt x="727" y="8311"/>
                </a:lnTo>
                <a:cubicBezTo>
                  <a:pt x="608" y="8311"/>
                  <a:pt x="512" y="8407"/>
                  <a:pt x="512" y="8550"/>
                </a:cubicBezTo>
                <a:lnTo>
                  <a:pt x="512" y="8919"/>
                </a:lnTo>
                <a:cubicBezTo>
                  <a:pt x="512" y="9026"/>
                  <a:pt x="584" y="9109"/>
                  <a:pt x="691" y="9145"/>
                </a:cubicBezTo>
                <a:lnTo>
                  <a:pt x="548" y="9990"/>
                </a:lnTo>
                <a:lnTo>
                  <a:pt x="358" y="9990"/>
                </a:lnTo>
                <a:cubicBezTo>
                  <a:pt x="167" y="9990"/>
                  <a:pt x="0" y="10157"/>
                  <a:pt x="0" y="10347"/>
                </a:cubicBezTo>
                <a:lnTo>
                  <a:pt x="0" y="10693"/>
                </a:lnTo>
                <a:cubicBezTo>
                  <a:pt x="0" y="10883"/>
                  <a:pt x="167" y="11050"/>
                  <a:pt x="358" y="11050"/>
                </a:cubicBezTo>
                <a:lnTo>
                  <a:pt x="4168" y="11050"/>
                </a:lnTo>
                <a:cubicBezTo>
                  <a:pt x="4358" y="11050"/>
                  <a:pt x="4525" y="10883"/>
                  <a:pt x="4525" y="10693"/>
                </a:cubicBezTo>
                <a:lnTo>
                  <a:pt x="4525" y="10347"/>
                </a:lnTo>
                <a:cubicBezTo>
                  <a:pt x="4525" y="10157"/>
                  <a:pt x="4370" y="9990"/>
                  <a:pt x="4168" y="9990"/>
                </a:cubicBezTo>
                <a:lnTo>
                  <a:pt x="4108" y="9990"/>
                </a:lnTo>
                <a:cubicBezTo>
                  <a:pt x="4203" y="9585"/>
                  <a:pt x="4334" y="9216"/>
                  <a:pt x="4501" y="8823"/>
                </a:cubicBezTo>
                <a:cubicBezTo>
                  <a:pt x="4525" y="8740"/>
                  <a:pt x="4501" y="8645"/>
                  <a:pt x="4406" y="8621"/>
                </a:cubicBezTo>
                <a:cubicBezTo>
                  <a:pt x="4384" y="8612"/>
                  <a:pt x="4361" y="8607"/>
                  <a:pt x="4339" y="8607"/>
                </a:cubicBezTo>
                <a:cubicBezTo>
                  <a:pt x="4278" y="8607"/>
                  <a:pt x="4221" y="8643"/>
                  <a:pt x="4203" y="8704"/>
                </a:cubicBezTo>
                <a:cubicBezTo>
                  <a:pt x="4001" y="9157"/>
                  <a:pt x="3870" y="9562"/>
                  <a:pt x="3763" y="10002"/>
                </a:cubicBezTo>
                <a:lnTo>
                  <a:pt x="2632" y="10002"/>
                </a:lnTo>
                <a:cubicBezTo>
                  <a:pt x="2977" y="9288"/>
                  <a:pt x="3620" y="8323"/>
                  <a:pt x="4275" y="7395"/>
                </a:cubicBezTo>
                <a:cubicBezTo>
                  <a:pt x="4287" y="7383"/>
                  <a:pt x="4287" y="7383"/>
                  <a:pt x="4287" y="7371"/>
                </a:cubicBezTo>
                <a:cubicBezTo>
                  <a:pt x="5406" y="5835"/>
                  <a:pt x="6597" y="4406"/>
                  <a:pt x="6608" y="4394"/>
                </a:cubicBezTo>
                <a:cubicBezTo>
                  <a:pt x="6739" y="4228"/>
                  <a:pt x="7180" y="3739"/>
                  <a:pt x="6847" y="3406"/>
                </a:cubicBezTo>
                <a:cubicBezTo>
                  <a:pt x="6772" y="3336"/>
                  <a:pt x="6670" y="3301"/>
                  <a:pt x="6542" y="3301"/>
                </a:cubicBezTo>
                <a:cubicBezTo>
                  <a:pt x="6386" y="3301"/>
                  <a:pt x="6189" y="3354"/>
                  <a:pt x="5954" y="3466"/>
                </a:cubicBezTo>
                <a:cubicBezTo>
                  <a:pt x="5655" y="3619"/>
                  <a:pt x="5383" y="3696"/>
                  <a:pt x="5158" y="3696"/>
                </a:cubicBezTo>
                <a:cubicBezTo>
                  <a:pt x="5051" y="3696"/>
                  <a:pt x="4954" y="3679"/>
                  <a:pt x="4870" y="3644"/>
                </a:cubicBezTo>
                <a:cubicBezTo>
                  <a:pt x="4572" y="3549"/>
                  <a:pt x="4418" y="3251"/>
                  <a:pt x="4322" y="3013"/>
                </a:cubicBezTo>
                <a:cubicBezTo>
                  <a:pt x="4299" y="2989"/>
                  <a:pt x="4299" y="2977"/>
                  <a:pt x="4287" y="2966"/>
                </a:cubicBezTo>
                <a:cubicBezTo>
                  <a:pt x="3918" y="2192"/>
                  <a:pt x="3132" y="2025"/>
                  <a:pt x="2394" y="2001"/>
                </a:cubicBezTo>
                <a:lnTo>
                  <a:pt x="1894" y="2001"/>
                </a:lnTo>
                <a:lnTo>
                  <a:pt x="1905" y="1977"/>
                </a:lnTo>
                <a:lnTo>
                  <a:pt x="1917" y="1965"/>
                </a:lnTo>
                <a:cubicBezTo>
                  <a:pt x="1917" y="1965"/>
                  <a:pt x="1917" y="1954"/>
                  <a:pt x="1941" y="1954"/>
                </a:cubicBezTo>
                <a:lnTo>
                  <a:pt x="1941" y="1930"/>
                </a:lnTo>
                <a:lnTo>
                  <a:pt x="1941" y="1918"/>
                </a:lnTo>
                <a:lnTo>
                  <a:pt x="1941" y="1906"/>
                </a:lnTo>
                <a:lnTo>
                  <a:pt x="1941" y="1894"/>
                </a:lnTo>
                <a:lnTo>
                  <a:pt x="1941" y="1870"/>
                </a:lnTo>
                <a:lnTo>
                  <a:pt x="1941" y="1858"/>
                </a:lnTo>
                <a:lnTo>
                  <a:pt x="1941" y="1846"/>
                </a:lnTo>
                <a:lnTo>
                  <a:pt x="1941" y="1834"/>
                </a:lnTo>
                <a:lnTo>
                  <a:pt x="1941" y="1811"/>
                </a:lnTo>
                <a:lnTo>
                  <a:pt x="1941" y="1787"/>
                </a:lnTo>
                <a:lnTo>
                  <a:pt x="1941" y="1418"/>
                </a:lnTo>
                <a:lnTo>
                  <a:pt x="1941" y="1394"/>
                </a:lnTo>
                <a:lnTo>
                  <a:pt x="1941" y="1382"/>
                </a:lnTo>
                <a:lnTo>
                  <a:pt x="1941" y="1370"/>
                </a:lnTo>
                <a:lnTo>
                  <a:pt x="1941" y="1358"/>
                </a:lnTo>
                <a:lnTo>
                  <a:pt x="1941" y="1334"/>
                </a:lnTo>
                <a:lnTo>
                  <a:pt x="1941" y="1322"/>
                </a:lnTo>
                <a:cubicBezTo>
                  <a:pt x="1941" y="1322"/>
                  <a:pt x="1941" y="1311"/>
                  <a:pt x="1917" y="1311"/>
                </a:cubicBezTo>
                <a:cubicBezTo>
                  <a:pt x="1917" y="1311"/>
                  <a:pt x="1917" y="1299"/>
                  <a:pt x="1905" y="1299"/>
                </a:cubicBezTo>
                <a:cubicBezTo>
                  <a:pt x="1905" y="1299"/>
                  <a:pt x="1905" y="1275"/>
                  <a:pt x="1894" y="1275"/>
                </a:cubicBezTo>
                <a:lnTo>
                  <a:pt x="1882" y="1263"/>
                </a:lnTo>
                <a:lnTo>
                  <a:pt x="1858" y="1251"/>
                </a:lnTo>
                <a:cubicBezTo>
                  <a:pt x="1858" y="1251"/>
                  <a:pt x="1846" y="1251"/>
                  <a:pt x="1846" y="1239"/>
                </a:cubicBezTo>
                <a:lnTo>
                  <a:pt x="1834" y="1215"/>
                </a:lnTo>
                <a:lnTo>
                  <a:pt x="1786" y="1215"/>
                </a:lnTo>
                <a:lnTo>
                  <a:pt x="1822" y="1072"/>
                </a:lnTo>
                <a:lnTo>
                  <a:pt x="1834" y="965"/>
                </a:lnTo>
                <a:cubicBezTo>
                  <a:pt x="1994" y="962"/>
                  <a:pt x="2158" y="960"/>
                  <a:pt x="2316" y="960"/>
                </a:cubicBezTo>
                <a:cubicBezTo>
                  <a:pt x="2736" y="960"/>
                  <a:pt x="3120" y="976"/>
                  <a:pt x="3310" y="1037"/>
                </a:cubicBezTo>
                <a:cubicBezTo>
                  <a:pt x="3608" y="1144"/>
                  <a:pt x="4037" y="1394"/>
                  <a:pt x="4334" y="2049"/>
                </a:cubicBezTo>
                <a:cubicBezTo>
                  <a:pt x="4418" y="2263"/>
                  <a:pt x="4501" y="2454"/>
                  <a:pt x="4572" y="2620"/>
                </a:cubicBezTo>
                <a:cubicBezTo>
                  <a:pt x="4715" y="2989"/>
                  <a:pt x="4822" y="3227"/>
                  <a:pt x="4977" y="3323"/>
                </a:cubicBezTo>
                <a:cubicBezTo>
                  <a:pt x="5026" y="3349"/>
                  <a:pt x="5085" y="3362"/>
                  <a:pt x="5158" y="3362"/>
                </a:cubicBezTo>
                <a:cubicBezTo>
                  <a:pt x="5317" y="3362"/>
                  <a:pt x="5543" y="3299"/>
                  <a:pt x="5870" y="3168"/>
                </a:cubicBezTo>
                <a:cubicBezTo>
                  <a:pt x="6100" y="3082"/>
                  <a:pt x="6291" y="3042"/>
                  <a:pt x="6469" y="3042"/>
                </a:cubicBezTo>
                <a:cubicBezTo>
                  <a:pt x="6512" y="3042"/>
                  <a:pt x="6554" y="3044"/>
                  <a:pt x="6597" y="3049"/>
                </a:cubicBezTo>
                <a:cubicBezTo>
                  <a:pt x="6787" y="3085"/>
                  <a:pt x="6942" y="3168"/>
                  <a:pt x="7049" y="3323"/>
                </a:cubicBezTo>
                <a:cubicBezTo>
                  <a:pt x="7228" y="3620"/>
                  <a:pt x="7228" y="3870"/>
                  <a:pt x="6704" y="4585"/>
                </a:cubicBezTo>
                <a:cubicBezTo>
                  <a:pt x="5656" y="6037"/>
                  <a:pt x="4965" y="7145"/>
                  <a:pt x="4501" y="8002"/>
                </a:cubicBezTo>
                <a:cubicBezTo>
                  <a:pt x="4453" y="8085"/>
                  <a:pt x="4489" y="8180"/>
                  <a:pt x="4572" y="8228"/>
                </a:cubicBezTo>
                <a:cubicBezTo>
                  <a:pt x="4594" y="8243"/>
                  <a:pt x="4619" y="8249"/>
                  <a:pt x="4645" y="8249"/>
                </a:cubicBezTo>
                <a:cubicBezTo>
                  <a:pt x="4704" y="8249"/>
                  <a:pt x="4766" y="8215"/>
                  <a:pt x="4799" y="8157"/>
                </a:cubicBezTo>
                <a:cubicBezTo>
                  <a:pt x="5263" y="7288"/>
                  <a:pt x="5942" y="6216"/>
                  <a:pt x="6989" y="4763"/>
                </a:cubicBezTo>
                <a:cubicBezTo>
                  <a:pt x="7489" y="4061"/>
                  <a:pt x="7668" y="3632"/>
                  <a:pt x="7347" y="3108"/>
                </a:cubicBezTo>
                <a:cubicBezTo>
                  <a:pt x="7192" y="2894"/>
                  <a:pt x="6966" y="2739"/>
                  <a:pt x="6668" y="2692"/>
                </a:cubicBezTo>
                <a:cubicBezTo>
                  <a:pt x="6620" y="2685"/>
                  <a:pt x="6570" y="2681"/>
                  <a:pt x="6518" y="2681"/>
                </a:cubicBezTo>
                <a:cubicBezTo>
                  <a:pt x="6298" y="2681"/>
                  <a:pt x="6044" y="2741"/>
                  <a:pt x="5775" y="2846"/>
                </a:cubicBezTo>
                <a:cubicBezTo>
                  <a:pt x="5394" y="2999"/>
                  <a:pt x="5242" y="3014"/>
                  <a:pt x="5190" y="3014"/>
                </a:cubicBezTo>
                <a:cubicBezTo>
                  <a:pt x="5177" y="3014"/>
                  <a:pt x="5170" y="3013"/>
                  <a:pt x="5168" y="3013"/>
                </a:cubicBezTo>
                <a:cubicBezTo>
                  <a:pt x="5108" y="2966"/>
                  <a:pt x="4989" y="2680"/>
                  <a:pt x="4906" y="2477"/>
                </a:cubicBezTo>
                <a:cubicBezTo>
                  <a:pt x="4822" y="2311"/>
                  <a:pt x="4751" y="2120"/>
                  <a:pt x="4668" y="1906"/>
                </a:cubicBezTo>
                <a:cubicBezTo>
                  <a:pt x="4322" y="1144"/>
                  <a:pt x="3799" y="834"/>
                  <a:pt x="3441" y="715"/>
                </a:cubicBezTo>
                <a:cubicBezTo>
                  <a:pt x="3239" y="642"/>
                  <a:pt x="2905" y="619"/>
                  <a:pt x="2513" y="619"/>
                </a:cubicBezTo>
                <a:cubicBezTo>
                  <a:pt x="2329" y="619"/>
                  <a:pt x="2131" y="624"/>
                  <a:pt x="1929" y="632"/>
                </a:cubicBezTo>
                <a:lnTo>
                  <a:pt x="1989" y="215"/>
                </a:lnTo>
                <a:cubicBezTo>
                  <a:pt x="2001" y="156"/>
                  <a:pt x="1989" y="108"/>
                  <a:pt x="1941" y="60"/>
                </a:cubicBezTo>
                <a:cubicBezTo>
                  <a:pt x="1905" y="13"/>
                  <a:pt x="1846" y="1"/>
                  <a:pt x="1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38"/>
          <p:cNvGrpSpPr/>
          <p:nvPr/>
        </p:nvGrpSpPr>
        <p:grpSpPr>
          <a:xfrm>
            <a:off x="5213322" y="2179701"/>
            <a:ext cx="318495" cy="352209"/>
            <a:chOff x="7541397" y="2904802"/>
            <a:chExt cx="318495" cy="352209"/>
          </a:xfrm>
        </p:grpSpPr>
        <p:sp>
          <p:nvSpPr>
            <p:cNvPr id="2078" name="Google Shape;2078;p38"/>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8"/>
          <p:cNvGrpSpPr/>
          <p:nvPr/>
        </p:nvGrpSpPr>
        <p:grpSpPr>
          <a:xfrm>
            <a:off x="5196280" y="3615053"/>
            <a:ext cx="352590" cy="287072"/>
            <a:chOff x="7973468" y="3382322"/>
            <a:chExt cx="352590" cy="287072"/>
          </a:xfrm>
        </p:grpSpPr>
        <p:sp>
          <p:nvSpPr>
            <p:cNvPr id="2081" name="Google Shape;2081;p38"/>
            <p:cNvSpPr/>
            <p:nvPr/>
          </p:nvSpPr>
          <p:spPr>
            <a:xfrm>
              <a:off x="7973468" y="3382322"/>
              <a:ext cx="352590" cy="287072"/>
            </a:xfrm>
            <a:custGeom>
              <a:avLst/>
              <a:gdLst/>
              <a:ahLst/>
              <a:cxnLst/>
              <a:rect l="l" t="t" r="r" b="b"/>
              <a:pathLst>
                <a:path w="11086" h="9026" extrusionOk="0">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8051486" y="3417149"/>
              <a:ext cx="73883" cy="10623"/>
            </a:xfrm>
            <a:custGeom>
              <a:avLst/>
              <a:gdLst/>
              <a:ahLst/>
              <a:cxnLst/>
              <a:rect l="l" t="t" r="r" b="b"/>
              <a:pathLst>
                <a:path w="2323" h="334" extrusionOk="0">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8022702" y="3437981"/>
              <a:ext cx="102667" cy="10623"/>
            </a:xfrm>
            <a:custGeom>
              <a:avLst/>
              <a:gdLst/>
              <a:ahLst/>
              <a:cxnLst/>
              <a:rect l="l" t="t" r="r" b="b"/>
              <a:pathLst>
                <a:path w="3228" h="334" extrusionOk="0">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8022702" y="3458432"/>
              <a:ext cx="102667" cy="10623"/>
            </a:xfrm>
            <a:custGeom>
              <a:avLst/>
              <a:gdLst/>
              <a:ahLst/>
              <a:cxnLst/>
              <a:rect l="l" t="t" r="r" b="b"/>
              <a:pathLst>
                <a:path w="3228" h="334" extrusionOk="0">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8022702" y="3479264"/>
              <a:ext cx="81071" cy="10623"/>
            </a:xfrm>
            <a:custGeom>
              <a:avLst/>
              <a:gdLst/>
              <a:ahLst/>
              <a:cxnLst/>
              <a:rect l="l" t="t" r="r" b="b"/>
              <a:pathLst>
                <a:path w="2549" h="334" extrusionOk="0">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8051486" y="3520515"/>
              <a:ext cx="73883" cy="10655"/>
            </a:xfrm>
            <a:custGeom>
              <a:avLst/>
              <a:gdLst/>
              <a:ahLst/>
              <a:cxnLst/>
              <a:rect l="l" t="t" r="r" b="b"/>
              <a:pathLst>
                <a:path w="2323" h="335" extrusionOk="0">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8022702" y="3540966"/>
              <a:ext cx="102667" cy="10273"/>
            </a:xfrm>
            <a:custGeom>
              <a:avLst/>
              <a:gdLst/>
              <a:ahLst/>
              <a:cxnLst/>
              <a:rect l="l" t="t" r="r" b="b"/>
              <a:pathLst>
                <a:path w="3228" h="323" extrusionOk="0">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8022702" y="3561798"/>
              <a:ext cx="49266" cy="10273"/>
            </a:xfrm>
            <a:custGeom>
              <a:avLst/>
              <a:gdLst/>
              <a:ahLst/>
              <a:cxnLst/>
              <a:rect l="l" t="t" r="r" b="b"/>
              <a:pathLst>
                <a:path w="1549" h="323" extrusionOk="0">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8200683" y="3486452"/>
              <a:ext cx="73883" cy="10623"/>
            </a:xfrm>
            <a:custGeom>
              <a:avLst/>
              <a:gdLst/>
              <a:ahLst/>
              <a:cxnLst/>
              <a:rect l="l" t="t" r="r" b="b"/>
              <a:pathLst>
                <a:path w="2323" h="334" extrusionOk="0">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8171899" y="3506902"/>
              <a:ext cx="102667" cy="10241"/>
            </a:xfrm>
            <a:custGeom>
              <a:avLst/>
              <a:gdLst/>
              <a:ahLst/>
              <a:cxnLst/>
              <a:rect l="l" t="t" r="r" b="b"/>
              <a:pathLst>
                <a:path w="3228" h="322" extrusionOk="0">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8171899" y="3527735"/>
              <a:ext cx="49266" cy="10241"/>
            </a:xfrm>
            <a:custGeom>
              <a:avLst/>
              <a:gdLst/>
              <a:ahLst/>
              <a:cxnLst/>
              <a:rect l="l" t="t" r="r" b="b"/>
              <a:pathLst>
                <a:path w="1549" h="322" extrusionOk="0">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8174189" y="3417149"/>
              <a:ext cx="102635" cy="45099"/>
            </a:xfrm>
            <a:custGeom>
              <a:avLst/>
              <a:gdLst/>
              <a:ahLst/>
              <a:cxnLst/>
              <a:rect l="l" t="t" r="r" b="b"/>
              <a:pathLst>
                <a:path w="3227" h="1418" extrusionOk="0">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3" name="Google Shape;2093;p38"/>
          <p:cNvSpPr/>
          <p:nvPr/>
        </p:nvSpPr>
        <p:spPr>
          <a:xfrm>
            <a:off x="1236300" y="3484238"/>
            <a:ext cx="548700" cy="548700"/>
          </a:xfrm>
          <a:prstGeom prst="ellipse">
            <a:avLst/>
          </a:pr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4" name="Google Shape;2094;p38"/>
          <p:cNvGrpSpPr/>
          <p:nvPr/>
        </p:nvGrpSpPr>
        <p:grpSpPr>
          <a:xfrm>
            <a:off x="1344004" y="3583627"/>
            <a:ext cx="333285" cy="349950"/>
            <a:chOff x="7548967" y="1978927"/>
            <a:chExt cx="333285" cy="349950"/>
          </a:xfrm>
        </p:grpSpPr>
        <p:sp>
          <p:nvSpPr>
            <p:cNvPr id="2095" name="Google Shape;2095;p38"/>
            <p:cNvSpPr/>
            <p:nvPr/>
          </p:nvSpPr>
          <p:spPr>
            <a:xfrm>
              <a:off x="7548967" y="1978927"/>
              <a:ext cx="333285" cy="234816"/>
            </a:xfrm>
            <a:custGeom>
              <a:avLst/>
              <a:gdLst/>
              <a:ahLst/>
              <a:cxnLst/>
              <a:rect l="l" t="t" r="r" b="b"/>
              <a:pathLst>
                <a:path w="10479" h="7383" extrusionOk="0">
                  <a:moveTo>
                    <a:pt x="8978" y="286"/>
                  </a:moveTo>
                  <a:cubicBezTo>
                    <a:pt x="9633" y="298"/>
                    <a:pt x="10145" y="834"/>
                    <a:pt x="10145" y="1489"/>
                  </a:cubicBezTo>
                  <a:cubicBezTo>
                    <a:pt x="10121" y="2168"/>
                    <a:pt x="9585" y="2727"/>
                    <a:pt x="8931" y="2727"/>
                  </a:cubicBezTo>
                  <a:cubicBezTo>
                    <a:pt x="8300" y="2727"/>
                    <a:pt x="7799" y="2251"/>
                    <a:pt x="7740" y="1656"/>
                  </a:cubicBezTo>
                  <a:lnTo>
                    <a:pt x="7740" y="1596"/>
                  </a:lnTo>
                  <a:lnTo>
                    <a:pt x="7740" y="1572"/>
                  </a:lnTo>
                  <a:lnTo>
                    <a:pt x="7740" y="1513"/>
                  </a:lnTo>
                  <a:cubicBezTo>
                    <a:pt x="7740" y="1429"/>
                    <a:pt x="7668" y="1358"/>
                    <a:pt x="7573" y="1358"/>
                  </a:cubicBezTo>
                  <a:lnTo>
                    <a:pt x="2882" y="1358"/>
                  </a:lnTo>
                  <a:cubicBezTo>
                    <a:pt x="2799" y="1358"/>
                    <a:pt x="2727" y="1429"/>
                    <a:pt x="2727" y="1513"/>
                  </a:cubicBezTo>
                  <a:lnTo>
                    <a:pt x="2727" y="1596"/>
                  </a:lnTo>
                  <a:lnTo>
                    <a:pt x="2727" y="1608"/>
                  </a:lnTo>
                  <a:lnTo>
                    <a:pt x="2727" y="1656"/>
                  </a:lnTo>
                  <a:lnTo>
                    <a:pt x="2727" y="1679"/>
                  </a:lnTo>
                  <a:lnTo>
                    <a:pt x="2727" y="1727"/>
                  </a:lnTo>
                  <a:lnTo>
                    <a:pt x="2727" y="1739"/>
                  </a:lnTo>
                  <a:cubicBezTo>
                    <a:pt x="2727" y="1751"/>
                    <a:pt x="2727" y="1775"/>
                    <a:pt x="2704" y="1799"/>
                  </a:cubicBezTo>
                  <a:lnTo>
                    <a:pt x="2704" y="1810"/>
                  </a:lnTo>
                  <a:cubicBezTo>
                    <a:pt x="2704" y="1834"/>
                    <a:pt x="2692" y="1858"/>
                    <a:pt x="2692" y="1870"/>
                  </a:cubicBezTo>
                  <a:cubicBezTo>
                    <a:pt x="2692" y="1894"/>
                    <a:pt x="2692" y="1894"/>
                    <a:pt x="2680" y="1906"/>
                  </a:cubicBezTo>
                  <a:cubicBezTo>
                    <a:pt x="2680" y="1918"/>
                    <a:pt x="2668" y="1930"/>
                    <a:pt x="2668" y="1930"/>
                  </a:cubicBezTo>
                  <a:cubicBezTo>
                    <a:pt x="2668" y="1953"/>
                    <a:pt x="2644" y="1953"/>
                    <a:pt x="2644" y="1965"/>
                  </a:cubicBezTo>
                  <a:cubicBezTo>
                    <a:pt x="2644" y="1977"/>
                    <a:pt x="2632" y="1977"/>
                    <a:pt x="2632" y="1989"/>
                  </a:cubicBezTo>
                  <a:cubicBezTo>
                    <a:pt x="2632" y="2013"/>
                    <a:pt x="2620" y="2025"/>
                    <a:pt x="2620" y="2025"/>
                  </a:cubicBezTo>
                  <a:cubicBezTo>
                    <a:pt x="2620" y="2025"/>
                    <a:pt x="2620" y="2037"/>
                    <a:pt x="2608" y="2037"/>
                  </a:cubicBezTo>
                  <a:cubicBezTo>
                    <a:pt x="2573" y="2084"/>
                    <a:pt x="2561" y="2132"/>
                    <a:pt x="2525" y="2168"/>
                  </a:cubicBezTo>
                  <a:cubicBezTo>
                    <a:pt x="2513" y="2191"/>
                    <a:pt x="2513" y="2203"/>
                    <a:pt x="2501" y="2215"/>
                  </a:cubicBezTo>
                  <a:cubicBezTo>
                    <a:pt x="2454" y="2275"/>
                    <a:pt x="2406" y="2334"/>
                    <a:pt x="2346" y="2382"/>
                  </a:cubicBezTo>
                  <a:cubicBezTo>
                    <a:pt x="2334" y="2394"/>
                    <a:pt x="2323" y="2394"/>
                    <a:pt x="2311" y="2406"/>
                  </a:cubicBezTo>
                  <a:lnTo>
                    <a:pt x="2287" y="2430"/>
                  </a:lnTo>
                  <a:cubicBezTo>
                    <a:pt x="2084" y="2584"/>
                    <a:pt x="1811" y="2692"/>
                    <a:pt x="1537" y="2692"/>
                  </a:cubicBezTo>
                  <a:cubicBezTo>
                    <a:pt x="882" y="2692"/>
                    <a:pt x="322" y="2156"/>
                    <a:pt x="322" y="1489"/>
                  </a:cubicBezTo>
                  <a:cubicBezTo>
                    <a:pt x="322" y="822"/>
                    <a:pt x="858" y="286"/>
                    <a:pt x="1537" y="286"/>
                  </a:cubicBezTo>
                  <a:close/>
                  <a:moveTo>
                    <a:pt x="7395" y="1668"/>
                  </a:moveTo>
                  <a:cubicBezTo>
                    <a:pt x="7442" y="2049"/>
                    <a:pt x="7633" y="2406"/>
                    <a:pt x="7930" y="2668"/>
                  </a:cubicBezTo>
                  <a:cubicBezTo>
                    <a:pt x="7823" y="2763"/>
                    <a:pt x="7692" y="2799"/>
                    <a:pt x="7549" y="2799"/>
                  </a:cubicBezTo>
                  <a:lnTo>
                    <a:pt x="2858" y="2799"/>
                  </a:lnTo>
                  <a:cubicBezTo>
                    <a:pt x="2727" y="2787"/>
                    <a:pt x="2608" y="2739"/>
                    <a:pt x="2501" y="2668"/>
                  </a:cubicBezTo>
                  <a:cubicBezTo>
                    <a:pt x="2739" y="2453"/>
                    <a:pt x="2906" y="2191"/>
                    <a:pt x="2977" y="1894"/>
                  </a:cubicBezTo>
                  <a:lnTo>
                    <a:pt x="2977" y="1870"/>
                  </a:lnTo>
                  <a:cubicBezTo>
                    <a:pt x="2977" y="1858"/>
                    <a:pt x="2989" y="1846"/>
                    <a:pt x="2989" y="1810"/>
                  </a:cubicBezTo>
                  <a:cubicBezTo>
                    <a:pt x="3001" y="1775"/>
                    <a:pt x="3001" y="1727"/>
                    <a:pt x="3001" y="1668"/>
                  </a:cubicBezTo>
                  <a:close/>
                  <a:moveTo>
                    <a:pt x="1513" y="1"/>
                  </a:moveTo>
                  <a:cubicBezTo>
                    <a:pt x="680" y="1"/>
                    <a:pt x="1" y="679"/>
                    <a:pt x="1" y="1513"/>
                  </a:cubicBezTo>
                  <a:cubicBezTo>
                    <a:pt x="1" y="2346"/>
                    <a:pt x="680" y="3037"/>
                    <a:pt x="1513" y="3037"/>
                  </a:cubicBezTo>
                  <a:cubicBezTo>
                    <a:pt x="1787" y="3037"/>
                    <a:pt x="2025" y="2977"/>
                    <a:pt x="2251" y="2858"/>
                  </a:cubicBezTo>
                  <a:cubicBezTo>
                    <a:pt x="2370" y="2977"/>
                    <a:pt x="2525" y="3049"/>
                    <a:pt x="2692" y="3096"/>
                  </a:cubicBezTo>
                  <a:lnTo>
                    <a:pt x="2692" y="7216"/>
                  </a:lnTo>
                  <a:cubicBezTo>
                    <a:pt x="2692" y="7311"/>
                    <a:pt x="2763" y="7383"/>
                    <a:pt x="2858" y="7383"/>
                  </a:cubicBezTo>
                  <a:cubicBezTo>
                    <a:pt x="2942" y="7383"/>
                    <a:pt x="3025" y="7311"/>
                    <a:pt x="3025" y="7216"/>
                  </a:cubicBezTo>
                  <a:lnTo>
                    <a:pt x="3025" y="3120"/>
                  </a:lnTo>
                  <a:lnTo>
                    <a:pt x="7454" y="3120"/>
                  </a:lnTo>
                  <a:lnTo>
                    <a:pt x="7454" y="3882"/>
                  </a:lnTo>
                  <a:cubicBezTo>
                    <a:pt x="7454" y="3977"/>
                    <a:pt x="7526" y="4049"/>
                    <a:pt x="7621" y="4049"/>
                  </a:cubicBezTo>
                  <a:cubicBezTo>
                    <a:pt x="7704" y="4049"/>
                    <a:pt x="7776" y="3977"/>
                    <a:pt x="7776" y="3882"/>
                  </a:cubicBezTo>
                  <a:lnTo>
                    <a:pt x="7776" y="3108"/>
                  </a:lnTo>
                  <a:cubicBezTo>
                    <a:pt x="7966" y="3084"/>
                    <a:pt x="8121" y="2989"/>
                    <a:pt x="8264" y="2870"/>
                  </a:cubicBezTo>
                  <a:cubicBezTo>
                    <a:pt x="8466" y="2977"/>
                    <a:pt x="8704" y="3037"/>
                    <a:pt x="8954" y="3037"/>
                  </a:cubicBezTo>
                  <a:cubicBezTo>
                    <a:pt x="9788" y="3037"/>
                    <a:pt x="10478" y="2346"/>
                    <a:pt x="10478" y="1513"/>
                  </a:cubicBezTo>
                  <a:cubicBezTo>
                    <a:pt x="10443" y="1120"/>
                    <a:pt x="10300" y="727"/>
                    <a:pt x="10014" y="441"/>
                  </a:cubicBezTo>
                  <a:cubicBezTo>
                    <a:pt x="9728" y="167"/>
                    <a:pt x="9359" y="1"/>
                    <a:pt x="8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7570562" y="2001667"/>
              <a:ext cx="51142" cy="51142"/>
            </a:xfrm>
            <a:custGeom>
              <a:avLst/>
              <a:gdLst/>
              <a:ahLst/>
              <a:cxnLst/>
              <a:rect l="l" t="t" r="r" b="b"/>
              <a:pathLst>
                <a:path w="1608" h="1608" extrusionOk="0">
                  <a:moveTo>
                    <a:pt x="810" y="322"/>
                  </a:moveTo>
                  <a:cubicBezTo>
                    <a:pt x="1072" y="322"/>
                    <a:pt x="1286" y="536"/>
                    <a:pt x="1286" y="798"/>
                  </a:cubicBezTo>
                  <a:cubicBezTo>
                    <a:pt x="1286" y="1060"/>
                    <a:pt x="1072" y="1274"/>
                    <a:pt x="810" y="1274"/>
                  </a:cubicBezTo>
                  <a:cubicBezTo>
                    <a:pt x="536" y="1274"/>
                    <a:pt x="334" y="1072"/>
                    <a:pt x="334" y="798"/>
                  </a:cubicBezTo>
                  <a:cubicBezTo>
                    <a:pt x="334" y="536"/>
                    <a:pt x="536" y="322"/>
                    <a:pt x="810" y="322"/>
                  </a:cubicBezTo>
                  <a:close/>
                  <a:moveTo>
                    <a:pt x="810" y="0"/>
                  </a:moveTo>
                  <a:cubicBezTo>
                    <a:pt x="358" y="0"/>
                    <a:pt x="1" y="357"/>
                    <a:pt x="1" y="798"/>
                  </a:cubicBezTo>
                  <a:cubicBezTo>
                    <a:pt x="1" y="1250"/>
                    <a:pt x="358" y="1607"/>
                    <a:pt x="810" y="1607"/>
                  </a:cubicBezTo>
                  <a:cubicBezTo>
                    <a:pt x="1251" y="1607"/>
                    <a:pt x="1608" y="1250"/>
                    <a:pt x="1608" y="798"/>
                  </a:cubicBezTo>
                  <a:cubicBezTo>
                    <a:pt x="1608" y="357"/>
                    <a:pt x="1251" y="0"/>
                    <a:pt x="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7807986" y="2001667"/>
              <a:ext cx="51174" cy="51142"/>
            </a:xfrm>
            <a:custGeom>
              <a:avLst/>
              <a:gdLst/>
              <a:ahLst/>
              <a:cxnLst/>
              <a:rect l="l" t="t" r="r" b="b"/>
              <a:pathLst>
                <a:path w="1609" h="1608" extrusionOk="0">
                  <a:moveTo>
                    <a:pt x="798" y="322"/>
                  </a:moveTo>
                  <a:cubicBezTo>
                    <a:pt x="1072" y="322"/>
                    <a:pt x="1275" y="536"/>
                    <a:pt x="1275" y="798"/>
                  </a:cubicBezTo>
                  <a:cubicBezTo>
                    <a:pt x="1275" y="1060"/>
                    <a:pt x="1072" y="1274"/>
                    <a:pt x="798" y="1274"/>
                  </a:cubicBezTo>
                  <a:cubicBezTo>
                    <a:pt x="537" y="1274"/>
                    <a:pt x="322" y="1072"/>
                    <a:pt x="322" y="798"/>
                  </a:cubicBezTo>
                  <a:cubicBezTo>
                    <a:pt x="322" y="536"/>
                    <a:pt x="537" y="322"/>
                    <a:pt x="798" y="322"/>
                  </a:cubicBezTo>
                  <a:close/>
                  <a:moveTo>
                    <a:pt x="798" y="0"/>
                  </a:moveTo>
                  <a:cubicBezTo>
                    <a:pt x="358" y="0"/>
                    <a:pt x="1" y="357"/>
                    <a:pt x="1" y="798"/>
                  </a:cubicBezTo>
                  <a:cubicBezTo>
                    <a:pt x="1" y="1250"/>
                    <a:pt x="358" y="1607"/>
                    <a:pt x="798" y="1607"/>
                  </a:cubicBezTo>
                  <a:cubicBezTo>
                    <a:pt x="1251" y="1607"/>
                    <a:pt x="1608" y="1250"/>
                    <a:pt x="1608" y="798"/>
                  </a:cubicBezTo>
                  <a:cubicBezTo>
                    <a:pt x="1608" y="357"/>
                    <a:pt x="1251" y="0"/>
                    <a:pt x="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7570180" y="2121699"/>
              <a:ext cx="288980" cy="207178"/>
            </a:xfrm>
            <a:custGeom>
              <a:avLst/>
              <a:gdLst/>
              <a:ahLst/>
              <a:cxnLst/>
              <a:rect l="l" t="t" r="r" b="b"/>
              <a:pathLst>
                <a:path w="9086" h="6514" extrusionOk="0">
                  <a:moveTo>
                    <a:pt x="7513" y="4549"/>
                  </a:moveTo>
                  <a:cubicBezTo>
                    <a:pt x="7633" y="4549"/>
                    <a:pt x="7740" y="4644"/>
                    <a:pt x="7740" y="4763"/>
                  </a:cubicBezTo>
                  <a:lnTo>
                    <a:pt x="7740" y="5203"/>
                  </a:lnTo>
                  <a:lnTo>
                    <a:pt x="1358" y="5203"/>
                  </a:lnTo>
                  <a:lnTo>
                    <a:pt x="1358" y="4763"/>
                  </a:lnTo>
                  <a:cubicBezTo>
                    <a:pt x="1358" y="4644"/>
                    <a:pt x="1465" y="4549"/>
                    <a:pt x="1584" y="4549"/>
                  </a:cubicBezTo>
                  <a:close/>
                  <a:moveTo>
                    <a:pt x="8323" y="5513"/>
                  </a:moveTo>
                  <a:cubicBezTo>
                    <a:pt x="8561" y="5513"/>
                    <a:pt x="8764" y="5703"/>
                    <a:pt x="8764" y="5953"/>
                  </a:cubicBezTo>
                  <a:lnTo>
                    <a:pt x="8764" y="6180"/>
                  </a:lnTo>
                  <a:lnTo>
                    <a:pt x="346" y="6180"/>
                  </a:lnTo>
                  <a:lnTo>
                    <a:pt x="346" y="5953"/>
                  </a:lnTo>
                  <a:cubicBezTo>
                    <a:pt x="346" y="5715"/>
                    <a:pt x="536" y="5513"/>
                    <a:pt x="786" y="5513"/>
                  </a:cubicBezTo>
                  <a:close/>
                  <a:moveTo>
                    <a:pt x="6918" y="0"/>
                  </a:moveTo>
                  <a:cubicBezTo>
                    <a:pt x="6835" y="0"/>
                    <a:pt x="6763" y="84"/>
                    <a:pt x="6763" y="167"/>
                  </a:cubicBezTo>
                  <a:lnTo>
                    <a:pt x="6763" y="4215"/>
                  </a:lnTo>
                  <a:lnTo>
                    <a:pt x="2322" y="4215"/>
                  </a:lnTo>
                  <a:lnTo>
                    <a:pt x="2322" y="3501"/>
                  </a:lnTo>
                  <a:cubicBezTo>
                    <a:pt x="2322" y="3417"/>
                    <a:pt x="2251" y="3334"/>
                    <a:pt x="2156" y="3334"/>
                  </a:cubicBezTo>
                  <a:cubicBezTo>
                    <a:pt x="2072" y="3334"/>
                    <a:pt x="2001" y="3417"/>
                    <a:pt x="2001" y="3501"/>
                  </a:cubicBezTo>
                  <a:lnTo>
                    <a:pt x="2001" y="4215"/>
                  </a:lnTo>
                  <a:lnTo>
                    <a:pt x="1560" y="4215"/>
                  </a:lnTo>
                  <a:cubicBezTo>
                    <a:pt x="1263" y="4215"/>
                    <a:pt x="1013" y="4465"/>
                    <a:pt x="1013" y="4763"/>
                  </a:cubicBezTo>
                  <a:lnTo>
                    <a:pt x="1013" y="5203"/>
                  </a:lnTo>
                  <a:lnTo>
                    <a:pt x="763" y="5203"/>
                  </a:lnTo>
                  <a:cubicBezTo>
                    <a:pt x="346" y="5203"/>
                    <a:pt x="1" y="5537"/>
                    <a:pt x="1" y="5953"/>
                  </a:cubicBezTo>
                  <a:lnTo>
                    <a:pt x="1" y="6346"/>
                  </a:lnTo>
                  <a:cubicBezTo>
                    <a:pt x="1" y="6430"/>
                    <a:pt x="72" y="6513"/>
                    <a:pt x="167" y="6513"/>
                  </a:cubicBezTo>
                  <a:lnTo>
                    <a:pt x="8906" y="6513"/>
                  </a:lnTo>
                  <a:cubicBezTo>
                    <a:pt x="8990" y="6513"/>
                    <a:pt x="9061" y="6430"/>
                    <a:pt x="9061" y="6346"/>
                  </a:cubicBezTo>
                  <a:lnTo>
                    <a:pt x="9061" y="5953"/>
                  </a:lnTo>
                  <a:cubicBezTo>
                    <a:pt x="9085" y="5537"/>
                    <a:pt x="8740" y="5203"/>
                    <a:pt x="8323" y="5203"/>
                  </a:cubicBezTo>
                  <a:lnTo>
                    <a:pt x="8073" y="5203"/>
                  </a:lnTo>
                  <a:lnTo>
                    <a:pt x="8073" y="4763"/>
                  </a:lnTo>
                  <a:cubicBezTo>
                    <a:pt x="8073" y="4465"/>
                    <a:pt x="7811" y="4215"/>
                    <a:pt x="7513" y="4215"/>
                  </a:cubicBezTo>
                  <a:lnTo>
                    <a:pt x="7085" y="4215"/>
                  </a:lnTo>
                  <a:lnTo>
                    <a:pt x="7085" y="167"/>
                  </a:lnTo>
                  <a:cubicBezTo>
                    <a:pt x="7085" y="84"/>
                    <a:pt x="7013" y="0"/>
                    <a:pt x="6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7658408" y="2088368"/>
              <a:ext cx="30342" cy="154922"/>
            </a:xfrm>
            <a:custGeom>
              <a:avLst/>
              <a:gdLst/>
              <a:ahLst/>
              <a:cxnLst/>
              <a:rect l="l" t="t" r="r" b="b"/>
              <a:pathLst>
                <a:path w="954" h="4871" extrusionOk="0">
                  <a:moveTo>
                    <a:pt x="453" y="310"/>
                  </a:moveTo>
                  <a:cubicBezTo>
                    <a:pt x="537" y="310"/>
                    <a:pt x="608" y="370"/>
                    <a:pt x="608" y="453"/>
                  </a:cubicBezTo>
                  <a:lnTo>
                    <a:pt x="608" y="4382"/>
                  </a:lnTo>
                  <a:cubicBezTo>
                    <a:pt x="608" y="4465"/>
                    <a:pt x="548" y="4537"/>
                    <a:pt x="453" y="4537"/>
                  </a:cubicBezTo>
                  <a:cubicBezTo>
                    <a:pt x="382" y="4537"/>
                    <a:pt x="310" y="4477"/>
                    <a:pt x="310" y="4382"/>
                  </a:cubicBezTo>
                  <a:lnTo>
                    <a:pt x="310" y="453"/>
                  </a:lnTo>
                  <a:cubicBezTo>
                    <a:pt x="310" y="382"/>
                    <a:pt x="370" y="310"/>
                    <a:pt x="453" y="310"/>
                  </a:cubicBezTo>
                  <a:close/>
                  <a:moveTo>
                    <a:pt x="477" y="1"/>
                  </a:moveTo>
                  <a:cubicBezTo>
                    <a:pt x="215" y="1"/>
                    <a:pt x="1" y="203"/>
                    <a:pt x="1" y="477"/>
                  </a:cubicBezTo>
                  <a:lnTo>
                    <a:pt x="1" y="4394"/>
                  </a:lnTo>
                  <a:cubicBezTo>
                    <a:pt x="1" y="4656"/>
                    <a:pt x="203" y="4870"/>
                    <a:pt x="477" y="4870"/>
                  </a:cubicBezTo>
                  <a:cubicBezTo>
                    <a:pt x="727" y="4870"/>
                    <a:pt x="953" y="4668"/>
                    <a:pt x="953" y="4394"/>
                  </a:cubicBezTo>
                  <a:lnTo>
                    <a:pt x="953" y="477"/>
                  </a:lnTo>
                  <a:cubicBezTo>
                    <a:pt x="929" y="203"/>
                    <a:pt x="727"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7700072" y="2088368"/>
              <a:ext cx="30310" cy="154922"/>
            </a:xfrm>
            <a:custGeom>
              <a:avLst/>
              <a:gdLst/>
              <a:ahLst/>
              <a:cxnLst/>
              <a:rect l="l" t="t" r="r" b="b"/>
              <a:pathLst>
                <a:path w="953" h="4871" extrusionOk="0">
                  <a:moveTo>
                    <a:pt x="453" y="310"/>
                  </a:moveTo>
                  <a:cubicBezTo>
                    <a:pt x="548" y="310"/>
                    <a:pt x="608" y="370"/>
                    <a:pt x="608" y="453"/>
                  </a:cubicBezTo>
                  <a:lnTo>
                    <a:pt x="608" y="4382"/>
                  </a:lnTo>
                  <a:cubicBezTo>
                    <a:pt x="608" y="4465"/>
                    <a:pt x="548" y="4537"/>
                    <a:pt x="453" y="4537"/>
                  </a:cubicBezTo>
                  <a:cubicBezTo>
                    <a:pt x="381" y="4537"/>
                    <a:pt x="310" y="4477"/>
                    <a:pt x="310" y="4382"/>
                  </a:cubicBezTo>
                  <a:lnTo>
                    <a:pt x="310" y="453"/>
                  </a:lnTo>
                  <a:cubicBezTo>
                    <a:pt x="310" y="382"/>
                    <a:pt x="370" y="310"/>
                    <a:pt x="453" y="310"/>
                  </a:cubicBezTo>
                  <a:close/>
                  <a:moveTo>
                    <a:pt x="477" y="1"/>
                  </a:moveTo>
                  <a:cubicBezTo>
                    <a:pt x="215" y="1"/>
                    <a:pt x="0" y="203"/>
                    <a:pt x="0" y="477"/>
                  </a:cubicBezTo>
                  <a:lnTo>
                    <a:pt x="0" y="4394"/>
                  </a:lnTo>
                  <a:cubicBezTo>
                    <a:pt x="0" y="4656"/>
                    <a:pt x="203" y="4870"/>
                    <a:pt x="477" y="4870"/>
                  </a:cubicBezTo>
                  <a:cubicBezTo>
                    <a:pt x="727" y="4870"/>
                    <a:pt x="953" y="4668"/>
                    <a:pt x="953" y="4394"/>
                  </a:cubicBezTo>
                  <a:lnTo>
                    <a:pt x="953" y="477"/>
                  </a:lnTo>
                  <a:cubicBezTo>
                    <a:pt x="929" y="203"/>
                    <a:pt x="727"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7741737" y="2088368"/>
              <a:ext cx="30310" cy="154922"/>
            </a:xfrm>
            <a:custGeom>
              <a:avLst/>
              <a:gdLst/>
              <a:ahLst/>
              <a:cxnLst/>
              <a:rect l="l" t="t" r="r" b="b"/>
              <a:pathLst>
                <a:path w="953" h="4871" extrusionOk="0">
                  <a:moveTo>
                    <a:pt x="453" y="310"/>
                  </a:moveTo>
                  <a:cubicBezTo>
                    <a:pt x="536" y="310"/>
                    <a:pt x="607" y="370"/>
                    <a:pt x="607" y="453"/>
                  </a:cubicBezTo>
                  <a:lnTo>
                    <a:pt x="607" y="4382"/>
                  </a:lnTo>
                  <a:cubicBezTo>
                    <a:pt x="607" y="4465"/>
                    <a:pt x="548" y="4537"/>
                    <a:pt x="453" y="4537"/>
                  </a:cubicBezTo>
                  <a:cubicBezTo>
                    <a:pt x="381" y="4537"/>
                    <a:pt x="310" y="4477"/>
                    <a:pt x="310" y="4382"/>
                  </a:cubicBezTo>
                  <a:lnTo>
                    <a:pt x="310" y="453"/>
                  </a:lnTo>
                  <a:cubicBezTo>
                    <a:pt x="310" y="382"/>
                    <a:pt x="369" y="310"/>
                    <a:pt x="453" y="310"/>
                  </a:cubicBezTo>
                  <a:close/>
                  <a:moveTo>
                    <a:pt x="476" y="1"/>
                  </a:moveTo>
                  <a:cubicBezTo>
                    <a:pt x="214" y="1"/>
                    <a:pt x="0" y="203"/>
                    <a:pt x="0" y="477"/>
                  </a:cubicBezTo>
                  <a:lnTo>
                    <a:pt x="0" y="4394"/>
                  </a:lnTo>
                  <a:cubicBezTo>
                    <a:pt x="0" y="4656"/>
                    <a:pt x="203" y="4870"/>
                    <a:pt x="476" y="4870"/>
                  </a:cubicBezTo>
                  <a:cubicBezTo>
                    <a:pt x="726" y="4870"/>
                    <a:pt x="953" y="4668"/>
                    <a:pt x="953" y="4394"/>
                  </a:cubicBezTo>
                  <a:lnTo>
                    <a:pt x="953" y="477"/>
                  </a:lnTo>
                  <a:cubicBezTo>
                    <a:pt x="929" y="203"/>
                    <a:pt x="726" y="1"/>
                    <a:pt x="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2" name="Google Shape;2102;p38"/>
          <p:cNvGrpSpPr/>
          <p:nvPr/>
        </p:nvGrpSpPr>
        <p:grpSpPr>
          <a:xfrm>
            <a:off x="1845123" y="425449"/>
            <a:ext cx="4181204" cy="1436106"/>
            <a:chOff x="2019900" y="214545"/>
            <a:chExt cx="4181204" cy="1436106"/>
          </a:xfrm>
        </p:grpSpPr>
        <p:grpSp>
          <p:nvGrpSpPr>
            <p:cNvPr id="2103" name="Google Shape;2103;p38"/>
            <p:cNvGrpSpPr/>
            <p:nvPr/>
          </p:nvGrpSpPr>
          <p:grpSpPr>
            <a:xfrm>
              <a:off x="5531836" y="214545"/>
              <a:ext cx="669268" cy="1145250"/>
              <a:chOff x="1428508" y="3762931"/>
              <a:chExt cx="518049" cy="886485"/>
            </a:xfrm>
          </p:grpSpPr>
          <p:sp>
            <p:nvSpPr>
              <p:cNvPr id="2104" name="Google Shape;2104;p38"/>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38"/>
            <p:cNvSpPr/>
            <p:nvPr/>
          </p:nvSpPr>
          <p:spPr>
            <a:xfrm>
              <a:off x="2019900" y="1302976"/>
              <a:ext cx="3511925" cy="347675"/>
            </a:xfrm>
            <a:custGeom>
              <a:avLst/>
              <a:gdLst/>
              <a:ahLst/>
              <a:cxnLst/>
              <a:rect l="l" t="t" r="r" b="b"/>
              <a:pathLst>
                <a:path w="140477" h="13907" extrusionOk="0">
                  <a:moveTo>
                    <a:pt x="0" y="10193"/>
                  </a:moveTo>
                  <a:cubicBezTo>
                    <a:pt x="10060" y="2647"/>
                    <a:pt x="24399" y="-2006"/>
                    <a:pt x="36599" y="1043"/>
                  </a:cubicBezTo>
                  <a:cubicBezTo>
                    <a:pt x="44630" y="3050"/>
                    <a:pt x="50011" y="11799"/>
                    <a:pt x="58129" y="13422"/>
                  </a:cubicBezTo>
                  <a:cubicBezTo>
                    <a:pt x="71869" y="16169"/>
                    <a:pt x="85212" y="6036"/>
                    <a:pt x="99034" y="3734"/>
                  </a:cubicBezTo>
                  <a:cubicBezTo>
                    <a:pt x="112665" y="1464"/>
                    <a:pt x="128116" y="8836"/>
                    <a:pt x="140477" y="2658"/>
                  </a:cubicBezTo>
                </a:path>
              </a:pathLst>
            </a:custGeom>
            <a:noFill/>
            <a:ln w="9525" cap="flat" cmpd="sng">
              <a:solidFill>
                <a:srgbClr val="EFBF60"/>
              </a:solidFill>
              <a:prstDash val="solid"/>
              <a:round/>
              <a:headEnd type="none" w="med" len="med"/>
              <a:tailEnd type="none" w="med" len="med"/>
            </a:ln>
          </p:spPr>
        </p:sp>
      </p:grpSp>
      <p:grpSp>
        <p:nvGrpSpPr>
          <p:cNvPr id="60" name="Google Shape;2763;p57">
            <a:extLst>
              <a:ext uri="{FF2B5EF4-FFF2-40B4-BE49-F238E27FC236}">
                <a16:creationId xmlns:a16="http://schemas.microsoft.com/office/drawing/2014/main" id="{8118D274-B52C-48CC-921D-9B6710ADEC01}"/>
              </a:ext>
            </a:extLst>
          </p:cNvPr>
          <p:cNvGrpSpPr/>
          <p:nvPr/>
        </p:nvGrpSpPr>
        <p:grpSpPr>
          <a:xfrm>
            <a:off x="7203208" y="3892946"/>
            <a:ext cx="1151150" cy="958850"/>
            <a:chOff x="2909675" y="589500"/>
            <a:chExt cx="1151150" cy="958850"/>
          </a:xfrm>
        </p:grpSpPr>
        <p:sp>
          <p:nvSpPr>
            <p:cNvPr id="61" name="Google Shape;2764;p57">
              <a:extLst>
                <a:ext uri="{FF2B5EF4-FFF2-40B4-BE49-F238E27FC236}">
                  <a16:creationId xmlns:a16="http://schemas.microsoft.com/office/drawing/2014/main" id="{10594BD8-6648-4E54-B911-5EB4C0C41D10}"/>
                </a:ext>
              </a:extLst>
            </p:cNvPr>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65;p57">
              <a:extLst>
                <a:ext uri="{FF2B5EF4-FFF2-40B4-BE49-F238E27FC236}">
                  <a16:creationId xmlns:a16="http://schemas.microsoft.com/office/drawing/2014/main" id="{06BBDF7B-85FD-46C0-B463-CF12BE6C773D}"/>
                </a:ext>
              </a:extLst>
            </p:cNvPr>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66;p57">
              <a:extLst>
                <a:ext uri="{FF2B5EF4-FFF2-40B4-BE49-F238E27FC236}">
                  <a16:creationId xmlns:a16="http://schemas.microsoft.com/office/drawing/2014/main" id="{11A5AD89-36A8-4B01-A896-403AF65885CF}"/>
                </a:ext>
              </a:extLst>
            </p:cNvPr>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67;p57">
              <a:extLst>
                <a:ext uri="{FF2B5EF4-FFF2-40B4-BE49-F238E27FC236}">
                  <a16:creationId xmlns:a16="http://schemas.microsoft.com/office/drawing/2014/main" id="{4B7540A1-66A5-4F3E-8356-C2AEA8B38727}"/>
                </a:ext>
              </a:extLst>
            </p:cNvPr>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68;p57">
              <a:extLst>
                <a:ext uri="{FF2B5EF4-FFF2-40B4-BE49-F238E27FC236}">
                  <a16:creationId xmlns:a16="http://schemas.microsoft.com/office/drawing/2014/main" id="{8C18B257-58C8-45C2-952A-4BAD71DBC192}"/>
                </a:ext>
              </a:extLst>
            </p:cNvPr>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69;p57">
              <a:extLst>
                <a:ext uri="{FF2B5EF4-FFF2-40B4-BE49-F238E27FC236}">
                  <a16:creationId xmlns:a16="http://schemas.microsoft.com/office/drawing/2014/main" id="{CD77A2EE-125C-48F5-8B09-90572F1B7A79}"/>
                </a:ext>
              </a:extLst>
            </p:cNvPr>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70;p57">
              <a:extLst>
                <a:ext uri="{FF2B5EF4-FFF2-40B4-BE49-F238E27FC236}">
                  <a16:creationId xmlns:a16="http://schemas.microsoft.com/office/drawing/2014/main" id="{94BB5365-422E-42DB-9D1A-0E7449B66A1D}"/>
                </a:ext>
              </a:extLst>
            </p:cNvPr>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71;p57">
              <a:extLst>
                <a:ext uri="{FF2B5EF4-FFF2-40B4-BE49-F238E27FC236}">
                  <a16:creationId xmlns:a16="http://schemas.microsoft.com/office/drawing/2014/main" id="{8368631C-BF41-4A4C-A4CF-149E6B8184B5}"/>
                </a:ext>
              </a:extLst>
            </p:cNvPr>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72;p57">
              <a:extLst>
                <a:ext uri="{FF2B5EF4-FFF2-40B4-BE49-F238E27FC236}">
                  <a16:creationId xmlns:a16="http://schemas.microsoft.com/office/drawing/2014/main" id="{1F657DF6-7604-4ABE-AB2C-E313173AB7F4}"/>
                </a:ext>
              </a:extLst>
            </p:cNvPr>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73;p57">
              <a:extLst>
                <a:ext uri="{FF2B5EF4-FFF2-40B4-BE49-F238E27FC236}">
                  <a16:creationId xmlns:a16="http://schemas.microsoft.com/office/drawing/2014/main" id="{3FC2A3F1-33F0-483D-91D2-06B83544BDA2}"/>
                </a:ext>
              </a:extLst>
            </p:cNvPr>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74;p57">
              <a:extLst>
                <a:ext uri="{FF2B5EF4-FFF2-40B4-BE49-F238E27FC236}">
                  <a16:creationId xmlns:a16="http://schemas.microsoft.com/office/drawing/2014/main" id="{A558EE3E-52B0-496A-8B6B-C5AFDD022FE2}"/>
                </a:ext>
              </a:extLst>
            </p:cNvPr>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75;p57">
              <a:extLst>
                <a:ext uri="{FF2B5EF4-FFF2-40B4-BE49-F238E27FC236}">
                  <a16:creationId xmlns:a16="http://schemas.microsoft.com/office/drawing/2014/main" id="{8C897ECB-5D32-4256-A07D-F77E56A8D1CE}"/>
                </a:ext>
              </a:extLst>
            </p:cNvPr>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76;p57">
              <a:extLst>
                <a:ext uri="{FF2B5EF4-FFF2-40B4-BE49-F238E27FC236}">
                  <a16:creationId xmlns:a16="http://schemas.microsoft.com/office/drawing/2014/main" id="{E9F7FDDF-8364-4719-8E33-44E3475980F9}"/>
                </a:ext>
              </a:extLst>
            </p:cNvPr>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77;p57">
              <a:extLst>
                <a:ext uri="{FF2B5EF4-FFF2-40B4-BE49-F238E27FC236}">
                  <a16:creationId xmlns:a16="http://schemas.microsoft.com/office/drawing/2014/main" id="{AC143A66-3CC1-492A-B338-6C71D420B4C1}"/>
                </a:ext>
              </a:extLst>
            </p:cNvPr>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78;p57">
              <a:extLst>
                <a:ext uri="{FF2B5EF4-FFF2-40B4-BE49-F238E27FC236}">
                  <a16:creationId xmlns:a16="http://schemas.microsoft.com/office/drawing/2014/main" id="{7B0249FB-A92E-440D-8795-52F09A973BBC}"/>
                </a:ext>
              </a:extLst>
            </p:cNvPr>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779;p57">
            <a:extLst>
              <a:ext uri="{FF2B5EF4-FFF2-40B4-BE49-F238E27FC236}">
                <a16:creationId xmlns:a16="http://schemas.microsoft.com/office/drawing/2014/main" id="{CF5A80A5-15D6-4ABD-824F-19AEC1279377}"/>
              </a:ext>
            </a:extLst>
          </p:cNvPr>
          <p:cNvGrpSpPr/>
          <p:nvPr/>
        </p:nvGrpSpPr>
        <p:grpSpPr>
          <a:xfrm>
            <a:off x="593008" y="3172853"/>
            <a:ext cx="537400" cy="961475"/>
            <a:chOff x="1831000" y="523650"/>
            <a:chExt cx="537400" cy="961475"/>
          </a:xfrm>
        </p:grpSpPr>
        <p:sp>
          <p:nvSpPr>
            <p:cNvPr id="77" name="Google Shape;2780;p57">
              <a:extLst>
                <a:ext uri="{FF2B5EF4-FFF2-40B4-BE49-F238E27FC236}">
                  <a16:creationId xmlns:a16="http://schemas.microsoft.com/office/drawing/2014/main" id="{99E466C6-BF02-4BF9-8B54-F41635D0A176}"/>
                </a:ext>
              </a:extLst>
            </p:cNvPr>
            <p:cNvSpPr/>
            <p:nvPr/>
          </p:nvSpPr>
          <p:spPr>
            <a:xfrm>
              <a:off x="1831000" y="652725"/>
              <a:ext cx="532125" cy="832400"/>
            </a:xfrm>
            <a:custGeom>
              <a:avLst/>
              <a:gdLst/>
              <a:ahLst/>
              <a:cxnLst/>
              <a:rect l="l" t="t" r="r" b="b"/>
              <a:pathLst>
                <a:path w="21285" h="33296" extrusionOk="0">
                  <a:moveTo>
                    <a:pt x="1" y="1"/>
                  </a:moveTo>
                  <a:lnTo>
                    <a:pt x="1476" y="5269"/>
                  </a:lnTo>
                  <a:lnTo>
                    <a:pt x="17175" y="30873"/>
                  </a:lnTo>
                  <a:lnTo>
                    <a:pt x="17597" y="31505"/>
                  </a:lnTo>
                  <a:lnTo>
                    <a:pt x="18440" y="32874"/>
                  </a:lnTo>
                  <a:lnTo>
                    <a:pt x="18756" y="33191"/>
                  </a:lnTo>
                  <a:lnTo>
                    <a:pt x="19177" y="33296"/>
                  </a:lnTo>
                  <a:lnTo>
                    <a:pt x="19388" y="33296"/>
                  </a:lnTo>
                  <a:lnTo>
                    <a:pt x="19599" y="33191"/>
                  </a:lnTo>
                  <a:lnTo>
                    <a:pt x="20863" y="32453"/>
                  </a:lnTo>
                  <a:lnTo>
                    <a:pt x="21074" y="32242"/>
                  </a:lnTo>
                  <a:lnTo>
                    <a:pt x="21179" y="31926"/>
                  </a:lnTo>
                  <a:lnTo>
                    <a:pt x="21285" y="31610"/>
                  </a:lnTo>
                  <a:lnTo>
                    <a:pt x="21074" y="31294"/>
                  </a:lnTo>
                  <a:lnTo>
                    <a:pt x="20231" y="29819"/>
                  </a:lnTo>
                  <a:lnTo>
                    <a:pt x="19810" y="29187"/>
                  </a:lnTo>
                  <a:lnTo>
                    <a:pt x="4110" y="3688"/>
                  </a:lnTo>
                  <a:lnTo>
                    <a:pt x="1"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81;p57">
              <a:extLst>
                <a:ext uri="{FF2B5EF4-FFF2-40B4-BE49-F238E27FC236}">
                  <a16:creationId xmlns:a16="http://schemas.microsoft.com/office/drawing/2014/main" id="{CCDB8E9C-11F6-4840-8C69-5A934B1DDAD8}"/>
                </a:ext>
              </a:extLst>
            </p:cNvPr>
            <p:cNvSpPr/>
            <p:nvPr/>
          </p:nvSpPr>
          <p:spPr>
            <a:xfrm>
              <a:off x="1831000" y="652725"/>
              <a:ext cx="532125" cy="832400"/>
            </a:xfrm>
            <a:custGeom>
              <a:avLst/>
              <a:gdLst/>
              <a:ahLst/>
              <a:cxnLst/>
              <a:rect l="l" t="t" r="r" b="b"/>
              <a:pathLst>
                <a:path w="21285" h="33296" fill="none" extrusionOk="0">
                  <a:moveTo>
                    <a:pt x="1" y="1"/>
                  </a:moveTo>
                  <a:lnTo>
                    <a:pt x="1476" y="5269"/>
                  </a:lnTo>
                  <a:lnTo>
                    <a:pt x="17175" y="30873"/>
                  </a:lnTo>
                  <a:lnTo>
                    <a:pt x="17597" y="31505"/>
                  </a:lnTo>
                  <a:lnTo>
                    <a:pt x="18440" y="32874"/>
                  </a:lnTo>
                  <a:lnTo>
                    <a:pt x="18440" y="32874"/>
                  </a:lnTo>
                  <a:lnTo>
                    <a:pt x="18756" y="33191"/>
                  </a:lnTo>
                  <a:lnTo>
                    <a:pt x="19177" y="33296"/>
                  </a:lnTo>
                  <a:lnTo>
                    <a:pt x="19177" y="33296"/>
                  </a:lnTo>
                  <a:lnTo>
                    <a:pt x="19388" y="33296"/>
                  </a:lnTo>
                  <a:lnTo>
                    <a:pt x="19599" y="33191"/>
                  </a:lnTo>
                  <a:lnTo>
                    <a:pt x="20863" y="32453"/>
                  </a:lnTo>
                  <a:lnTo>
                    <a:pt x="20863" y="32453"/>
                  </a:lnTo>
                  <a:lnTo>
                    <a:pt x="21074" y="32242"/>
                  </a:lnTo>
                  <a:lnTo>
                    <a:pt x="21179" y="31926"/>
                  </a:lnTo>
                  <a:lnTo>
                    <a:pt x="21285" y="31610"/>
                  </a:lnTo>
                  <a:lnTo>
                    <a:pt x="21074" y="31294"/>
                  </a:lnTo>
                  <a:lnTo>
                    <a:pt x="20231" y="29819"/>
                  </a:lnTo>
                  <a:lnTo>
                    <a:pt x="19810" y="29187"/>
                  </a:lnTo>
                  <a:lnTo>
                    <a:pt x="4110" y="368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2;p57">
              <a:extLst>
                <a:ext uri="{FF2B5EF4-FFF2-40B4-BE49-F238E27FC236}">
                  <a16:creationId xmlns:a16="http://schemas.microsoft.com/office/drawing/2014/main" id="{A81A6ACF-EFBB-43E3-A342-AEBFF50AC62E}"/>
                </a:ext>
              </a:extLst>
            </p:cNvPr>
            <p:cNvSpPr/>
            <p:nvPr/>
          </p:nvSpPr>
          <p:spPr>
            <a:xfrm>
              <a:off x="2015400" y="634300"/>
              <a:ext cx="331925" cy="729675"/>
            </a:xfrm>
            <a:custGeom>
              <a:avLst/>
              <a:gdLst/>
              <a:ahLst/>
              <a:cxnLst/>
              <a:rect l="l" t="t" r="r" b="b"/>
              <a:pathLst>
                <a:path w="13277" h="29187" extrusionOk="0">
                  <a:moveTo>
                    <a:pt x="2951" y="0"/>
                  </a:moveTo>
                  <a:lnTo>
                    <a:pt x="1" y="1054"/>
                  </a:lnTo>
                  <a:lnTo>
                    <a:pt x="10326" y="29186"/>
                  </a:lnTo>
                  <a:lnTo>
                    <a:pt x="13277" y="28133"/>
                  </a:lnTo>
                  <a:lnTo>
                    <a:pt x="2951"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3;p57">
              <a:extLst>
                <a:ext uri="{FF2B5EF4-FFF2-40B4-BE49-F238E27FC236}">
                  <a16:creationId xmlns:a16="http://schemas.microsoft.com/office/drawing/2014/main" id="{2A1FAED7-FD40-481B-BE4A-797164FB8F47}"/>
                </a:ext>
              </a:extLst>
            </p:cNvPr>
            <p:cNvSpPr/>
            <p:nvPr/>
          </p:nvSpPr>
          <p:spPr>
            <a:xfrm>
              <a:off x="2273550" y="1337600"/>
              <a:ext cx="79050" cy="44800"/>
            </a:xfrm>
            <a:custGeom>
              <a:avLst/>
              <a:gdLst/>
              <a:ahLst/>
              <a:cxnLst/>
              <a:rect l="l" t="t" r="r" b="b"/>
              <a:pathLst>
                <a:path w="3162" h="1792" extrusionOk="0">
                  <a:moveTo>
                    <a:pt x="2951" y="1"/>
                  </a:moveTo>
                  <a:lnTo>
                    <a:pt x="0" y="1054"/>
                  </a:lnTo>
                  <a:lnTo>
                    <a:pt x="211" y="1792"/>
                  </a:lnTo>
                  <a:lnTo>
                    <a:pt x="3161" y="738"/>
                  </a:lnTo>
                  <a:lnTo>
                    <a:pt x="2951" y="1"/>
                  </a:lnTo>
                  <a:close/>
                </a:path>
              </a:pathLst>
            </a:custGeom>
            <a:solidFill>
              <a:srgbClr val="E1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4;p57">
              <a:extLst>
                <a:ext uri="{FF2B5EF4-FFF2-40B4-BE49-F238E27FC236}">
                  <a16:creationId xmlns:a16="http://schemas.microsoft.com/office/drawing/2014/main" id="{BAB93521-2255-47A6-A5FB-18154472C27C}"/>
                </a:ext>
              </a:extLst>
            </p:cNvPr>
            <p:cNvSpPr/>
            <p:nvPr/>
          </p:nvSpPr>
          <p:spPr>
            <a:xfrm>
              <a:off x="2278825" y="1356050"/>
              <a:ext cx="89575" cy="79025"/>
            </a:xfrm>
            <a:custGeom>
              <a:avLst/>
              <a:gdLst/>
              <a:ahLst/>
              <a:cxnLst/>
              <a:rect l="l" t="t" r="r" b="b"/>
              <a:pathLst>
                <a:path w="3583" h="3161" extrusionOk="0">
                  <a:moveTo>
                    <a:pt x="2950" y="0"/>
                  </a:moveTo>
                  <a:lnTo>
                    <a:pt x="0" y="1054"/>
                  </a:lnTo>
                  <a:lnTo>
                    <a:pt x="632" y="2634"/>
                  </a:lnTo>
                  <a:lnTo>
                    <a:pt x="738" y="2950"/>
                  </a:lnTo>
                  <a:lnTo>
                    <a:pt x="1054" y="3161"/>
                  </a:lnTo>
                  <a:lnTo>
                    <a:pt x="1686" y="3161"/>
                  </a:lnTo>
                  <a:lnTo>
                    <a:pt x="3056" y="2634"/>
                  </a:lnTo>
                  <a:lnTo>
                    <a:pt x="3266" y="2423"/>
                  </a:lnTo>
                  <a:lnTo>
                    <a:pt x="3477" y="2213"/>
                  </a:lnTo>
                  <a:lnTo>
                    <a:pt x="3582" y="1897"/>
                  </a:lnTo>
                  <a:lnTo>
                    <a:pt x="3477" y="1581"/>
                  </a:lnTo>
                  <a:lnTo>
                    <a:pt x="2950"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5;p57">
              <a:extLst>
                <a:ext uri="{FF2B5EF4-FFF2-40B4-BE49-F238E27FC236}">
                  <a16:creationId xmlns:a16="http://schemas.microsoft.com/office/drawing/2014/main" id="{10ECC34C-8D5B-4168-8FD2-1002A004C41B}"/>
                </a:ext>
              </a:extLst>
            </p:cNvPr>
            <p:cNvSpPr/>
            <p:nvPr/>
          </p:nvSpPr>
          <p:spPr>
            <a:xfrm>
              <a:off x="2007500" y="523650"/>
              <a:ext cx="81675" cy="137000"/>
            </a:xfrm>
            <a:custGeom>
              <a:avLst/>
              <a:gdLst/>
              <a:ahLst/>
              <a:cxnLst/>
              <a:rect l="l" t="t" r="r" b="b"/>
              <a:pathLst>
                <a:path w="3267" h="5480" extrusionOk="0">
                  <a:moveTo>
                    <a:pt x="0" y="1"/>
                  </a:moveTo>
                  <a:lnTo>
                    <a:pt x="317" y="5480"/>
                  </a:lnTo>
                  <a:lnTo>
                    <a:pt x="3267" y="4426"/>
                  </a:lnTo>
                  <a:lnTo>
                    <a:pt x="0" y="1"/>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86;p57">
              <a:extLst>
                <a:ext uri="{FF2B5EF4-FFF2-40B4-BE49-F238E27FC236}">
                  <a16:creationId xmlns:a16="http://schemas.microsoft.com/office/drawing/2014/main" id="{41179EE6-F1E0-49B5-9A3F-0F20371DB4BE}"/>
                </a:ext>
              </a:extLst>
            </p:cNvPr>
            <p:cNvSpPr/>
            <p:nvPr/>
          </p:nvSpPr>
          <p:spPr>
            <a:xfrm>
              <a:off x="2007500" y="523650"/>
              <a:ext cx="26375" cy="42175"/>
            </a:xfrm>
            <a:custGeom>
              <a:avLst/>
              <a:gdLst/>
              <a:ahLst/>
              <a:cxnLst/>
              <a:rect l="l" t="t" r="r" b="b"/>
              <a:pathLst>
                <a:path w="1055" h="1687" extrusionOk="0">
                  <a:moveTo>
                    <a:pt x="0" y="1"/>
                  </a:moveTo>
                  <a:lnTo>
                    <a:pt x="106" y="1687"/>
                  </a:lnTo>
                  <a:lnTo>
                    <a:pt x="1054" y="1371"/>
                  </a:lnTo>
                  <a:lnTo>
                    <a:pt x="0"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87;p57">
              <a:extLst>
                <a:ext uri="{FF2B5EF4-FFF2-40B4-BE49-F238E27FC236}">
                  <a16:creationId xmlns:a16="http://schemas.microsoft.com/office/drawing/2014/main" id="{A7E19648-481B-43B6-9C26-F09D54EC5E50}"/>
                </a:ext>
              </a:extLst>
            </p:cNvPr>
            <p:cNvSpPr/>
            <p:nvPr/>
          </p:nvSpPr>
          <p:spPr>
            <a:xfrm>
              <a:off x="2015400" y="655375"/>
              <a:ext cx="273975" cy="708600"/>
            </a:xfrm>
            <a:custGeom>
              <a:avLst/>
              <a:gdLst/>
              <a:ahLst/>
              <a:cxnLst/>
              <a:rect l="l" t="t" r="r" b="b"/>
              <a:pathLst>
                <a:path w="10959" h="28344" extrusionOk="0">
                  <a:moveTo>
                    <a:pt x="738" y="0"/>
                  </a:moveTo>
                  <a:lnTo>
                    <a:pt x="1" y="211"/>
                  </a:lnTo>
                  <a:lnTo>
                    <a:pt x="10326" y="28343"/>
                  </a:lnTo>
                  <a:lnTo>
                    <a:pt x="10959" y="28132"/>
                  </a:lnTo>
                  <a:lnTo>
                    <a:pt x="738"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88;p57">
              <a:extLst>
                <a:ext uri="{FF2B5EF4-FFF2-40B4-BE49-F238E27FC236}">
                  <a16:creationId xmlns:a16="http://schemas.microsoft.com/office/drawing/2014/main" id="{52D23ECE-5DF7-464C-8683-A28EB3DF4EE5}"/>
                </a:ext>
              </a:extLst>
            </p:cNvPr>
            <p:cNvSpPr/>
            <p:nvPr/>
          </p:nvSpPr>
          <p:spPr>
            <a:xfrm>
              <a:off x="2073350" y="634300"/>
              <a:ext cx="273975" cy="711225"/>
            </a:xfrm>
            <a:custGeom>
              <a:avLst/>
              <a:gdLst/>
              <a:ahLst/>
              <a:cxnLst/>
              <a:rect l="l" t="t" r="r" b="b"/>
              <a:pathLst>
                <a:path w="10959" h="28449" extrusionOk="0">
                  <a:moveTo>
                    <a:pt x="633" y="0"/>
                  </a:moveTo>
                  <a:lnTo>
                    <a:pt x="1" y="211"/>
                  </a:lnTo>
                  <a:lnTo>
                    <a:pt x="10221" y="28449"/>
                  </a:lnTo>
                  <a:lnTo>
                    <a:pt x="10959" y="28133"/>
                  </a:lnTo>
                  <a:lnTo>
                    <a:pt x="63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2789;p57">
            <a:extLst>
              <a:ext uri="{FF2B5EF4-FFF2-40B4-BE49-F238E27FC236}">
                <a16:creationId xmlns:a16="http://schemas.microsoft.com/office/drawing/2014/main" id="{15DBDAC7-6394-488F-A892-BE9A168BD272}"/>
              </a:ext>
            </a:extLst>
          </p:cNvPr>
          <p:cNvGrpSpPr/>
          <p:nvPr/>
        </p:nvGrpSpPr>
        <p:grpSpPr>
          <a:xfrm>
            <a:off x="538573" y="623045"/>
            <a:ext cx="1074750" cy="1043125"/>
            <a:chOff x="5664925" y="2220025"/>
            <a:chExt cx="1074750" cy="1043125"/>
          </a:xfrm>
        </p:grpSpPr>
        <p:sp>
          <p:nvSpPr>
            <p:cNvPr id="87" name="Google Shape;2790;p57">
              <a:extLst>
                <a:ext uri="{FF2B5EF4-FFF2-40B4-BE49-F238E27FC236}">
                  <a16:creationId xmlns:a16="http://schemas.microsoft.com/office/drawing/2014/main" id="{4131C6F8-9F99-4583-8041-89F6DCCFEBD9}"/>
                </a:ext>
              </a:extLst>
            </p:cNvPr>
            <p:cNvSpPr/>
            <p:nvPr/>
          </p:nvSpPr>
          <p:spPr>
            <a:xfrm>
              <a:off x="5664925" y="2367525"/>
              <a:ext cx="993100" cy="895625"/>
            </a:xfrm>
            <a:custGeom>
              <a:avLst/>
              <a:gdLst/>
              <a:ahLst/>
              <a:cxnLst/>
              <a:rect l="l" t="t" r="r" b="b"/>
              <a:pathLst>
                <a:path w="39724" h="35825" extrusionOk="0">
                  <a:moveTo>
                    <a:pt x="4637" y="1"/>
                  </a:moveTo>
                  <a:lnTo>
                    <a:pt x="1" y="34771"/>
                  </a:lnTo>
                  <a:lnTo>
                    <a:pt x="39723" y="35825"/>
                  </a:lnTo>
                  <a:lnTo>
                    <a:pt x="463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91;p57">
              <a:extLst>
                <a:ext uri="{FF2B5EF4-FFF2-40B4-BE49-F238E27FC236}">
                  <a16:creationId xmlns:a16="http://schemas.microsoft.com/office/drawing/2014/main" id="{BCCBDBFA-83EA-4AE6-9CF9-17A0B9263B2D}"/>
                </a:ext>
              </a:extLst>
            </p:cNvPr>
            <p:cNvSpPr/>
            <p:nvPr/>
          </p:nvSpPr>
          <p:spPr>
            <a:xfrm>
              <a:off x="5664925" y="2367525"/>
              <a:ext cx="993100" cy="895625"/>
            </a:xfrm>
            <a:custGeom>
              <a:avLst/>
              <a:gdLst/>
              <a:ahLst/>
              <a:cxnLst/>
              <a:rect l="l" t="t" r="r" b="b"/>
              <a:pathLst>
                <a:path w="39724" h="35825" fill="none" extrusionOk="0">
                  <a:moveTo>
                    <a:pt x="4637" y="1"/>
                  </a:moveTo>
                  <a:lnTo>
                    <a:pt x="1" y="34771"/>
                  </a:lnTo>
                  <a:lnTo>
                    <a:pt x="39723" y="35825"/>
                  </a:lnTo>
                  <a:lnTo>
                    <a:pt x="46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92;p57">
              <a:extLst>
                <a:ext uri="{FF2B5EF4-FFF2-40B4-BE49-F238E27FC236}">
                  <a16:creationId xmlns:a16="http://schemas.microsoft.com/office/drawing/2014/main" id="{49676736-3A6C-4575-849F-CEC6C20AD990}"/>
                </a:ext>
              </a:extLst>
            </p:cNvPr>
            <p:cNvSpPr/>
            <p:nvPr/>
          </p:nvSpPr>
          <p:spPr>
            <a:xfrm>
              <a:off x="5743950" y="2225300"/>
              <a:ext cx="990450" cy="969375"/>
            </a:xfrm>
            <a:custGeom>
              <a:avLst/>
              <a:gdLst/>
              <a:ahLst/>
              <a:cxnLst/>
              <a:rect l="l" t="t" r="r" b="b"/>
              <a:pathLst>
                <a:path w="39618" h="38775" extrusionOk="0">
                  <a:moveTo>
                    <a:pt x="11485" y="16332"/>
                  </a:moveTo>
                  <a:lnTo>
                    <a:pt x="24340" y="30872"/>
                  </a:lnTo>
                  <a:lnTo>
                    <a:pt x="9483" y="28870"/>
                  </a:lnTo>
                  <a:lnTo>
                    <a:pt x="11485" y="16332"/>
                  </a:lnTo>
                  <a:close/>
                  <a:moveTo>
                    <a:pt x="7692" y="0"/>
                  </a:moveTo>
                  <a:lnTo>
                    <a:pt x="1" y="34243"/>
                  </a:lnTo>
                  <a:lnTo>
                    <a:pt x="39618" y="38774"/>
                  </a:lnTo>
                  <a:lnTo>
                    <a:pt x="769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93;p57">
              <a:extLst>
                <a:ext uri="{FF2B5EF4-FFF2-40B4-BE49-F238E27FC236}">
                  <a16:creationId xmlns:a16="http://schemas.microsoft.com/office/drawing/2014/main" id="{0345E1B6-46FC-4CC2-9C7C-7E6244613249}"/>
                </a:ext>
              </a:extLst>
            </p:cNvPr>
            <p:cNvSpPr/>
            <p:nvPr/>
          </p:nvSpPr>
          <p:spPr>
            <a:xfrm>
              <a:off x="6015275" y="2362250"/>
              <a:ext cx="42175" cy="36925"/>
            </a:xfrm>
            <a:custGeom>
              <a:avLst/>
              <a:gdLst/>
              <a:ahLst/>
              <a:cxnLst/>
              <a:rect l="l" t="t" r="r" b="b"/>
              <a:pathLst>
                <a:path w="1687" h="1477" extrusionOk="0">
                  <a:moveTo>
                    <a:pt x="1581" y="1"/>
                  </a:moveTo>
                  <a:lnTo>
                    <a:pt x="1370" y="106"/>
                  </a:lnTo>
                  <a:lnTo>
                    <a:pt x="106" y="1160"/>
                  </a:lnTo>
                  <a:lnTo>
                    <a:pt x="0" y="1265"/>
                  </a:lnTo>
                  <a:lnTo>
                    <a:pt x="106" y="1476"/>
                  </a:lnTo>
                  <a:lnTo>
                    <a:pt x="316" y="1476"/>
                  </a:lnTo>
                  <a:lnTo>
                    <a:pt x="1686" y="422"/>
                  </a:lnTo>
                  <a:lnTo>
                    <a:pt x="1686" y="212"/>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94;p57">
              <a:extLst>
                <a:ext uri="{FF2B5EF4-FFF2-40B4-BE49-F238E27FC236}">
                  <a16:creationId xmlns:a16="http://schemas.microsoft.com/office/drawing/2014/main" id="{95141B9F-A193-4CAF-8DE4-730DA690F0D9}"/>
                </a:ext>
              </a:extLst>
            </p:cNvPr>
            <p:cNvSpPr/>
            <p:nvPr/>
          </p:nvSpPr>
          <p:spPr>
            <a:xfrm>
              <a:off x="6015275" y="2362250"/>
              <a:ext cx="42175" cy="36925"/>
            </a:xfrm>
            <a:custGeom>
              <a:avLst/>
              <a:gdLst/>
              <a:ahLst/>
              <a:cxnLst/>
              <a:rect l="l" t="t" r="r" b="b"/>
              <a:pathLst>
                <a:path w="1687" h="1477" fill="none" extrusionOk="0">
                  <a:moveTo>
                    <a:pt x="1370" y="106"/>
                  </a:moveTo>
                  <a:lnTo>
                    <a:pt x="106" y="1160"/>
                  </a:lnTo>
                  <a:lnTo>
                    <a:pt x="106" y="1160"/>
                  </a:lnTo>
                  <a:lnTo>
                    <a:pt x="0" y="1265"/>
                  </a:lnTo>
                  <a:lnTo>
                    <a:pt x="106" y="1476"/>
                  </a:lnTo>
                  <a:lnTo>
                    <a:pt x="106" y="1476"/>
                  </a:lnTo>
                  <a:lnTo>
                    <a:pt x="211" y="1476"/>
                  </a:lnTo>
                  <a:lnTo>
                    <a:pt x="316" y="1476"/>
                  </a:lnTo>
                  <a:lnTo>
                    <a:pt x="1686" y="422"/>
                  </a:lnTo>
                  <a:lnTo>
                    <a:pt x="1686" y="422"/>
                  </a:lnTo>
                  <a:lnTo>
                    <a:pt x="1686" y="212"/>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95;p57">
              <a:extLst>
                <a:ext uri="{FF2B5EF4-FFF2-40B4-BE49-F238E27FC236}">
                  <a16:creationId xmlns:a16="http://schemas.microsoft.com/office/drawing/2014/main" id="{D6C0FF32-A989-4613-BE19-79D48148050C}"/>
                </a:ext>
              </a:extLst>
            </p:cNvPr>
            <p:cNvSpPr/>
            <p:nvPr/>
          </p:nvSpPr>
          <p:spPr>
            <a:xfrm>
              <a:off x="6057425" y="2412300"/>
              <a:ext cx="42150" cy="36900"/>
            </a:xfrm>
            <a:custGeom>
              <a:avLst/>
              <a:gdLst/>
              <a:ahLst/>
              <a:cxnLst/>
              <a:rect l="l" t="t" r="r" b="b"/>
              <a:pathLst>
                <a:path w="1686" h="1476" extrusionOk="0">
                  <a:moveTo>
                    <a:pt x="1475" y="1"/>
                  </a:moveTo>
                  <a:lnTo>
                    <a:pt x="1370" y="106"/>
                  </a:lnTo>
                  <a:lnTo>
                    <a:pt x="105" y="1160"/>
                  </a:lnTo>
                  <a:lnTo>
                    <a:pt x="0" y="1265"/>
                  </a:lnTo>
                  <a:lnTo>
                    <a:pt x="0" y="1476"/>
                  </a:lnTo>
                  <a:lnTo>
                    <a:pt x="316" y="1476"/>
                  </a:lnTo>
                  <a:lnTo>
                    <a:pt x="1581" y="422"/>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96;p57">
              <a:extLst>
                <a:ext uri="{FF2B5EF4-FFF2-40B4-BE49-F238E27FC236}">
                  <a16:creationId xmlns:a16="http://schemas.microsoft.com/office/drawing/2014/main" id="{9311D19E-44BD-493C-939B-4259AC26F4C8}"/>
                </a:ext>
              </a:extLst>
            </p:cNvPr>
            <p:cNvSpPr/>
            <p:nvPr/>
          </p:nvSpPr>
          <p:spPr>
            <a:xfrm>
              <a:off x="6057425" y="2412300"/>
              <a:ext cx="42150" cy="36900"/>
            </a:xfrm>
            <a:custGeom>
              <a:avLst/>
              <a:gdLst/>
              <a:ahLst/>
              <a:cxnLst/>
              <a:rect l="l" t="t" r="r" b="b"/>
              <a:pathLst>
                <a:path w="1686" h="1476" fill="none" extrusionOk="0">
                  <a:moveTo>
                    <a:pt x="1370" y="106"/>
                  </a:moveTo>
                  <a:lnTo>
                    <a:pt x="105" y="1160"/>
                  </a:lnTo>
                  <a:lnTo>
                    <a:pt x="105" y="1160"/>
                  </a:lnTo>
                  <a:lnTo>
                    <a:pt x="0" y="1265"/>
                  </a:lnTo>
                  <a:lnTo>
                    <a:pt x="0" y="1476"/>
                  </a:lnTo>
                  <a:lnTo>
                    <a:pt x="0" y="1476"/>
                  </a:lnTo>
                  <a:lnTo>
                    <a:pt x="211" y="1476"/>
                  </a:lnTo>
                  <a:lnTo>
                    <a:pt x="316" y="1476"/>
                  </a:lnTo>
                  <a:lnTo>
                    <a:pt x="1581" y="422"/>
                  </a:lnTo>
                  <a:lnTo>
                    <a:pt x="1581" y="422"/>
                  </a:lnTo>
                  <a:lnTo>
                    <a:pt x="1686" y="212"/>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97;p57">
              <a:extLst>
                <a:ext uri="{FF2B5EF4-FFF2-40B4-BE49-F238E27FC236}">
                  <a16:creationId xmlns:a16="http://schemas.microsoft.com/office/drawing/2014/main" id="{64487683-5E19-4411-A2EA-1CCCB1F3B48D}"/>
                </a:ext>
              </a:extLst>
            </p:cNvPr>
            <p:cNvSpPr/>
            <p:nvPr/>
          </p:nvSpPr>
          <p:spPr>
            <a:xfrm>
              <a:off x="6099550" y="2462350"/>
              <a:ext cx="42175" cy="36900"/>
            </a:xfrm>
            <a:custGeom>
              <a:avLst/>
              <a:gdLst/>
              <a:ahLst/>
              <a:cxnLst/>
              <a:rect l="l" t="t" r="r" b="b"/>
              <a:pathLst>
                <a:path w="1687" h="1476" extrusionOk="0">
                  <a:moveTo>
                    <a:pt x="1476" y="1"/>
                  </a:moveTo>
                  <a:lnTo>
                    <a:pt x="1371" y="106"/>
                  </a:lnTo>
                  <a:lnTo>
                    <a:pt x="1" y="1160"/>
                  </a:lnTo>
                  <a:lnTo>
                    <a:pt x="1" y="1265"/>
                  </a:lnTo>
                  <a:lnTo>
                    <a:pt x="1" y="1476"/>
                  </a:lnTo>
                  <a:lnTo>
                    <a:pt x="317" y="1476"/>
                  </a:lnTo>
                  <a:lnTo>
                    <a:pt x="1581" y="422"/>
                  </a:lnTo>
                  <a:lnTo>
                    <a:pt x="1687" y="317"/>
                  </a:lnTo>
                  <a:lnTo>
                    <a:pt x="1581" y="106"/>
                  </a:lnTo>
                  <a:lnTo>
                    <a:pt x="147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98;p57">
              <a:extLst>
                <a:ext uri="{FF2B5EF4-FFF2-40B4-BE49-F238E27FC236}">
                  <a16:creationId xmlns:a16="http://schemas.microsoft.com/office/drawing/2014/main" id="{E00270B3-DAC6-42FD-9978-2D2D47B09BF4}"/>
                </a:ext>
              </a:extLst>
            </p:cNvPr>
            <p:cNvSpPr/>
            <p:nvPr/>
          </p:nvSpPr>
          <p:spPr>
            <a:xfrm>
              <a:off x="6099550" y="2462350"/>
              <a:ext cx="42175" cy="36900"/>
            </a:xfrm>
            <a:custGeom>
              <a:avLst/>
              <a:gdLst/>
              <a:ahLst/>
              <a:cxnLst/>
              <a:rect l="l" t="t" r="r" b="b"/>
              <a:pathLst>
                <a:path w="1687" h="1476" fill="none" extrusionOk="0">
                  <a:moveTo>
                    <a:pt x="1371" y="106"/>
                  </a:moveTo>
                  <a:lnTo>
                    <a:pt x="1" y="1160"/>
                  </a:lnTo>
                  <a:lnTo>
                    <a:pt x="1" y="1160"/>
                  </a:lnTo>
                  <a:lnTo>
                    <a:pt x="1" y="1265"/>
                  </a:lnTo>
                  <a:lnTo>
                    <a:pt x="1" y="1476"/>
                  </a:lnTo>
                  <a:lnTo>
                    <a:pt x="1" y="1476"/>
                  </a:lnTo>
                  <a:lnTo>
                    <a:pt x="106" y="1476"/>
                  </a:lnTo>
                  <a:lnTo>
                    <a:pt x="317" y="1476"/>
                  </a:lnTo>
                  <a:lnTo>
                    <a:pt x="1581" y="422"/>
                  </a:lnTo>
                  <a:lnTo>
                    <a:pt x="1581" y="422"/>
                  </a:lnTo>
                  <a:lnTo>
                    <a:pt x="1687" y="317"/>
                  </a:lnTo>
                  <a:lnTo>
                    <a:pt x="1581" y="106"/>
                  </a:lnTo>
                  <a:lnTo>
                    <a:pt x="1581" y="106"/>
                  </a:lnTo>
                  <a:lnTo>
                    <a:pt x="1476" y="1"/>
                  </a:lnTo>
                  <a:lnTo>
                    <a:pt x="1371"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99;p57">
              <a:extLst>
                <a:ext uri="{FF2B5EF4-FFF2-40B4-BE49-F238E27FC236}">
                  <a16:creationId xmlns:a16="http://schemas.microsoft.com/office/drawing/2014/main" id="{86004A06-09A1-4EC6-9E64-3CBAB57AF3E0}"/>
                </a:ext>
              </a:extLst>
            </p:cNvPr>
            <p:cNvSpPr/>
            <p:nvPr/>
          </p:nvSpPr>
          <p:spPr>
            <a:xfrm>
              <a:off x="6139075" y="2512400"/>
              <a:ext cx="42175" cy="39550"/>
            </a:xfrm>
            <a:custGeom>
              <a:avLst/>
              <a:gdLst/>
              <a:ahLst/>
              <a:cxnLst/>
              <a:rect l="l" t="t" r="r" b="b"/>
              <a:pathLst>
                <a:path w="1687" h="1582" extrusionOk="0">
                  <a:moveTo>
                    <a:pt x="1581" y="1"/>
                  </a:moveTo>
                  <a:lnTo>
                    <a:pt x="1370" y="106"/>
                  </a:lnTo>
                  <a:lnTo>
                    <a:pt x="106" y="1160"/>
                  </a:lnTo>
                  <a:lnTo>
                    <a:pt x="0" y="1265"/>
                  </a:lnTo>
                  <a:lnTo>
                    <a:pt x="106" y="1476"/>
                  </a:lnTo>
                  <a:lnTo>
                    <a:pt x="211" y="1581"/>
                  </a:lnTo>
                  <a:lnTo>
                    <a:pt x="422" y="1476"/>
                  </a:lnTo>
                  <a:lnTo>
                    <a:pt x="1686" y="422"/>
                  </a:lnTo>
                  <a:lnTo>
                    <a:pt x="1686" y="317"/>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00;p57">
              <a:extLst>
                <a:ext uri="{FF2B5EF4-FFF2-40B4-BE49-F238E27FC236}">
                  <a16:creationId xmlns:a16="http://schemas.microsoft.com/office/drawing/2014/main" id="{C778FF30-4CF8-4D9B-B271-3117C86211E1}"/>
                </a:ext>
              </a:extLst>
            </p:cNvPr>
            <p:cNvSpPr/>
            <p:nvPr/>
          </p:nvSpPr>
          <p:spPr>
            <a:xfrm>
              <a:off x="6139075" y="2512400"/>
              <a:ext cx="42175" cy="39550"/>
            </a:xfrm>
            <a:custGeom>
              <a:avLst/>
              <a:gdLst/>
              <a:ahLst/>
              <a:cxnLst/>
              <a:rect l="l" t="t" r="r" b="b"/>
              <a:pathLst>
                <a:path w="1687" h="1582" fill="none" extrusionOk="0">
                  <a:moveTo>
                    <a:pt x="1370" y="106"/>
                  </a:moveTo>
                  <a:lnTo>
                    <a:pt x="106" y="1160"/>
                  </a:lnTo>
                  <a:lnTo>
                    <a:pt x="106" y="1160"/>
                  </a:lnTo>
                  <a:lnTo>
                    <a:pt x="0" y="1265"/>
                  </a:lnTo>
                  <a:lnTo>
                    <a:pt x="106" y="1476"/>
                  </a:lnTo>
                  <a:lnTo>
                    <a:pt x="106" y="1476"/>
                  </a:lnTo>
                  <a:lnTo>
                    <a:pt x="211" y="1581"/>
                  </a:lnTo>
                  <a:lnTo>
                    <a:pt x="422" y="1476"/>
                  </a:lnTo>
                  <a:lnTo>
                    <a:pt x="1686" y="422"/>
                  </a:lnTo>
                  <a:lnTo>
                    <a:pt x="1686" y="422"/>
                  </a:lnTo>
                  <a:lnTo>
                    <a:pt x="1686" y="317"/>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01;p57">
              <a:extLst>
                <a:ext uri="{FF2B5EF4-FFF2-40B4-BE49-F238E27FC236}">
                  <a16:creationId xmlns:a16="http://schemas.microsoft.com/office/drawing/2014/main" id="{58642111-C803-4DE0-83A4-35DA2ADC7C84}"/>
                </a:ext>
              </a:extLst>
            </p:cNvPr>
            <p:cNvSpPr/>
            <p:nvPr/>
          </p:nvSpPr>
          <p:spPr>
            <a:xfrm>
              <a:off x="6181225" y="2565100"/>
              <a:ext cx="42175" cy="36900"/>
            </a:xfrm>
            <a:custGeom>
              <a:avLst/>
              <a:gdLst/>
              <a:ahLst/>
              <a:cxnLst/>
              <a:rect l="l" t="t" r="r" b="b"/>
              <a:pathLst>
                <a:path w="1687" h="1476" extrusionOk="0">
                  <a:moveTo>
                    <a:pt x="1370" y="0"/>
                  </a:moveTo>
                  <a:lnTo>
                    <a:pt x="106" y="1054"/>
                  </a:lnTo>
                  <a:lnTo>
                    <a:pt x="0" y="1159"/>
                  </a:lnTo>
                  <a:lnTo>
                    <a:pt x="0" y="1370"/>
                  </a:lnTo>
                  <a:lnTo>
                    <a:pt x="211" y="1475"/>
                  </a:lnTo>
                  <a:lnTo>
                    <a:pt x="316" y="1370"/>
                  </a:lnTo>
                  <a:lnTo>
                    <a:pt x="1581" y="316"/>
                  </a:lnTo>
                  <a:lnTo>
                    <a:pt x="1686" y="211"/>
                  </a:lnTo>
                  <a:lnTo>
                    <a:pt x="168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02;p57">
              <a:extLst>
                <a:ext uri="{FF2B5EF4-FFF2-40B4-BE49-F238E27FC236}">
                  <a16:creationId xmlns:a16="http://schemas.microsoft.com/office/drawing/2014/main" id="{13D1147F-7792-46B2-897D-9F75335964B3}"/>
                </a:ext>
              </a:extLst>
            </p:cNvPr>
            <p:cNvSpPr/>
            <p:nvPr/>
          </p:nvSpPr>
          <p:spPr>
            <a:xfrm>
              <a:off x="6181225" y="2565100"/>
              <a:ext cx="42175" cy="36900"/>
            </a:xfrm>
            <a:custGeom>
              <a:avLst/>
              <a:gdLst/>
              <a:ahLst/>
              <a:cxnLst/>
              <a:rect l="l" t="t" r="r" b="b"/>
              <a:pathLst>
                <a:path w="1687" h="1476" fill="none" extrusionOk="0">
                  <a:moveTo>
                    <a:pt x="1370" y="0"/>
                  </a:moveTo>
                  <a:lnTo>
                    <a:pt x="106" y="1054"/>
                  </a:lnTo>
                  <a:lnTo>
                    <a:pt x="106" y="1054"/>
                  </a:lnTo>
                  <a:lnTo>
                    <a:pt x="0" y="1159"/>
                  </a:lnTo>
                  <a:lnTo>
                    <a:pt x="0" y="1370"/>
                  </a:lnTo>
                  <a:lnTo>
                    <a:pt x="0" y="1370"/>
                  </a:lnTo>
                  <a:lnTo>
                    <a:pt x="211" y="1475"/>
                  </a:lnTo>
                  <a:lnTo>
                    <a:pt x="316" y="1370"/>
                  </a:lnTo>
                  <a:lnTo>
                    <a:pt x="1581" y="316"/>
                  </a:lnTo>
                  <a:lnTo>
                    <a:pt x="1581" y="316"/>
                  </a:lnTo>
                  <a:lnTo>
                    <a:pt x="1686" y="211"/>
                  </a:lnTo>
                  <a:lnTo>
                    <a:pt x="1686" y="0"/>
                  </a:lnTo>
                  <a:lnTo>
                    <a:pt x="1686" y="0"/>
                  </a:lnTo>
                  <a:lnTo>
                    <a:pt x="1475" y="0"/>
                  </a:lnTo>
                  <a:lnTo>
                    <a:pt x="13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03;p57">
              <a:extLst>
                <a:ext uri="{FF2B5EF4-FFF2-40B4-BE49-F238E27FC236}">
                  <a16:creationId xmlns:a16="http://schemas.microsoft.com/office/drawing/2014/main" id="{B015422C-6CCE-488F-880F-75C7EC37C1AC}"/>
                </a:ext>
              </a:extLst>
            </p:cNvPr>
            <p:cNvSpPr/>
            <p:nvPr/>
          </p:nvSpPr>
          <p:spPr>
            <a:xfrm>
              <a:off x="6223375" y="2615125"/>
              <a:ext cx="42150" cy="36925"/>
            </a:xfrm>
            <a:custGeom>
              <a:avLst/>
              <a:gdLst/>
              <a:ahLst/>
              <a:cxnLst/>
              <a:rect l="l" t="t" r="r" b="b"/>
              <a:pathLst>
                <a:path w="1686" h="1477" extrusionOk="0">
                  <a:moveTo>
                    <a:pt x="1370" y="1"/>
                  </a:moveTo>
                  <a:lnTo>
                    <a:pt x="0" y="1055"/>
                  </a:lnTo>
                  <a:lnTo>
                    <a:pt x="0" y="1265"/>
                  </a:lnTo>
                  <a:lnTo>
                    <a:pt x="0" y="1371"/>
                  </a:lnTo>
                  <a:lnTo>
                    <a:pt x="105" y="1476"/>
                  </a:lnTo>
                  <a:lnTo>
                    <a:pt x="316" y="1371"/>
                  </a:lnTo>
                  <a:lnTo>
                    <a:pt x="1581" y="317"/>
                  </a:lnTo>
                  <a:lnTo>
                    <a:pt x="1686" y="212"/>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04;p57">
              <a:extLst>
                <a:ext uri="{FF2B5EF4-FFF2-40B4-BE49-F238E27FC236}">
                  <a16:creationId xmlns:a16="http://schemas.microsoft.com/office/drawing/2014/main" id="{C6DCCB97-7D85-4594-85F2-473F4F70BB3C}"/>
                </a:ext>
              </a:extLst>
            </p:cNvPr>
            <p:cNvSpPr/>
            <p:nvPr/>
          </p:nvSpPr>
          <p:spPr>
            <a:xfrm>
              <a:off x="6223375" y="2615125"/>
              <a:ext cx="42150" cy="36925"/>
            </a:xfrm>
            <a:custGeom>
              <a:avLst/>
              <a:gdLst/>
              <a:ahLst/>
              <a:cxnLst/>
              <a:rect l="l" t="t" r="r" b="b"/>
              <a:pathLst>
                <a:path w="1686" h="1477" fill="none" extrusionOk="0">
                  <a:moveTo>
                    <a:pt x="1370" y="1"/>
                  </a:moveTo>
                  <a:lnTo>
                    <a:pt x="0" y="1055"/>
                  </a:lnTo>
                  <a:lnTo>
                    <a:pt x="0" y="1055"/>
                  </a:lnTo>
                  <a:lnTo>
                    <a:pt x="0" y="1265"/>
                  </a:lnTo>
                  <a:lnTo>
                    <a:pt x="0" y="1371"/>
                  </a:lnTo>
                  <a:lnTo>
                    <a:pt x="0" y="1371"/>
                  </a:lnTo>
                  <a:lnTo>
                    <a:pt x="105" y="1476"/>
                  </a:lnTo>
                  <a:lnTo>
                    <a:pt x="316" y="1371"/>
                  </a:lnTo>
                  <a:lnTo>
                    <a:pt x="1581" y="317"/>
                  </a:lnTo>
                  <a:lnTo>
                    <a:pt x="1581" y="317"/>
                  </a:lnTo>
                  <a:lnTo>
                    <a:pt x="1686" y="212"/>
                  </a:lnTo>
                  <a:lnTo>
                    <a:pt x="1581" y="1"/>
                  </a:lnTo>
                  <a:lnTo>
                    <a:pt x="1581" y="1"/>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05;p57">
              <a:extLst>
                <a:ext uri="{FF2B5EF4-FFF2-40B4-BE49-F238E27FC236}">
                  <a16:creationId xmlns:a16="http://schemas.microsoft.com/office/drawing/2014/main" id="{A1F2131A-3FB6-4A52-A03D-B1F2F389F3F0}"/>
                </a:ext>
              </a:extLst>
            </p:cNvPr>
            <p:cNvSpPr/>
            <p:nvPr/>
          </p:nvSpPr>
          <p:spPr>
            <a:xfrm>
              <a:off x="6262875" y="2665175"/>
              <a:ext cx="44800" cy="36900"/>
            </a:xfrm>
            <a:custGeom>
              <a:avLst/>
              <a:gdLst/>
              <a:ahLst/>
              <a:cxnLst/>
              <a:rect l="l" t="t" r="r" b="b"/>
              <a:pathLst>
                <a:path w="1792" h="1476" extrusionOk="0">
                  <a:moveTo>
                    <a:pt x="1370" y="1"/>
                  </a:moveTo>
                  <a:lnTo>
                    <a:pt x="106" y="1055"/>
                  </a:lnTo>
                  <a:lnTo>
                    <a:pt x="1" y="1265"/>
                  </a:lnTo>
                  <a:lnTo>
                    <a:pt x="106" y="1371"/>
                  </a:lnTo>
                  <a:lnTo>
                    <a:pt x="211" y="1476"/>
                  </a:lnTo>
                  <a:lnTo>
                    <a:pt x="422" y="1371"/>
                  </a:lnTo>
                  <a:lnTo>
                    <a:pt x="1686" y="317"/>
                  </a:lnTo>
                  <a:lnTo>
                    <a:pt x="1792" y="212"/>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06;p57">
              <a:extLst>
                <a:ext uri="{FF2B5EF4-FFF2-40B4-BE49-F238E27FC236}">
                  <a16:creationId xmlns:a16="http://schemas.microsoft.com/office/drawing/2014/main" id="{C921797E-F28F-44BD-8927-82B2973085F2}"/>
                </a:ext>
              </a:extLst>
            </p:cNvPr>
            <p:cNvSpPr/>
            <p:nvPr/>
          </p:nvSpPr>
          <p:spPr>
            <a:xfrm>
              <a:off x="6262875" y="2665175"/>
              <a:ext cx="44800" cy="36900"/>
            </a:xfrm>
            <a:custGeom>
              <a:avLst/>
              <a:gdLst/>
              <a:ahLst/>
              <a:cxnLst/>
              <a:rect l="l" t="t" r="r" b="b"/>
              <a:pathLst>
                <a:path w="1792" h="1476" fill="none" extrusionOk="0">
                  <a:moveTo>
                    <a:pt x="1370" y="1"/>
                  </a:moveTo>
                  <a:lnTo>
                    <a:pt x="106" y="1055"/>
                  </a:lnTo>
                  <a:lnTo>
                    <a:pt x="106" y="1055"/>
                  </a:lnTo>
                  <a:lnTo>
                    <a:pt x="1" y="1265"/>
                  </a:lnTo>
                  <a:lnTo>
                    <a:pt x="106" y="1371"/>
                  </a:lnTo>
                  <a:lnTo>
                    <a:pt x="106" y="1371"/>
                  </a:lnTo>
                  <a:lnTo>
                    <a:pt x="211" y="1476"/>
                  </a:lnTo>
                  <a:lnTo>
                    <a:pt x="422" y="1371"/>
                  </a:lnTo>
                  <a:lnTo>
                    <a:pt x="1686" y="317"/>
                  </a:lnTo>
                  <a:lnTo>
                    <a:pt x="1686" y="317"/>
                  </a:lnTo>
                  <a:lnTo>
                    <a:pt x="1792" y="212"/>
                  </a:lnTo>
                  <a:lnTo>
                    <a:pt x="1686" y="1"/>
                  </a:lnTo>
                  <a:lnTo>
                    <a:pt x="1686" y="1"/>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07;p57">
              <a:extLst>
                <a:ext uri="{FF2B5EF4-FFF2-40B4-BE49-F238E27FC236}">
                  <a16:creationId xmlns:a16="http://schemas.microsoft.com/office/drawing/2014/main" id="{AE6F4C26-A2D8-4BB8-9120-C4DFFDB6223B}"/>
                </a:ext>
              </a:extLst>
            </p:cNvPr>
            <p:cNvSpPr/>
            <p:nvPr/>
          </p:nvSpPr>
          <p:spPr>
            <a:xfrm>
              <a:off x="6305025" y="2715225"/>
              <a:ext cx="42175" cy="36900"/>
            </a:xfrm>
            <a:custGeom>
              <a:avLst/>
              <a:gdLst/>
              <a:ahLst/>
              <a:cxnLst/>
              <a:rect l="l" t="t" r="r" b="b"/>
              <a:pathLst>
                <a:path w="1687" h="1476" extrusionOk="0">
                  <a:moveTo>
                    <a:pt x="1370" y="1"/>
                  </a:moveTo>
                  <a:lnTo>
                    <a:pt x="106" y="1054"/>
                  </a:lnTo>
                  <a:lnTo>
                    <a:pt x="0" y="1265"/>
                  </a:lnTo>
                  <a:lnTo>
                    <a:pt x="106" y="1371"/>
                  </a:lnTo>
                  <a:lnTo>
                    <a:pt x="211" y="1476"/>
                  </a:lnTo>
                  <a:lnTo>
                    <a:pt x="316" y="1371"/>
                  </a:lnTo>
                  <a:lnTo>
                    <a:pt x="1686" y="317"/>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08;p57">
              <a:extLst>
                <a:ext uri="{FF2B5EF4-FFF2-40B4-BE49-F238E27FC236}">
                  <a16:creationId xmlns:a16="http://schemas.microsoft.com/office/drawing/2014/main" id="{C6EA5B30-1546-4F9B-92FC-727142FCB07A}"/>
                </a:ext>
              </a:extLst>
            </p:cNvPr>
            <p:cNvSpPr/>
            <p:nvPr/>
          </p:nvSpPr>
          <p:spPr>
            <a:xfrm>
              <a:off x="6305025" y="2715225"/>
              <a:ext cx="42175" cy="36900"/>
            </a:xfrm>
            <a:custGeom>
              <a:avLst/>
              <a:gdLst/>
              <a:ahLst/>
              <a:cxnLst/>
              <a:rect l="l" t="t" r="r" b="b"/>
              <a:pathLst>
                <a:path w="1687" h="1476" fill="none" extrusionOk="0">
                  <a:moveTo>
                    <a:pt x="1370" y="1"/>
                  </a:moveTo>
                  <a:lnTo>
                    <a:pt x="106" y="1054"/>
                  </a:lnTo>
                  <a:lnTo>
                    <a:pt x="106" y="1054"/>
                  </a:lnTo>
                  <a:lnTo>
                    <a:pt x="0" y="1265"/>
                  </a:lnTo>
                  <a:lnTo>
                    <a:pt x="106" y="1371"/>
                  </a:lnTo>
                  <a:lnTo>
                    <a:pt x="106" y="1371"/>
                  </a:lnTo>
                  <a:lnTo>
                    <a:pt x="211" y="1476"/>
                  </a:lnTo>
                  <a:lnTo>
                    <a:pt x="316" y="1371"/>
                  </a:lnTo>
                  <a:lnTo>
                    <a:pt x="1686" y="317"/>
                  </a:lnTo>
                  <a:lnTo>
                    <a:pt x="1686" y="317"/>
                  </a:lnTo>
                  <a:lnTo>
                    <a:pt x="1686" y="212"/>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09;p57">
              <a:extLst>
                <a:ext uri="{FF2B5EF4-FFF2-40B4-BE49-F238E27FC236}">
                  <a16:creationId xmlns:a16="http://schemas.microsoft.com/office/drawing/2014/main" id="{E039CA46-19B1-4CEF-BECC-8F42FE2D3919}"/>
                </a:ext>
              </a:extLst>
            </p:cNvPr>
            <p:cNvSpPr/>
            <p:nvPr/>
          </p:nvSpPr>
          <p:spPr>
            <a:xfrm>
              <a:off x="6347175" y="2765275"/>
              <a:ext cx="42175" cy="36900"/>
            </a:xfrm>
            <a:custGeom>
              <a:avLst/>
              <a:gdLst/>
              <a:ahLst/>
              <a:cxnLst/>
              <a:rect l="l" t="t" r="r" b="b"/>
              <a:pathLst>
                <a:path w="1687" h="1476" extrusionOk="0">
                  <a:moveTo>
                    <a:pt x="1370" y="1"/>
                  </a:moveTo>
                  <a:lnTo>
                    <a:pt x="0" y="1054"/>
                  </a:lnTo>
                  <a:lnTo>
                    <a:pt x="0" y="1265"/>
                  </a:lnTo>
                  <a:lnTo>
                    <a:pt x="0" y="1370"/>
                  </a:lnTo>
                  <a:lnTo>
                    <a:pt x="211" y="1476"/>
                  </a:lnTo>
                  <a:lnTo>
                    <a:pt x="316" y="1476"/>
                  </a:lnTo>
                  <a:lnTo>
                    <a:pt x="1581" y="317"/>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10;p57">
              <a:extLst>
                <a:ext uri="{FF2B5EF4-FFF2-40B4-BE49-F238E27FC236}">
                  <a16:creationId xmlns:a16="http://schemas.microsoft.com/office/drawing/2014/main" id="{176CF69D-A32C-4723-80E6-F321D4EA2C0B}"/>
                </a:ext>
              </a:extLst>
            </p:cNvPr>
            <p:cNvSpPr/>
            <p:nvPr/>
          </p:nvSpPr>
          <p:spPr>
            <a:xfrm>
              <a:off x="6347175" y="2765275"/>
              <a:ext cx="42175" cy="36900"/>
            </a:xfrm>
            <a:custGeom>
              <a:avLst/>
              <a:gdLst/>
              <a:ahLst/>
              <a:cxnLst/>
              <a:rect l="l" t="t" r="r" b="b"/>
              <a:pathLst>
                <a:path w="1687" h="1476" fill="none" extrusionOk="0">
                  <a:moveTo>
                    <a:pt x="1370" y="1"/>
                  </a:moveTo>
                  <a:lnTo>
                    <a:pt x="0" y="1054"/>
                  </a:lnTo>
                  <a:lnTo>
                    <a:pt x="0" y="1054"/>
                  </a:lnTo>
                  <a:lnTo>
                    <a:pt x="0" y="1265"/>
                  </a:lnTo>
                  <a:lnTo>
                    <a:pt x="0" y="1370"/>
                  </a:lnTo>
                  <a:lnTo>
                    <a:pt x="0" y="1370"/>
                  </a:lnTo>
                  <a:lnTo>
                    <a:pt x="211" y="1476"/>
                  </a:lnTo>
                  <a:lnTo>
                    <a:pt x="316" y="1476"/>
                  </a:lnTo>
                  <a:lnTo>
                    <a:pt x="1581" y="317"/>
                  </a:lnTo>
                  <a:lnTo>
                    <a:pt x="1581" y="317"/>
                  </a:lnTo>
                  <a:lnTo>
                    <a:pt x="1686" y="211"/>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11;p57">
              <a:extLst>
                <a:ext uri="{FF2B5EF4-FFF2-40B4-BE49-F238E27FC236}">
                  <a16:creationId xmlns:a16="http://schemas.microsoft.com/office/drawing/2014/main" id="{A2883E18-D302-4A6C-8C85-B8A85539AC58}"/>
                </a:ext>
              </a:extLst>
            </p:cNvPr>
            <p:cNvSpPr/>
            <p:nvPr/>
          </p:nvSpPr>
          <p:spPr>
            <a:xfrm>
              <a:off x="6386675" y="2815325"/>
              <a:ext cx="44800" cy="36900"/>
            </a:xfrm>
            <a:custGeom>
              <a:avLst/>
              <a:gdLst/>
              <a:ahLst/>
              <a:cxnLst/>
              <a:rect l="l" t="t" r="r" b="b"/>
              <a:pathLst>
                <a:path w="1792" h="1476" extrusionOk="0">
                  <a:moveTo>
                    <a:pt x="1370" y="1"/>
                  </a:moveTo>
                  <a:lnTo>
                    <a:pt x="106" y="1160"/>
                  </a:lnTo>
                  <a:lnTo>
                    <a:pt x="1" y="1265"/>
                  </a:lnTo>
                  <a:lnTo>
                    <a:pt x="106" y="1370"/>
                  </a:lnTo>
                  <a:lnTo>
                    <a:pt x="211" y="1476"/>
                  </a:lnTo>
                  <a:lnTo>
                    <a:pt x="422" y="1476"/>
                  </a:lnTo>
                  <a:lnTo>
                    <a:pt x="1687" y="422"/>
                  </a:lnTo>
                  <a:lnTo>
                    <a:pt x="1792" y="211"/>
                  </a:lnTo>
                  <a:lnTo>
                    <a:pt x="1687"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12;p57">
              <a:extLst>
                <a:ext uri="{FF2B5EF4-FFF2-40B4-BE49-F238E27FC236}">
                  <a16:creationId xmlns:a16="http://schemas.microsoft.com/office/drawing/2014/main" id="{97543716-3634-4B11-8FDE-80EC35C91E94}"/>
                </a:ext>
              </a:extLst>
            </p:cNvPr>
            <p:cNvSpPr/>
            <p:nvPr/>
          </p:nvSpPr>
          <p:spPr>
            <a:xfrm>
              <a:off x="6386675" y="2815325"/>
              <a:ext cx="44800" cy="36900"/>
            </a:xfrm>
            <a:custGeom>
              <a:avLst/>
              <a:gdLst/>
              <a:ahLst/>
              <a:cxnLst/>
              <a:rect l="l" t="t" r="r" b="b"/>
              <a:pathLst>
                <a:path w="1792" h="1476" fill="none" extrusionOk="0">
                  <a:moveTo>
                    <a:pt x="1370" y="1"/>
                  </a:moveTo>
                  <a:lnTo>
                    <a:pt x="106" y="1160"/>
                  </a:lnTo>
                  <a:lnTo>
                    <a:pt x="106" y="1160"/>
                  </a:lnTo>
                  <a:lnTo>
                    <a:pt x="1" y="1265"/>
                  </a:lnTo>
                  <a:lnTo>
                    <a:pt x="106" y="1370"/>
                  </a:lnTo>
                  <a:lnTo>
                    <a:pt x="106" y="1370"/>
                  </a:lnTo>
                  <a:lnTo>
                    <a:pt x="211" y="1476"/>
                  </a:lnTo>
                  <a:lnTo>
                    <a:pt x="422" y="1476"/>
                  </a:lnTo>
                  <a:lnTo>
                    <a:pt x="1687" y="422"/>
                  </a:lnTo>
                  <a:lnTo>
                    <a:pt x="1687" y="422"/>
                  </a:lnTo>
                  <a:lnTo>
                    <a:pt x="1792" y="211"/>
                  </a:lnTo>
                  <a:lnTo>
                    <a:pt x="1687" y="106"/>
                  </a:lnTo>
                  <a:lnTo>
                    <a:pt x="1687" y="106"/>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13;p57">
              <a:extLst>
                <a:ext uri="{FF2B5EF4-FFF2-40B4-BE49-F238E27FC236}">
                  <a16:creationId xmlns:a16="http://schemas.microsoft.com/office/drawing/2014/main" id="{1A7098B1-0612-4528-8B15-48E3A98B97E2}"/>
                </a:ext>
              </a:extLst>
            </p:cNvPr>
            <p:cNvSpPr/>
            <p:nvPr/>
          </p:nvSpPr>
          <p:spPr>
            <a:xfrm>
              <a:off x="6428825" y="2865375"/>
              <a:ext cx="42175" cy="36900"/>
            </a:xfrm>
            <a:custGeom>
              <a:avLst/>
              <a:gdLst/>
              <a:ahLst/>
              <a:cxnLst/>
              <a:rect l="l" t="t" r="r" b="b"/>
              <a:pathLst>
                <a:path w="1687" h="1476" extrusionOk="0">
                  <a:moveTo>
                    <a:pt x="1581" y="1"/>
                  </a:moveTo>
                  <a:lnTo>
                    <a:pt x="1370" y="106"/>
                  </a:lnTo>
                  <a:lnTo>
                    <a:pt x="106" y="1160"/>
                  </a:lnTo>
                  <a:lnTo>
                    <a:pt x="1" y="1265"/>
                  </a:lnTo>
                  <a:lnTo>
                    <a:pt x="106" y="1370"/>
                  </a:lnTo>
                  <a:lnTo>
                    <a:pt x="211" y="1476"/>
                  </a:lnTo>
                  <a:lnTo>
                    <a:pt x="317" y="1476"/>
                  </a:lnTo>
                  <a:lnTo>
                    <a:pt x="1686" y="422"/>
                  </a:lnTo>
                  <a:lnTo>
                    <a:pt x="1686" y="211"/>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14;p57">
              <a:extLst>
                <a:ext uri="{FF2B5EF4-FFF2-40B4-BE49-F238E27FC236}">
                  <a16:creationId xmlns:a16="http://schemas.microsoft.com/office/drawing/2014/main" id="{DD64BB11-DB15-4BA7-97C7-CFB3D369D44A}"/>
                </a:ext>
              </a:extLst>
            </p:cNvPr>
            <p:cNvSpPr/>
            <p:nvPr/>
          </p:nvSpPr>
          <p:spPr>
            <a:xfrm>
              <a:off x="6428825" y="2865375"/>
              <a:ext cx="42175" cy="36900"/>
            </a:xfrm>
            <a:custGeom>
              <a:avLst/>
              <a:gdLst/>
              <a:ahLst/>
              <a:cxnLst/>
              <a:rect l="l" t="t" r="r" b="b"/>
              <a:pathLst>
                <a:path w="1687" h="1476" fill="none" extrusionOk="0">
                  <a:moveTo>
                    <a:pt x="1370" y="106"/>
                  </a:moveTo>
                  <a:lnTo>
                    <a:pt x="106" y="1160"/>
                  </a:lnTo>
                  <a:lnTo>
                    <a:pt x="106" y="1160"/>
                  </a:lnTo>
                  <a:lnTo>
                    <a:pt x="1" y="1265"/>
                  </a:lnTo>
                  <a:lnTo>
                    <a:pt x="106" y="1370"/>
                  </a:lnTo>
                  <a:lnTo>
                    <a:pt x="106" y="1370"/>
                  </a:lnTo>
                  <a:lnTo>
                    <a:pt x="211" y="1476"/>
                  </a:lnTo>
                  <a:lnTo>
                    <a:pt x="317" y="1476"/>
                  </a:lnTo>
                  <a:lnTo>
                    <a:pt x="1686" y="422"/>
                  </a:lnTo>
                  <a:lnTo>
                    <a:pt x="1686" y="422"/>
                  </a:lnTo>
                  <a:lnTo>
                    <a:pt x="1686" y="211"/>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15;p57">
              <a:extLst>
                <a:ext uri="{FF2B5EF4-FFF2-40B4-BE49-F238E27FC236}">
                  <a16:creationId xmlns:a16="http://schemas.microsoft.com/office/drawing/2014/main" id="{B0541707-4B1F-4A5A-932B-2FD4EC91B237}"/>
                </a:ext>
              </a:extLst>
            </p:cNvPr>
            <p:cNvSpPr/>
            <p:nvPr/>
          </p:nvSpPr>
          <p:spPr>
            <a:xfrm>
              <a:off x="6470975" y="2915425"/>
              <a:ext cx="42175" cy="36900"/>
            </a:xfrm>
            <a:custGeom>
              <a:avLst/>
              <a:gdLst/>
              <a:ahLst/>
              <a:cxnLst/>
              <a:rect l="l" t="t" r="r" b="b"/>
              <a:pathLst>
                <a:path w="1687" h="1476" extrusionOk="0">
                  <a:moveTo>
                    <a:pt x="1475" y="1"/>
                  </a:moveTo>
                  <a:lnTo>
                    <a:pt x="1370" y="106"/>
                  </a:lnTo>
                  <a:lnTo>
                    <a:pt x="106" y="1160"/>
                  </a:lnTo>
                  <a:lnTo>
                    <a:pt x="0" y="1265"/>
                  </a:lnTo>
                  <a:lnTo>
                    <a:pt x="0" y="1476"/>
                  </a:lnTo>
                  <a:lnTo>
                    <a:pt x="316" y="1476"/>
                  </a:lnTo>
                  <a:lnTo>
                    <a:pt x="1581" y="422"/>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16;p57">
              <a:extLst>
                <a:ext uri="{FF2B5EF4-FFF2-40B4-BE49-F238E27FC236}">
                  <a16:creationId xmlns:a16="http://schemas.microsoft.com/office/drawing/2014/main" id="{C8179FC9-1AAB-4E2E-BA29-E00929D3D5A8}"/>
                </a:ext>
              </a:extLst>
            </p:cNvPr>
            <p:cNvSpPr/>
            <p:nvPr/>
          </p:nvSpPr>
          <p:spPr>
            <a:xfrm>
              <a:off x="6470975" y="2915425"/>
              <a:ext cx="42175" cy="36900"/>
            </a:xfrm>
            <a:custGeom>
              <a:avLst/>
              <a:gdLst/>
              <a:ahLst/>
              <a:cxnLst/>
              <a:rect l="l" t="t" r="r" b="b"/>
              <a:pathLst>
                <a:path w="1687" h="1476" fill="none" extrusionOk="0">
                  <a:moveTo>
                    <a:pt x="1370" y="106"/>
                  </a:moveTo>
                  <a:lnTo>
                    <a:pt x="106" y="1160"/>
                  </a:lnTo>
                  <a:lnTo>
                    <a:pt x="106" y="1160"/>
                  </a:lnTo>
                  <a:lnTo>
                    <a:pt x="0" y="1265"/>
                  </a:lnTo>
                  <a:lnTo>
                    <a:pt x="0" y="1476"/>
                  </a:lnTo>
                  <a:lnTo>
                    <a:pt x="0" y="1476"/>
                  </a:lnTo>
                  <a:lnTo>
                    <a:pt x="211" y="1476"/>
                  </a:lnTo>
                  <a:lnTo>
                    <a:pt x="316" y="1476"/>
                  </a:lnTo>
                  <a:lnTo>
                    <a:pt x="1581" y="422"/>
                  </a:lnTo>
                  <a:lnTo>
                    <a:pt x="1581" y="422"/>
                  </a:lnTo>
                  <a:lnTo>
                    <a:pt x="1686" y="211"/>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17;p57">
              <a:extLst>
                <a:ext uri="{FF2B5EF4-FFF2-40B4-BE49-F238E27FC236}">
                  <a16:creationId xmlns:a16="http://schemas.microsoft.com/office/drawing/2014/main" id="{55358022-9BE1-4465-95B7-8E44F0886EE3}"/>
                </a:ext>
              </a:extLst>
            </p:cNvPr>
            <p:cNvSpPr/>
            <p:nvPr/>
          </p:nvSpPr>
          <p:spPr>
            <a:xfrm>
              <a:off x="6513125" y="2965475"/>
              <a:ext cx="42175" cy="36900"/>
            </a:xfrm>
            <a:custGeom>
              <a:avLst/>
              <a:gdLst/>
              <a:ahLst/>
              <a:cxnLst/>
              <a:rect l="l" t="t" r="r" b="b"/>
              <a:pathLst>
                <a:path w="1687" h="1476" extrusionOk="0">
                  <a:moveTo>
                    <a:pt x="1475" y="0"/>
                  </a:moveTo>
                  <a:lnTo>
                    <a:pt x="1370" y="106"/>
                  </a:lnTo>
                  <a:lnTo>
                    <a:pt x="0" y="1159"/>
                  </a:lnTo>
                  <a:lnTo>
                    <a:pt x="0" y="1265"/>
                  </a:lnTo>
                  <a:lnTo>
                    <a:pt x="0" y="1476"/>
                  </a:lnTo>
                  <a:lnTo>
                    <a:pt x="316" y="1476"/>
                  </a:lnTo>
                  <a:lnTo>
                    <a:pt x="1581" y="422"/>
                  </a:lnTo>
                  <a:lnTo>
                    <a:pt x="1686" y="317"/>
                  </a:lnTo>
                  <a:lnTo>
                    <a:pt x="1581" y="106"/>
                  </a:lnTo>
                  <a:lnTo>
                    <a:pt x="147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18;p57">
              <a:extLst>
                <a:ext uri="{FF2B5EF4-FFF2-40B4-BE49-F238E27FC236}">
                  <a16:creationId xmlns:a16="http://schemas.microsoft.com/office/drawing/2014/main" id="{02B916F1-3275-43B8-91B2-6B6B1791A5EF}"/>
                </a:ext>
              </a:extLst>
            </p:cNvPr>
            <p:cNvSpPr/>
            <p:nvPr/>
          </p:nvSpPr>
          <p:spPr>
            <a:xfrm>
              <a:off x="6513125" y="2965475"/>
              <a:ext cx="42175" cy="36900"/>
            </a:xfrm>
            <a:custGeom>
              <a:avLst/>
              <a:gdLst/>
              <a:ahLst/>
              <a:cxnLst/>
              <a:rect l="l" t="t" r="r" b="b"/>
              <a:pathLst>
                <a:path w="1687" h="1476" fill="none" extrusionOk="0">
                  <a:moveTo>
                    <a:pt x="1370" y="106"/>
                  </a:moveTo>
                  <a:lnTo>
                    <a:pt x="0" y="1159"/>
                  </a:lnTo>
                  <a:lnTo>
                    <a:pt x="0" y="1159"/>
                  </a:lnTo>
                  <a:lnTo>
                    <a:pt x="0" y="1265"/>
                  </a:lnTo>
                  <a:lnTo>
                    <a:pt x="0" y="1476"/>
                  </a:lnTo>
                  <a:lnTo>
                    <a:pt x="0" y="1476"/>
                  </a:lnTo>
                  <a:lnTo>
                    <a:pt x="106" y="1476"/>
                  </a:lnTo>
                  <a:lnTo>
                    <a:pt x="316" y="1476"/>
                  </a:lnTo>
                  <a:lnTo>
                    <a:pt x="1581" y="422"/>
                  </a:lnTo>
                  <a:lnTo>
                    <a:pt x="1581" y="422"/>
                  </a:lnTo>
                  <a:lnTo>
                    <a:pt x="1686" y="317"/>
                  </a:lnTo>
                  <a:lnTo>
                    <a:pt x="1581" y="106"/>
                  </a:lnTo>
                  <a:lnTo>
                    <a:pt x="1581" y="106"/>
                  </a:lnTo>
                  <a:lnTo>
                    <a:pt x="1475"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19;p57">
              <a:extLst>
                <a:ext uri="{FF2B5EF4-FFF2-40B4-BE49-F238E27FC236}">
                  <a16:creationId xmlns:a16="http://schemas.microsoft.com/office/drawing/2014/main" id="{D2605024-7812-480F-85A8-7712DE195298}"/>
                </a:ext>
              </a:extLst>
            </p:cNvPr>
            <p:cNvSpPr/>
            <p:nvPr/>
          </p:nvSpPr>
          <p:spPr>
            <a:xfrm>
              <a:off x="6552625" y="3015525"/>
              <a:ext cx="42175" cy="36900"/>
            </a:xfrm>
            <a:custGeom>
              <a:avLst/>
              <a:gdLst/>
              <a:ahLst/>
              <a:cxnLst/>
              <a:rect l="l" t="t" r="r" b="b"/>
              <a:pathLst>
                <a:path w="1687" h="1476" extrusionOk="0">
                  <a:moveTo>
                    <a:pt x="1581" y="0"/>
                  </a:moveTo>
                  <a:lnTo>
                    <a:pt x="1370" y="106"/>
                  </a:lnTo>
                  <a:lnTo>
                    <a:pt x="106" y="1159"/>
                  </a:lnTo>
                  <a:lnTo>
                    <a:pt x="1" y="1265"/>
                  </a:lnTo>
                  <a:lnTo>
                    <a:pt x="106" y="1475"/>
                  </a:lnTo>
                  <a:lnTo>
                    <a:pt x="422" y="1475"/>
                  </a:lnTo>
                  <a:lnTo>
                    <a:pt x="1687" y="422"/>
                  </a:lnTo>
                  <a:lnTo>
                    <a:pt x="1687" y="316"/>
                  </a:lnTo>
                  <a:lnTo>
                    <a:pt x="1687" y="106"/>
                  </a:lnTo>
                  <a:lnTo>
                    <a:pt x="15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20;p57">
              <a:extLst>
                <a:ext uri="{FF2B5EF4-FFF2-40B4-BE49-F238E27FC236}">
                  <a16:creationId xmlns:a16="http://schemas.microsoft.com/office/drawing/2014/main" id="{AB462713-12B3-4BA6-864E-7FE379A5026A}"/>
                </a:ext>
              </a:extLst>
            </p:cNvPr>
            <p:cNvSpPr/>
            <p:nvPr/>
          </p:nvSpPr>
          <p:spPr>
            <a:xfrm>
              <a:off x="6552625" y="3015525"/>
              <a:ext cx="42175" cy="36900"/>
            </a:xfrm>
            <a:custGeom>
              <a:avLst/>
              <a:gdLst/>
              <a:ahLst/>
              <a:cxnLst/>
              <a:rect l="l" t="t" r="r" b="b"/>
              <a:pathLst>
                <a:path w="1687" h="1476" fill="none" extrusionOk="0">
                  <a:moveTo>
                    <a:pt x="1370" y="106"/>
                  </a:moveTo>
                  <a:lnTo>
                    <a:pt x="106" y="1159"/>
                  </a:lnTo>
                  <a:lnTo>
                    <a:pt x="106" y="1159"/>
                  </a:lnTo>
                  <a:lnTo>
                    <a:pt x="1" y="1265"/>
                  </a:lnTo>
                  <a:lnTo>
                    <a:pt x="106" y="1475"/>
                  </a:lnTo>
                  <a:lnTo>
                    <a:pt x="106" y="1475"/>
                  </a:lnTo>
                  <a:lnTo>
                    <a:pt x="211" y="1475"/>
                  </a:lnTo>
                  <a:lnTo>
                    <a:pt x="422" y="1475"/>
                  </a:lnTo>
                  <a:lnTo>
                    <a:pt x="1687" y="422"/>
                  </a:lnTo>
                  <a:lnTo>
                    <a:pt x="1687" y="422"/>
                  </a:lnTo>
                  <a:lnTo>
                    <a:pt x="1687" y="316"/>
                  </a:lnTo>
                  <a:lnTo>
                    <a:pt x="1687" y="106"/>
                  </a:lnTo>
                  <a:lnTo>
                    <a:pt x="1687" y="106"/>
                  </a:lnTo>
                  <a:lnTo>
                    <a:pt x="1581"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21;p57">
              <a:extLst>
                <a:ext uri="{FF2B5EF4-FFF2-40B4-BE49-F238E27FC236}">
                  <a16:creationId xmlns:a16="http://schemas.microsoft.com/office/drawing/2014/main" id="{CEEB39EC-3648-4125-AD69-783420504660}"/>
                </a:ext>
              </a:extLst>
            </p:cNvPr>
            <p:cNvSpPr/>
            <p:nvPr/>
          </p:nvSpPr>
          <p:spPr>
            <a:xfrm>
              <a:off x="6594775" y="3068200"/>
              <a:ext cx="42175" cy="36900"/>
            </a:xfrm>
            <a:custGeom>
              <a:avLst/>
              <a:gdLst/>
              <a:ahLst/>
              <a:cxnLst/>
              <a:rect l="l" t="t" r="r" b="b"/>
              <a:pathLst>
                <a:path w="1687" h="1476" extrusionOk="0">
                  <a:moveTo>
                    <a:pt x="1370" y="1"/>
                  </a:moveTo>
                  <a:lnTo>
                    <a:pt x="106" y="1054"/>
                  </a:lnTo>
                  <a:lnTo>
                    <a:pt x="1" y="1160"/>
                  </a:lnTo>
                  <a:lnTo>
                    <a:pt x="1" y="1370"/>
                  </a:lnTo>
                  <a:lnTo>
                    <a:pt x="211" y="1476"/>
                  </a:lnTo>
                  <a:lnTo>
                    <a:pt x="317" y="1370"/>
                  </a:lnTo>
                  <a:lnTo>
                    <a:pt x="1581" y="317"/>
                  </a:lnTo>
                  <a:lnTo>
                    <a:pt x="1686" y="211"/>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22;p57">
              <a:extLst>
                <a:ext uri="{FF2B5EF4-FFF2-40B4-BE49-F238E27FC236}">
                  <a16:creationId xmlns:a16="http://schemas.microsoft.com/office/drawing/2014/main" id="{89260281-FEEE-41D0-89E5-15634FDE6525}"/>
                </a:ext>
              </a:extLst>
            </p:cNvPr>
            <p:cNvSpPr/>
            <p:nvPr/>
          </p:nvSpPr>
          <p:spPr>
            <a:xfrm>
              <a:off x="6594775" y="3068200"/>
              <a:ext cx="42175" cy="36900"/>
            </a:xfrm>
            <a:custGeom>
              <a:avLst/>
              <a:gdLst/>
              <a:ahLst/>
              <a:cxnLst/>
              <a:rect l="l" t="t" r="r" b="b"/>
              <a:pathLst>
                <a:path w="1687" h="1476" fill="none" extrusionOk="0">
                  <a:moveTo>
                    <a:pt x="1370" y="1"/>
                  </a:moveTo>
                  <a:lnTo>
                    <a:pt x="106" y="1054"/>
                  </a:lnTo>
                  <a:lnTo>
                    <a:pt x="106" y="1054"/>
                  </a:lnTo>
                  <a:lnTo>
                    <a:pt x="1" y="1160"/>
                  </a:lnTo>
                  <a:lnTo>
                    <a:pt x="1" y="1370"/>
                  </a:lnTo>
                  <a:lnTo>
                    <a:pt x="1" y="1370"/>
                  </a:lnTo>
                  <a:lnTo>
                    <a:pt x="211" y="1476"/>
                  </a:lnTo>
                  <a:lnTo>
                    <a:pt x="317" y="1370"/>
                  </a:lnTo>
                  <a:lnTo>
                    <a:pt x="1581" y="317"/>
                  </a:lnTo>
                  <a:lnTo>
                    <a:pt x="1581" y="317"/>
                  </a:lnTo>
                  <a:lnTo>
                    <a:pt x="1686" y="211"/>
                  </a:lnTo>
                  <a:lnTo>
                    <a:pt x="1686" y="1"/>
                  </a:lnTo>
                  <a:lnTo>
                    <a:pt x="1686" y="1"/>
                  </a:lnTo>
                  <a:lnTo>
                    <a:pt x="1476"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23;p57">
              <a:extLst>
                <a:ext uri="{FF2B5EF4-FFF2-40B4-BE49-F238E27FC236}">
                  <a16:creationId xmlns:a16="http://schemas.microsoft.com/office/drawing/2014/main" id="{1736C24A-59FA-448B-8312-71FF1241DA03}"/>
                </a:ext>
              </a:extLst>
            </p:cNvPr>
            <p:cNvSpPr/>
            <p:nvPr/>
          </p:nvSpPr>
          <p:spPr>
            <a:xfrm>
              <a:off x="6025800" y="2633575"/>
              <a:ext cx="326650" cy="363525"/>
            </a:xfrm>
            <a:custGeom>
              <a:avLst/>
              <a:gdLst/>
              <a:ahLst/>
              <a:cxnLst/>
              <a:rect l="l" t="t" r="r" b="b"/>
              <a:pathLst>
                <a:path w="13066" h="14541" extrusionOk="0">
                  <a:moveTo>
                    <a:pt x="211" y="1"/>
                  </a:moveTo>
                  <a:lnTo>
                    <a:pt x="1" y="1265"/>
                  </a:lnTo>
                  <a:lnTo>
                    <a:pt x="11380" y="14330"/>
                  </a:lnTo>
                  <a:lnTo>
                    <a:pt x="13066" y="14541"/>
                  </a:lnTo>
                  <a:lnTo>
                    <a:pt x="211" y="1"/>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24;p57">
              <a:extLst>
                <a:ext uri="{FF2B5EF4-FFF2-40B4-BE49-F238E27FC236}">
                  <a16:creationId xmlns:a16="http://schemas.microsoft.com/office/drawing/2014/main" id="{3621917D-8361-4430-8B7B-7D9098AEB818}"/>
                </a:ext>
              </a:extLst>
            </p:cNvPr>
            <p:cNvSpPr/>
            <p:nvPr/>
          </p:nvSpPr>
          <p:spPr>
            <a:xfrm>
              <a:off x="5743950" y="3081375"/>
              <a:ext cx="990450" cy="144900"/>
            </a:xfrm>
            <a:custGeom>
              <a:avLst/>
              <a:gdLst/>
              <a:ahLst/>
              <a:cxnLst/>
              <a:rect l="l" t="t" r="r" b="b"/>
              <a:pathLst>
                <a:path w="39618" h="5796" extrusionOk="0">
                  <a:moveTo>
                    <a:pt x="1" y="0"/>
                  </a:moveTo>
                  <a:lnTo>
                    <a:pt x="211" y="1476"/>
                  </a:lnTo>
                  <a:lnTo>
                    <a:pt x="39618" y="5796"/>
                  </a:lnTo>
                  <a:lnTo>
                    <a:pt x="39618" y="4531"/>
                  </a:lnTo>
                  <a:lnTo>
                    <a:pt x="1"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25;p57">
              <a:extLst>
                <a:ext uri="{FF2B5EF4-FFF2-40B4-BE49-F238E27FC236}">
                  <a16:creationId xmlns:a16="http://schemas.microsoft.com/office/drawing/2014/main" id="{6A605556-FB37-46B2-B997-C0C233EF49E6}"/>
                </a:ext>
              </a:extLst>
            </p:cNvPr>
            <p:cNvSpPr/>
            <p:nvPr/>
          </p:nvSpPr>
          <p:spPr>
            <a:xfrm>
              <a:off x="5738675" y="2220025"/>
              <a:ext cx="1001000" cy="979900"/>
            </a:xfrm>
            <a:custGeom>
              <a:avLst/>
              <a:gdLst/>
              <a:ahLst/>
              <a:cxnLst/>
              <a:rect l="l" t="t" r="r" b="b"/>
              <a:pathLst>
                <a:path w="40040" h="39196" extrusionOk="0">
                  <a:moveTo>
                    <a:pt x="6323" y="7270"/>
                  </a:moveTo>
                  <a:lnTo>
                    <a:pt x="6217" y="7376"/>
                  </a:lnTo>
                  <a:lnTo>
                    <a:pt x="6112" y="7481"/>
                  </a:lnTo>
                  <a:lnTo>
                    <a:pt x="5269" y="10958"/>
                  </a:lnTo>
                  <a:lnTo>
                    <a:pt x="5375" y="11169"/>
                  </a:lnTo>
                  <a:lnTo>
                    <a:pt x="5585" y="11169"/>
                  </a:lnTo>
                  <a:lnTo>
                    <a:pt x="5691" y="11064"/>
                  </a:lnTo>
                  <a:lnTo>
                    <a:pt x="6534" y="7587"/>
                  </a:lnTo>
                  <a:lnTo>
                    <a:pt x="6428" y="7376"/>
                  </a:lnTo>
                  <a:lnTo>
                    <a:pt x="6323" y="7270"/>
                  </a:lnTo>
                  <a:close/>
                  <a:moveTo>
                    <a:pt x="11828" y="17036"/>
                  </a:moveTo>
                  <a:lnTo>
                    <a:pt x="24024" y="30872"/>
                  </a:lnTo>
                  <a:lnTo>
                    <a:pt x="9905" y="28976"/>
                  </a:lnTo>
                  <a:lnTo>
                    <a:pt x="11828" y="17036"/>
                  </a:lnTo>
                  <a:close/>
                  <a:moveTo>
                    <a:pt x="11486" y="16332"/>
                  </a:moveTo>
                  <a:lnTo>
                    <a:pt x="11486" y="16437"/>
                  </a:lnTo>
                  <a:lnTo>
                    <a:pt x="9484" y="29081"/>
                  </a:lnTo>
                  <a:lnTo>
                    <a:pt x="9484" y="29186"/>
                  </a:lnTo>
                  <a:lnTo>
                    <a:pt x="9694" y="29292"/>
                  </a:lnTo>
                  <a:lnTo>
                    <a:pt x="24446" y="31294"/>
                  </a:lnTo>
                  <a:lnTo>
                    <a:pt x="24656" y="31294"/>
                  </a:lnTo>
                  <a:lnTo>
                    <a:pt x="24762" y="31188"/>
                  </a:lnTo>
                  <a:lnTo>
                    <a:pt x="24762" y="31083"/>
                  </a:lnTo>
                  <a:lnTo>
                    <a:pt x="24656" y="30977"/>
                  </a:lnTo>
                  <a:lnTo>
                    <a:pt x="11802" y="16332"/>
                  </a:lnTo>
                  <a:close/>
                  <a:moveTo>
                    <a:pt x="7903" y="0"/>
                  </a:moveTo>
                  <a:lnTo>
                    <a:pt x="7798" y="106"/>
                  </a:lnTo>
                  <a:lnTo>
                    <a:pt x="7693" y="211"/>
                  </a:lnTo>
                  <a:lnTo>
                    <a:pt x="6534" y="5269"/>
                  </a:lnTo>
                  <a:lnTo>
                    <a:pt x="6639" y="5479"/>
                  </a:lnTo>
                  <a:lnTo>
                    <a:pt x="6850" y="5479"/>
                  </a:lnTo>
                  <a:lnTo>
                    <a:pt x="6955" y="5374"/>
                  </a:lnTo>
                  <a:lnTo>
                    <a:pt x="8009" y="738"/>
                  </a:lnTo>
                  <a:lnTo>
                    <a:pt x="39302" y="38774"/>
                  </a:lnTo>
                  <a:lnTo>
                    <a:pt x="528" y="34349"/>
                  </a:lnTo>
                  <a:lnTo>
                    <a:pt x="5269" y="13065"/>
                  </a:lnTo>
                  <a:lnTo>
                    <a:pt x="5269" y="12855"/>
                  </a:lnTo>
                  <a:lnTo>
                    <a:pt x="4953" y="12855"/>
                  </a:lnTo>
                  <a:lnTo>
                    <a:pt x="4848" y="12960"/>
                  </a:lnTo>
                  <a:lnTo>
                    <a:pt x="1" y="34454"/>
                  </a:lnTo>
                  <a:lnTo>
                    <a:pt x="106" y="34560"/>
                  </a:lnTo>
                  <a:lnTo>
                    <a:pt x="212" y="34665"/>
                  </a:lnTo>
                  <a:lnTo>
                    <a:pt x="39829" y="39196"/>
                  </a:lnTo>
                  <a:lnTo>
                    <a:pt x="39934" y="39196"/>
                  </a:lnTo>
                  <a:lnTo>
                    <a:pt x="40040" y="39091"/>
                  </a:lnTo>
                  <a:lnTo>
                    <a:pt x="40040" y="38985"/>
                  </a:lnTo>
                  <a:lnTo>
                    <a:pt x="39934" y="38880"/>
                  </a:lnTo>
                  <a:lnTo>
                    <a:pt x="8114" y="106"/>
                  </a:lnTo>
                  <a:lnTo>
                    <a:pt x="8009"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2826;p57">
            <a:extLst>
              <a:ext uri="{FF2B5EF4-FFF2-40B4-BE49-F238E27FC236}">
                <a16:creationId xmlns:a16="http://schemas.microsoft.com/office/drawing/2014/main" id="{09FEF3CC-5B9E-43C2-B617-B9E108A78667}"/>
              </a:ext>
            </a:extLst>
          </p:cNvPr>
          <p:cNvGrpSpPr/>
          <p:nvPr/>
        </p:nvGrpSpPr>
        <p:grpSpPr>
          <a:xfrm>
            <a:off x="5496388" y="3124294"/>
            <a:ext cx="337175" cy="410925"/>
            <a:chOff x="4641600" y="905613"/>
            <a:chExt cx="337175" cy="410925"/>
          </a:xfrm>
        </p:grpSpPr>
        <p:sp>
          <p:nvSpPr>
            <p:cNvPr id="124" name="Google Shape;2827;p57">
              <a:extLst>
                <a:ext uri="{FF2B5EF4-FFF2-40B4-BE49-F238E27FC236}">
                  <a16:creationId xmlns:a16="http://schemas.microsoft.com/office/drawing/2014/main" id="{24B05AE3-5A3A-4D47-B9DC-1E7118AB663E}"/>
                </a:ext>
              </a:extLst>
            </p:cNvPr>
            <p:cNvSpPr/>
            <p:nvPr/>
          </p:nvSpPr>
          <p:spPr>
            <a:xfrm>
              <a:off x="4644225" y="1095263"/>
              <a:ext cx="321400" cy="221275"/>
            </a:xfrm>
            <a:custGeom>
              <a:avLst/>
              <a:gdLst/>
              <a:ahLst/>
              <a:cxnLst/>
              <a:rect l="l" t="t" r="r" b="b"/>
              <a:pathLst>
                <a:path w="12856" h="8851" extrusionOk="0">
                  <a:moveTo>
                    <a:pt x="633" y="0"/>
                  </a:move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4531"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28;p57">
              <a:extLst>
                <a:ext uri="{FF2B5EF4-FFF2-40B4-BE49-F238E27FC236}">
                  <a16:creationId xmlns:a16="http://schemas.microsoft.com/office/drawing/2014/main" id="{6A5867D7-0DF2-400D-BBBD-1CD07069860C}"/>
                </a:ext>
              </a:extLst>
            </p:cNvPr>
            <p:cNvSpPr/>
            <p:nvPr/>
          </p:nvSpPr>
          <p:spPr>
            <a:xfrm>
              <a:off x="4644225" y="1095263"/>
              <a:ext cx="321400" cy="221275"/>
            </a:xfrm>
            <a:custGeom>
              <a:avLst/>
              <a:gdLst/>
              <a:ahLst/>
              <a:cxnLst/>
              <a:rect l="l" t="t" r="r" b="b"/>
              <a:pathLst>
                <a:path w="12856" h="8851" fill="none" extrusionOk="0">
                  <a:moveTo>
                    <a:pt x="12644" y="0"/>
                  </a:moveTo>
                  <a:lnTo>
                    <a:pt x="633" y="0"/>
                  </a:lnTo>
                  <a:lnTo>
                    <a:pt x="633" y="0"/>
                  </a:ln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3583" y="8535"/>
                  </a:lnTo>
                  <a:lnTo>
                    <a:pt x="4531" y="8851"/>
                  </a:lnTo>
                  <a:lnTo>
                    <a:pt x="5480" y="8851"/>
                  </a:lnTo>
                  <a:lnTo>
                    <a:pt x="5480"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29;p57">
              <a:extLst>
                <a:ext uri="{FF2B5EF4-FFF2-40B4-BE49-F238E27FC236}">
                  <a16:creationId xmlns:a16="http://schemas.microsoft.com/office/drawing/2014/main" id="{6E045E1A-D6AB-482A-B8F8-589E761BC9C6}"/>
                </a:ext>
              </a:extLst>
            </p:cNvPr>
            <p:cNvSpPr/>
            <p:nvPr/>
          </p:nvSpPr>
          <p:spPr>
            <a:xfrm>
              <a:off x="4646875" y="910863"/>
              <a:ext cx="326650" cy="326675"/>
            </a:xfrm>
            <a:custGeom>
              <a:avLst/>
              <a:gdLst/>
              <a:ahLst/>
              <a:cxnLst/>
              <a:rect l="l" t="t" r="r" b="b"/>
              <a:pathLst>
                <a:path w="13066" h="13067" extrusionOk="0">
                  <a:moveTo>
                    <a:pt x="5900" y="1"/>
                  </a:moveTo>
                  <a:lnTo>
                    <a:pt x="5268" y="106"/>
                  </a:lnTo>
                  <a:lnTo>
                    <a:pt x="4636" y="317"/>
                  </a:lnTo>
                  <a:lnTo>
                    <a:pt x="4004" y="528"/>
                  </a:lnTo>
                  <a:lnTo>
                    <a:pt x="2950" y="1054"/>
                  </a:lnTo>
                  <a:lnTo>
                    <a:pt x="1897" y="1897"/>
                  </a:lnTo>
                  <a:lnTo>
                    <a:pt x="1159" y="2846"/>
                  </a:lnTo>
                  <a:lnTo>
                    <a:pt x="527" y="4005"/>
                  </a:lnTo>
                  <a:lnTo>
                    <a:pt x="316" y="4532"/>
                  </a:lnTo>
                  <a:lnTo>
                    <a:pt x="211" y="5164"/>
                  </a:lnTo>
                  <a:lnTo>
                    <a:pt x="105" y="5796"/>
                  </a:lnTo>
                  <a:lnTo>
                    <a:pt x="0" y="6533"/>
                  </a:lnTo>
                  <a:lnTo>
                    <a:pt x="105" y="7166"/>
                  </a:lnTo>
                  <a:lnTo>
                    <a:pt x="211" y="7798"/>
                  </a:lnTo>
                  <a:lnTo>
                    <a:pt x="316" y="8430"/>
                  </a:lnTo>
                  <a:lnTo>
                    <a:pt x="527" y="9062"/>
                  </a:lnTo>
                  <a:lnTo>
                    <a:pt x="1159" y="10116"/>
                  </a:lnTo>
                  <a:lnTo>
                    <a:pt x="1897" y="11169"/>
                  </a:lnTo>
                  <a:lnTo>
                    <a:pt x="2950" y="11907"/>
                  </a:lnTo>
                  <a:lnTo>
                    <a:pt x="4004" y="12539"/>
                  </a:lnTo>
                  <a:lnTo>
                    <a:pt x="4636" y="12750"/>
                  </a:lnTo>
                  <a:lnTo>
                    <a:pt x="5268" y="12855"/>
                  </a:lnTo>
                  <a:lnTo>
                    <a:pt x="5900" y="12961"/>
                  </a:lnTo>
                  <a:lnTo>
                    <a:pt x="6533" y="13066"/>
                  </a:lnTo>
                  <a:lnTo>
                    <a:pt x="7270" y="12961"/>
                  </a:lnTo>
                  <a:lnTo>
                    <a:pt x="7902" y="12855"/>
                  </a:lnTo>
                  <a:lnTo>
                    <a:pt x="8535" y="12750"/>
                  </a:lnTo>
                  <a:lnTo>
                    <a:pt x="9061" y="12539"/>
                  </a:lnTo>
                  <a:lnTo>
                    <a:pt x="10220" y="11907"/>
                  </a:lnTo>
                  <a:lnTo>
                    <a:pt x="11169" y="11169"/>
                  </a:lnTo>
                  <a:lnTo>
                    <a:pt x="12012" y="10116"/>
                  </a:lnTo>
                  <a:lnTo>
                    <a:pt x="12538" y="9062"/>
                  </a:lnTo>
                  <a:lnTo>
                    <a:pt x="12749" y="8430"/>
                  </a:lnTo>
                  <a:lnTo>
                    <a:pt x="12960" y="7798"/>
                  </a:lnTo>
                  <a:lnTo>
                    <a:pt x="13065" y="7166"/>
                  </a:lnTo>
                  <a:lnTo>
                    <a:pt x="13065" y="6533"/>
                  </a:lnTo>
                  <a:lnTo>
                    <a:pt x="13065" y="5796"/>
                  </a:lnTo>
                  <a:lnTo>
                    <a:pt x="12960" y="5164"/>
                  </a:lnTo>
                  <a:lnTo>
                    <a:pt x="12749" y="4532"/>
                  </a:lnTo>
                  <a:lnTo>
                    <a:pt x="12538" y="4005"/>
                  </a:lnTo>
                  <a:lnTo>
                    <a:pt x="12012" y="2846"/>
                  </a:lnTo>
                  <a:lnTo>
                    <a:pt x="11169" y="1897"/>
                  </a:lnTo>
                  <a:lnTo>
                    <a:pt x="10220" y="1054"/>
                  </a:lnTo>
                  <a:lnTo>
                    <a:pt x="9061" y="528"/>
                  </a:lnTo>
                  <a:lnTo>
                    <a:pt x="8535" y="317"/>
                  </a:lnTo>
                  <a:lnTo>
                    <a:pt x="7902" y="106"/>
                  </a:lnTo>
                  <a:lnTo>
                    <a:pt x="7270" y="1"/>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30;p57">
              <a:extLst>
                <a:ext uri="{FF2B5EF4-FFF2-40B4-BE49-F238E27FC236}">
                  <a16:creationId xmlns:a16="http://schemas.microsoft.com/office/drawing/2014/main" id="{DB05BB47-8ED9-4B7F-81AC-A5C5A14D8177}"/>
                </a:ext>
              </a:extLst>
            </p:cNvPr>
            <p:cNvSpPr/>
            <p:nvPr/>
          </p:nvSpPr>
          <p:spPr>
            <a:xfrm>
              <a:off x="4673200" y="1000438"/>
              <a:ext cx="300325" cy="237100"/>
            </a:xfrm>
            <a:custGeom>
              <a:avLst/>
              <a:gdLst/>
              <a:ahLst/>
              <a:cxnLst/>
              <a:rect l="l" t="t" r="r" b="b"/>
              <a:pathLst>
                <a:path w="12013" h="9484" extrusionOk="0">
                  <a:moveTo>
                    <a:pt x="11380" y="0"/>
                  </a:moveTo>
                  <a:lnTo>
                    <a:pt x="10853" y="1475"/>
                  </a:lnTo>
                  <a:lnTo>
                    <a:pt x="10537" y="2213"/>
                  </a:lnTo>
                  <a:lnTo>
                    <a:pt x="10116" y="2950"/>
                  </a:lnTo>
                  <a:lnTo>
                    <a:pt x="9589" y="3688"/>
                  </a:lnTo>
                  <a:lnTo>
                    <a:pt x="8957" y="4426"/>
                  </a:lnTo>
                  <a:lnTo>
                    <a:pt x="8219" y="5163"/>
                  </a:lnTo>
                  <a:lnTo>
                    <a:pt x="7376" y="5690"/>
                  </a:lnTo>
                  <a:lnTo>
                    <a:pt x="6323" y="6217"/>
                  </a:lnTo>
                  <a:lnTo>
                    <a:pt x="5269" y="6533"/>
                  </a:lnTo>
                  <a:lnTo>
                    <a:pt x="4215" y="6744"/>
                  </a:lnTo>
                  <a:lnTo>
                    <a:pt x="2319" y="6744"/>
                  </a:lnTo>
                  <a:lnTo>
                    <a:pt x="1476" y="6638"/>
                  </a:lnTo>
                  <a:lnTo>
                    <a:pt x="1" y="6322"/>
                  </a:lnTo>
                  <a:lnTo>
                    <a:pt x="1" y="6322"/>
                  </a:lnTo>
                  <a:lnTo>
                    <a:pt x="422" y="7060"/>
                  </a:lnTo>
                  <a:lnTo>
                    <a:pt x="949" y="7586"/>
                  </a:lnTo>
                  <a:lnTo>
                    <a:pt x="1581" y="8113"/>
                  </a:lnTo>
                  <a:lnTo>
                    <a:pt x="2319" y="8640"/>
                  </a:lnTo>
                  <a:lnTo>
                    <a:pt x="3056" y="8956"/>
                  </a:lnTo>
                  <a:lnTo>
                    <a:pt x="3794" y="9272"/>
                  </a:lnTo>
                  <a:lnTo>
                    <a:pt x="4637" y="9378"/>
                  </a:lnTo>
                  <a:lnTo>
                    <a:pt x="5480" y="9483"/>
                  </a:lnTo>
                  <a:lnTo>
                    <a:pt x="6217" y="9378"/>
                  </a:lnTo>
                  <a:lnTo>
                    <a:pt x="6849" y="9272"/>
                  </a:lnTo>
                  <a:lnTo>
                    <a:pt x="7482" y="9167"/>
                  </a:lnTo>
                  <a:lnTo>
                    <a:pt x="8008" y="8956"/>
                  </a:lnTo>
                  <a:lnTo>
                    <a:pt x="9167" y="8324"/>
                  </a:lnTo>
                  <a:lnTo>
                    <a:pt x="10116" y="7586"/>
                  </a:lnTo>
                  <a:lnTo>
                    <a:pt x="10959" y="6533"/>
                  </a:lnTo>
                  <a:lnTo>
                    <a:pt x="11485" y="5479"/>
                  </a:lnTo>
                  <a:lnTo>
                    <a:pt x="11696" y="4847"/>
                  </a:lnTo>
                  <a:lnTo>
                    <a:pt x="11907" y="4215"/>
                  </a:lnTo>
                  <a:lnTo>
                    <a:pt x="12012" y="3583"/>
                  </a:lnTo>
                  <a:lnTo>
                    <a:pt x="12012" y="2950"/>
                  </a:lnTo>
                  <a:lnTo>
                    <a:pt x="12012" y="2108"/>
                  </a:lnTo>
                  <a:lnTo>
                    <a:pt x="11907" y="1370"/>
                  </a:lnTo>
                  <a:lnTo>
                    <a:pt x="11696" y="738"/>
                  </a:lnTo>
                  <a:lnTo>
                    <a:pt x="11380" y="0"/>
                  </a:lnTo>
                  <a:close/>
                </a:path>
              </a:pathLst>
            </a:custGeom>
            <a:solidFill>
              <a:srgbClr val="E2C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31;p57">
              <a:extLst>
                <a:ext uri="{FF2B5EF4-FFF2-40B4-BE49-F238E27FC236}">
                  <a16:creationId xmlns:a16="http://schemas.microsoft.com/office/drawing/2014/main" id="{F29A11CA-79E0-48BE-AB6A-A8AFBF499058}"/>
                </a:ext>
              </a:extLst>
            </p:cNvPr>
            <p:cNvSpPr/>
            <p:nvPr/>
          </p:nvSpPr>
          <p:spPr>
            <a:xfrm>
              <a:off x="4702175" y="921413"/>
              <a:ext cx="44800" cy="31625"/>
            </a:xfrm>
            <a:custGeom>
              <a:avLst/>
              <a:gdLst/>
              <a:ahLst/>
              <a:cxnLst/>
              <a:rect l="l" t="t" r="r" b="b"/>
              <a:pathLst>
                <a:path w="1792" h="1265" extrusionOk="0">
                  <a:moveTo>
                    <a:pt x="1476" y="0"/>
                  </a:moveTo>
                  <a:lnTo>
                    <a:pt x="738" y="422"/>
                  </a:lnTo>
                  <a:lnTo>
                    <a:pt x="1" y="949"/>
                  </a:lnTo>
                  <a:lnTo>
                    <a:pt x="1" y="1054"/>
                  </a:lnTo>
                  <a:lnTo>
                    <a:pt x="1" y="1159"/>
                  </a:lnTo>
                  <a:lnTo>
                    <a:pt x="106" y="1265"/>
                  </a:lnTo>
                  <a:lnTo>
                    <a:pt x="317" y="1265"/>
                  </a:lnTo>
                  <a:lnTo>
                    <a:pt x="949" y="738"/>
                  </a:lnTo>
                  <a:lnTo>
                    <a:pt x="1687" y="316"/>
                  </a:lnTo>
                  <a:lnTo>
                    <a:pt x="1792" y="211"/>
                  </a:lnTo>
                  <a:lnTo>
                    <a:pt x="1792" y="106"/>
                  </a:lnTo>
                  <a:lnTo>
                    <a:pt x="168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32;p57">
              <a:extLst>
                <a:ext uri="{FF2B5EF4-FFF2-40B4-BE49-F238E27FC236}">
                  <a16:creationId xmlns:a16="http://schemas.microsoft.com/office/drawing/2014/main" id="{66B83228-4879-48A4-B466-FE172C2EBEEB}"/>
                </a:ext>
              </a:extLst>
            </p:cNvPr>
            <p:cNvSpPr/>
            <p:nvPr/>
          </p:nvSpPr>
          <p:spPr>
            <a:xfrm>
              <a:off x="4641600" y="905613"/>
              <a:ext cx="337175" cy="337175"/>
            </a:xfrm>
            <a:custGeom>
              <a:avLst/>
              <a:gdLst/>
              <a:ahLst/>
              <a:cxnLst/>
              <a:rect l="l" t="t" r="r" b="b"/>
              <a:pathLst>
                <a:path w="13487" h="13487" extrusionOk="0">
                  <a:moveTo>
                    <a:pt x="5901" y="0"/>
                  </a:moveTo>
                  <a:lnTo>
                    <a:pt x="5058" y="211"/>
                  </a:lnTo>
                  <a:lnTo>
                    <a:pt x="4847" y="316"/>
                  </a:lnTo>
                  <a:lnTo>
                    <a:pt x="4847" y="422"/>
                  </a:lnTo>
                  <a:lnTo>
                    <a:pt x="4952" y="632"/>
                  </a:lnTo>
                  <a:lnTo>
                    <a:pt x="5163" y="632"/>
                  </a:lnTo>
                  <a:lnTo>
                    <a:pt x="5901" y="422"/>
                  </a:lnTo>
                  <a:lnTo>
                    <a:pt x="7376" y="422"/>
                  </a:lnTo>
                  <a:lnTo>
                    <a:pt x="8008" y="527"/>
                  </a:lnTo>
                  <a:lnTo>
                    <a:pt x="9272" y="843"/>
                  </a:lnTo>
                  <a:lnTo>
                    <a:pt x="10326" y="1475"/>
                  </a:lnTo>
                  <a:lnTo>
                    <a:pt x="11274" y="2213"/>
                  </a:lnTo>
                  <a:lnTo>
                    <a:pt x="12012" y="3161"/>
                  </a:lnTo>
                  <a:lnTo>
                    <a:pt x="12644" y="4215"/>
                  </a:lnTo>
                  <a:lnTo>
                    <a:pt x="12960" y="5479"/>
                  </a:lnTo>
                  <a:lnTo>
                    <a:pt x="13066" y="6111"/>
                  </a:lnTo>
                  <a:lnTo>
                    <a:pt x="13066" y="6743"/>
                  </a:lnTo>
                  <a:lnTo>
                    <a:pt x="13066" y="7376"/>
                  </a:lnTo>
                  <a:lnTo>
                    <a:pt x="12960" y="8008"/>
                  </a:lnTo>
                  <a:lnTo>
                    <a:pt x="12644" y="9167"/>
                  </a:lnTo>
                  <a:lnTo>
                    <a:pt x="12012" y="10220"/>
                  </a:lnTo>
                  <a:lnTo>
                    <a:pt x="11274" y="11169"/>
                  </a:lnTo>
                  <a:lnTo>
                    <a:pt x="10326" y="11906"/>
                  </a:lnTo>
                  <a:lnTo>
                    <a:pt x="9272" y="12538"/>
                  </a:lnTo>
                  <a:lnTo>
                    <a:pt x="8008" y="12855"/>
                  </a:lnTo>
                  <a:lnTo>
                    <a:pt x="7376" y="12960"/>
                  </a:lnTo>
                  <a:lnTo>
                    <a:pt x="6744" y="13065"/>
                  </a:lnTo>
                  <a:lnTo>
                    <a:pt x="6111" y="12960"/>
                  </a:lnTo>
                  <a:lnTo>
                    <a:pt x="5479" y="12855"/>
                  </a:lnTo>
                  <a:lnTo>
                    <a:pt x="4320" y="12538"/>
                  </a:lnTo>
                  <a:lnTo>
                    <a:pt x="3267" y="11906"/>
                  </a:lnTo>
                  <a:lnTo>
                    <a:pt x="2318" y="11169"/>
                  </a:lnTo>
                  <a:lnTo>
                    <a:pt x="1581" y="10220"/>
                  </a:lnTo>
                  <a:lnTo>
                    <a:pt x="949" y="9167"/>
                  </a:lnTo>
                  <a:lnTo>
                    <a:pt x="632" y="8008"/>
                  </a:lnTo>
                  <a:lnTo>
                    <a:pt x="527" y="7376"/>
                  </a:lnTo>
                  <a:lnTo>
                    <a:pt x="422" y="6743"/>
                  </a:lnTo>
                  <a:lnTo>
                    <a:pt x="527" y="5690"/>
                  </a:lnTo>
                  <a:lnTo>
                    <a:pt x="738" y="4636"/>
                  </a:lnTo>
                  <a:lnTo>
                    <a:pt x="1159" y="3793"/>
                  </a:lnTo>
                  <a:lnTo>
                    <a:pt x="1686" y="2950"/>
                  </a:lnTo>
                  <a:lnTo>
                    <a:pt x="1791" y="2740"/>
                  </a:lnTo>
                  <a:lnTo>
                    <a:pt x="1686" y="2634"/>
                  </a:lnTo>
                  <a:lnTo>
                    <a:pt x="1370" y="2634"/>
                  </a:lnTo>
                  <a:lnTo>
                    <a:pt x="843" y="3583"/>
                  </a:lnTo>
                  <a:lnTo>
                    <a:pt x="422" y="4531"/>
                  </a:lnTo>
                  <a:lnTo>
                    <a:pt x="106" y="5584"/>
                  </a:lnTo>
                  <a:lnTo>
                    <a:pt x="0" y="6743"/>
                  </a:lnTo>
                  <a:lnTo>
                    <a:pt x="106" y="7376"/>
                  </a:lnTo>
                  <a:lnTo>
                    <a:pt x="211" y="8113"/>
                  </a:lnTo>
                  <a:lnTo>
                    <a:pt x="316" y="8745"/>
                  </a:lnTo>
                  <a:lnTo>
                    <a:pt x="527" y="9378"/>
                  </a:lnTo>
                  <a:lnTo>
                    <a:pt x="843" y="9904"/>
                  </a:lnTo>
                  <a:lnTo>
                    <a:pt x="1159" y="10431"/>
                  </a:lnTo>
                  <a:lnTo>
                    <a:pt x="2002" y="11485"/>
                  </a:lnTo>
                  <a:lnTo>
                    <a:pt x="3056" y="12328"/>
                  </a:lnTo>
                  <a:lnTo>
                    <a:pt x="3583" y="12644"/>
                  </a:lnTo>
                  <a:lnTo>
                    <a:pt x="4110" y="12960"/>
                  </a:lnTo>
                  <a:lnTo>
                    <a:pt x="4742" y="13171"/>
                  </a:lnTo>
                  <a:lnTo>
                    <a:pt x="5374" y="13276"/>
                  </a:lnTo>
                  <a:lnTo>
                    <a:pt x="6111" y="13381"/>
                  </a:lnTo>
                  <a:lnTo>
                    <a:pt x="6744" y="13487"/>
                  </a:lnTo>
                  <a:lnTo>
                    <a:pt x="7481" y="13381"/>
                  </a:lnTo>
                  <a:lnTo>
                    <a:pt x="8113" y="13276"/>
                  </a:lnTo>
                  <a:lnTo>
                    <a:pt x="8746" y="13171"/>
                  </a:lnTo>
                  <a:lnTo>
                    <a:pt x="9378" y="12960"/>
                  </a:lnTo>
                  <a:lnTo>
                    <a:pt x="10010" y="12644"/>
                  </a:lnTo>
                  <a:lnTo>
                    <a:pt x="10537" y="12328"/>
                  </a:lnTo>
                  <a:lnTo>
                    <a:pt x="11590" y="11485"/>
                  </a:lnTo>
                  <a:lnTo>
                    <a:pt x="12328" y="10431"/>
                  </a:lnTo>
                  <a:lnTo>
                    <a:pt x="12749" y="9904"/>
                  </a:lnTo>
                  <a:lnTo>
                    <a:pt x="12960" y="9378"/>
                  </a:lnTo>
                  <a:lnTo>
                    <a:pt x="13171" y="8745"/>
                  </a:lnTo>
                  <a:lnTo>
                    <a:pt x="13382" y="8113"/>
                  </a:lnTo>
                  <a:lnTo>
                    <a:pt x="13487" y="7376"/>
                  </a:lnTo>
                  <a:lnTo>
                    <a:pt x="13487" y="6743"/>
                  </a:lnTo>
                  <a:lnTo>
                    <a:pt x="13487" y="6006"/>
                  </a:lnTo>
                  <a:lnTo>
                    <a:pt x="13382" y="5374"/>
                  </a:lnTo>
                  <a:lnTo>
                    <a:pt x="13171" y="4742"/>
                  </a:lnTo>
                  <a:lnTo>
                    <a:pt x="12960" y="4109"/>
                  </a:lnTo>
                  <a:lnTo>
                    <a:pt x="12749" y="3477"/>
                  </a:lnTo>
                  <a:lnTo>
                    <a:pt x="12328" y="2950"/>
                  </a:lnTo>
                  <a:lnTo>
                    <a:pt x="11590" y="1897"/>
                  </a:lnTo>
                  <a:lnTo>
                    <a:pt x="10537" y="1159"/>
                  </a:lnTo>
                  <a:lnTo>
                    <a:pt x="10010" y="738"/>
                  </a:lnTo>
                  <a:lnTo>
                    <a:pt x="9378" y="527"/>
                  </a:lnTo>
                  <a:lnTo>
                    <a:pt x="8746" y="316"/>
                  </a:lnTo>
                  <a:lnTo>
                    <a:pt x="8113" y="105"/>
                  </a:lnTo>
                  <a:lnTo>
                    <a:pt x="74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33;p57">
              <a:extLst>
                <a:ext uri="{FF2B5EF4-FFF2-40B4-BE49-F238E27FC236}">
                  <a16:creationId xmlns:a16="http://schemas.microsoft.com/office/drawing/2014/main" id="{4D99ACE0-F0FD-4DB7-9823-5D5D5969EBCC}"/>
                </a:ext>
              </a:extLst>
            </p:cNvPr>
            <p:cNvSpPr/>
            <p:nvPr/>
          </p:nvSpPr>
          <p:spPr>
            <a:xfrm>
              <a:off x="4667925" y="981988"/>
              <a:ext cx="84325" cy="223925"/>
            </a:xfrm>
            <a:custGeom>
              <a:avLst/>
              <a:gdLst/>
              <a:ahLst/>
              <a:cxnLst/>
              <a:rect l="l" t="t" r="r" b="b"/>
              <a:pathLst>
                <a:path w="3373" h="8957" extrusionOk="0">
                  <a:moveTo>
                    <a:pt x="106" y="1"/>
                  </a:moveTo>
                  <a:lnTo>
                    <a:pt x="1" y="106"/>
                  </a:lnTo>
                  <a:lnTo>
                    <a:pt x="1" y="317"/>
                  </a:lnTo>
                  <a:lnTo>
                    <a:pt x="106" y="422"/>
                  </a:lnTo>
                  <a:lnTo>
                    <a:pt x="738" y="738"/>
                  </a:lnTo>
                  <a:lnTo>
                    <a:pt x="1160" y="1054"/>
                  </a:lnTo>
                  <a:lnTo>
                    <a:pt x="1687" y="1476"/>
                  </a:lnTo>
                  <a:lnTo>
                    <a:pt x="2108" y="2108"/>
                  </a:lnTo>
                  <a:lnTo>
                    <a:pt x="2530" y="2740"/>
                  </a:lnTo>
                  <a:lnTo>
                    <a:pt x="2846" y="3583"/>
                  </a:lnTo>
                  <a:lnTo>
                    <a:pt x="2951" y="4637"/>
                  </a:lnTo>
                  <a:lnTo>
                    <a:pt x="2846" y="5480"/>
                  </a:lnTo>
                  <a:lnTo>
                    <a:pt x="2635" y="6428"/>
                  </a:lnTo>
                  <a:lnTo>
                    <a:pt x="2214" y="7482"/>
                  </a:lnTo>
                  <a:lnTo>
                    <a:pt x="1476" y="8641"/>
                  </a:lnTo>
                  <a:lnTo>
                    <a:pt x="1476" y="8851"/>
                  </a:lnTo>
                  <a:lnTo>
                    <a:pt x="1581" y="8957"/>
                  </a:lnTo>
                  <a:lnTo>
                    <a:pt x="1687" y="8957"/>
                  </a:lnTo>
                  <a:lnTo>
                    <a:pt x="1898" y="8851"/>
                  </a:lnTo>
                  <a:lnTo>
                    <a:pt x="2530" y="7692"/>
                  </a:lnTo>
                  <a:lnTo>
                    <a:pt x="3057" y="6533"/>
                  </a:lnTo>
                  <a:lnTo>
                    <a:pt x="3267" y="5585"/>
                  </a:lnTo>
                  <a:lnTo>
                    <a:pt x="3373" y="4637"/>
                  </a:lnTo>
                  <a:lnTo>
                    <a:pt x="3373" y="4005"/>
                  </a:lnTo>
                  <a:lnTo>
                    <a:pt x="3267" y="3478"/>
                  </a:lnTo>
                  <a:lnTo>
                    <a:pt x="2846" y="2529"/>
                  </a:lnTo>
                  <a:lnTo>
                    <a:pt x="2424" y="1687"/>
                  </a:lnTo>
                  <a:lnTo>
                    <a:pt x="1792" y="1054"/>
                  </a:lnTo>
                  <a:lnTo>
                    <a:pt x="1265" y="633"/>
                  </a:lnTo>
                  <a:lnTo>
                    <a:pt x="738" y="211"/>
                  </a:lnTo>
                  <a:lnTo>
                    <a:pt x="31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34;p57">
              <a:extLst>
                <a:ext uri="{FF2B5EF4-FFF2-40B4-BE49-F238E27FC236}">
                  <a16:creationId xmlns:a16="http://schemas.microsoft.com/office/drawing/2014/main" id="{784F3654-33C0-43C7-BC26-80C01F5A913F}"/>
                </a:ext>
              </a:extLst>
            </p:cNvPr>
            <p:cNvSpPr/>
            <p:nvPr/>
          </p:nvSpPr>
          <p:spPr>
            <a:xfrm>
              <a:off x="4868125" y="939838"/>
              <a:ext cx="81675" cy="231825"/>
            </a:xfrm>
            <a:custGeom>
              <a:avLst/>
              <a:gdLst/>
              <a:ahLst/>
              <a:cxnLst/>
              <a:rect l="l" t="t" r="r" b="b"/>
              <a:pathLst>
                <a:path w="3267" h="9273" extrusionOk="0">
                  <a:moveTo>
                    <a:pt x="1581" y="1"/>
                  </a:moveTo>
                  <a:lnTo>
                    <a:pt x="1265" y="422"/>
                  </a:lnTo>
                  <a:lnTo>
                    <a:pt x="738" y="1371"/>
                  </a:lnTo>
                  <a:lnTo>
                    <a:pt x="422" y="2003"/>
                  </a:lnTo>
                  <a:lnTo>
                    <a:pt x="211" y="2740"/>
                  </a:lnTo>
                  <a:lnTo>
                    <a:pt x="1" y="3583"/>
                  </a:lnTo>
                  <a:lnTo>
                    <a:pt x="1" y="4426"/>
                  </a:lnTo>
                  <a:lnTo>
                    <a:pt x="1" y="5058"/>
                  </a:lnTo>
                  <a:lnTo>
                    <a:pt x="106" y="5691"/>
                  </a:lnTo>
                  <a:lnTo>
                    <a:pt x="317" y="6217"/>
                  </a:lnTo>
                  <a:lnTo>
                    <a:pt x="633" y="6850"/>
                  </a:lnTo>
                  <a:lnTo>
                    <a:pt x="1054" y="7482"/>
                  </a:lnTo>
                  <a:lnTo>
                    <a:pt x="1476" y="8114"/>
                  </a:lnTo>
                  <a:lnTo>
                    <a:pt x="2108" y="8746"/>
                  </a:lnTo>
                  <a:lnTo>
                    <a:pt x="2951" y="9273"/>
                  </a:lnTo>
                  <a:lnTo>
                    <a:pt x="3267" y="9273"/>
                  </a:lnTo>
                  <a:lnTo>
                    <a:pt x="3267" y="9062"/>
                  </a:lnTo>
                  <a:lnTo>
                    <a:pt x="3162" y="8957"/>
                  </a:lnTo>
                  <a:lnTo>
                    <a:pt x="2424" y="8430"/>
                  </a:lnTo>
                  <a:lnTo>
                    <a:pt x="1792" y="7798"/>
                  </a:lnTo>
                  <a:lnTo>
                    <a:pt x="1370" y="7271"/>
                  </a:lnTo>
                  <a:lnTo>
                    <a:pt x="949" y="6744"/>
                  </a:lnTo>
                  <a:lnTo>
                    <a:pt x="738" y="6112"/>
                  </a:lnTo>
                  <a:lnTo>
                    <a:pt x="528" y="5585"/>
                  </a:lnTo>
                  <a:lnTo>
                    <a:pt x="422" y="4953"/>
                  </a:lnTo>
                  <a:lnTo>
                    <a:pt x="422" y="4426"/>
                  </a:lnTo>
                  <a:lnTo>
                    <a:pt x="422" y="3583"/>
                  </a:lnTo>
                  <a:lnTo>
                    <a:pt x="633" y="2846"/>
                  </a:lnTo>
                  <a:lnTo>
                    <a:pt x="844" y="2108"/>
                  </a:lnTo>
                  <a:lnTo>
                    <a:pt x="1160" y="1476"/>
                  </a:lnTo>
                  <a:lnTo>
                    <a:pt x="1687" y="633"/>
                  </a:lnTo>
                  <a:lnTo>
                    <a:pt x="1792" y="422"/>
                  </a:lnTo>
                  <a:lnTo>
                    <a:pt x="1897" y="317"/>
                  </a:lnTo>
                  <a:lnTo>
                    <a:pt x="1897" y="106"/>
                  </a:lnTo>
                  <a:lnTo>
                    <a:pt x="179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2835;p57">
            <a:extLst>
              <a:ext uri="{FF2B5EF4-FFF2-40B4-BE49-F238E27FC236}">
                <a16:creationId xmlns:a16="http://schemas.microsoft.com/office/drawing/2014/main" id="{BE7CECEF-B238-487F-8C28-C42E574F8C6C}"/>
              </a:ext>
            </a:extLst>
          </p:cNvPr>
          <p:cNvGrpSpPr/>
          <p:nvPr/>
        </p:nvGrpSpPr>
        <p:grpSpPr>
          <a:xfrm>
            <a:off x="161491" y="3798478"/>
            <a:ext cx="711225" cy="729675"/>
            <a:chOff x="573225" y="685650"/>
            <a:chExt cx="711225" cy="729675"/>
          </a:xfrm>
        </p:grpSpPr>
        <p:sp>
          <p:nvSpPr>
            <p:cNvPr id="133" name="Google Shape;2836;p57">
              <a:extLst>
                <a:ext uri="{FF2B5EF4-FFF2-40B4-BE49-F238E27FC236}">
                  <a16:creationId xmlns:a16="http://schemas.microsoft.com/office/drawing/2014/main" id="{886682DB-0482-47BB-99D1-B1F2F6F6D47B}"/>
                </a:ext>
              </a:extLst>
            </p:cNvPr>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37;p57">
              <a:extLst>
                <a:ext uri="{FF2B5EF4-FFF2-40B4-BE49-F238E27FC236}">
                  <a16:creationId xmlns:a16="http://schemas.microsoft.com/office/drawing/2014/main" id="{F30197C7-3319-49EA-A07E-4657ED6B69F4}"/>
                </a:ext>
              </a:extLst>
            </p:cNvPr>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38;p57">
              <a:extLst>
                <a:ext uri="{FF2B5EF4-FFF2-40B4-BE49-F238E27FC236}">
                  <a16:creationId xmlns:a16="http://schemas.microsoft.com/office/drawing/2014/main" id="{30632E2C-F16F-4900-B814-17B1872B0F3E}"/>
                </a:ext>
              </a:extLst>
            </p:cNvPr>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39;p57">
              <a:extLst>
                <a:ext uri="{FF2B5EF4-FFF2-40B4-BE49-F238E27FC236}">
                  <a16:creationId xmlns:a16="http://schemas.microsoft.com/office/drawing/2014/main" id="{1A583276-5743-49BA-B805-6BAFFB22F531}"/>
                </a:ext>
              </a:extLst>
            </p:cNvPr>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40;p57">
              <a:extLst>
                <a:ext uri="{FF2B5EF4-FFF2-40B4-BE49-F238E27FC236}">
                  <a16:creationId xmlns:a16="http://schemas.microsoft.com/office/drawing/2014/main" id="{ABCC6A50-9BD5-4827-AC6F-4C07694FF498}"/>
                </a:ext>
              </a:extLst>
            </p:cNvPr>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41;p57">
              <a:extLst>
                <a:ext uri="{FF2B5EF4-FFF2-40B4-BE49-F238E27FC236}">
                  <a16:creationId xmlns:a16="http://schemas.microsoft.com/office/drawing/2014/main" id="{07E2468D-B00A-4939-9001-FF40EE5CFE0F}"/>
                </a:ext>
              </a:extLst>
            </p:cNvPr>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42;p57">
              <a:extLst>
                <a:ext uri="{FF2B5EF4-FFF2-40B4-BE49-F238E27FC236}">
                  <a16:creationId xmlns:a16="http://schemas.microsoft.com/office/drawing/2014/main" id="{44F6C367-E5C6-42A5-BF5A-5B94E6F77EE8}"/>
                </a:ext>
              </a:extLst>
            </p:cNvPr>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43;p57">
              <a:extLst>
                <a:ext uri="{FF2B5EF4-FFF2-40B4-BE49-F238E27FC236}">
                  <a16:creationId xmlns:a16="http://schemas.microsoft.com/office/drawing/2014/main" id="{5414E618-89D9-44A6-B2EE-D6FC00E34513}"/>
                </a:ext>
              </a:extLst>
            </p:cNvPr>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44;p57">
              <a:extLst>
                <a:ext uri="{FF2B5EF4-FFF2-40B4-BE49-F238E27FC236}">
                  <a16:creationId xmlns:a16="http://schemas.microsoft.com/office/drawing/2014/main" id="{C3598E20-B98B-4B91-A6B2-7EE2112008F6}"/>
                </a:ext>
              </a:extLst>
            </p:cNvPr>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45;p57">
              <a:extLst>
                <a:ext uri="{FF2B5EF4-FFF2-40B4-BE49-F238E27FC236}">
                  <a16:creationId xmlns:a16="http://schemas.microsoft.com/office/drawing/2014/main" id="{C5375671-C0EA-4275-BFFB-D46EC9B68239}"/>
                </a:ext>
              </a:extLst>
            </p:cNvPr>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46;p57">
              <a:extLst>
                <a:ext uri="{FF2B5EF4-FFF2-40B4-BE49-F238E27FC236}">
                  <a16:creationId xmlns:a16="http://schemas.microsoft.com/office/drawing/2014/main" id="{275EABC6-BC90-4E55-ACE6-AADA37945584}"/>
                </a:ext>
              </a:extLst>
            </p:cNvPr>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47;p57">
              <a:extLst>
                <a:ext uri="{FF2B5EF4-FFF2-40B4-BE49-F238E27FC236}">
                  <a16:creationId xmlns:a16="http://schemas.microsoft.com/office/drawing/2014/main" id="{C9C7A469-77F0-4656-9DA0-1BC195B61BEB}"/>
                </a:ext>
              </a:extLst>
            </p:cNvPr>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48;p57">
              <a:extLst>
                <a:ext uri="{FF2B5EF4-FFF2-40B4-BE49-F238E27FC236}">
                  <a16:creationId xmlns:a16="http://schemas.microsoft.com/office/drawing/2014/main" id="{D7BDFD55-9A57-4279-BC67-DE1CD1F95D21}"/>
                </a:ext>
              </a:extLst>
            </p:cNvPr>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926;p57">
            <a:extLst>
              <a:ext uri="{FF2B5EF4-FFF2-40B4-BE49-F238E27FC236}">
                <a16:creationId xmlns:a16="http://schemas.microsoft.com/office/drawing/2014/main" id="{C0975AE7-7C6D-4205-8B0D-BE84DA47B48D}"/>
              </a:ext>
            </a:extLst>
          </p:cNvPr>
          <p:cNvGrpSpPr/>
          <p:nvPr/>
        </p:nvGrpSpPr>
        <p:grpSpPr>
          <a:xfrm>
            <a:off x="6377966" y="242072"/>
            <a:ext cx="305600" cy="829750"/>
            <a:chOff x="4675575" y="2356988"/>
            <a:chExt cx="305600" cy="829750"/>
          </a:xfrm>
        </p:grpSpPr>
        <p:sp>
          <p:nvSpPr>
            <p:cNvPr id="147" name="Google Shape;2927;p57">
              <a:extLst>
                <a:ext uri="{FF2B5EF4-FFF2-40B4-BE49-F238E27FC236}">
                  <a16:creationId xmlns:a16="http://schemas.microsoft.com/office/drawing/2014/main" id="{26D81B8A-A1E9-46A9-8916-B3718E10200F}"/>
                </a:ext>
              </a:extLst>
            </p:cNvPr>
            <p:cNvSpPr/>
            <p:nvPr/>
          </p:nvSpPr>
          <p:spPr>
            <a:xfrm>
              <a:off x="4675575" y="2433363"/>
              <a:ext cx="260825" cy="753375"/>
            </a:xfrm>
            <a:custGeom>
              <a:avLst/>
              <a:gdLst/>
              <a:ahLst/>
              <a:cxnLst/>
              <a:rect l="l" t="t" r="r" b="b"/>
              <a:pathLst>
                <a:path w="10433" h="30135" extrusionOk="0">
                  <a:moveTo>
                    <a:pt x="5164" y="1"/>
                  </a:moveTo>
                  <a:lnTo>
                    <a:pt x="1" y="1265"/>
                  </a:lnTo>
                  <a:lnTo>
                    <a:pt x="6850" y="28765"/>
                  </a:lnTo>
                  <a:lnTo>
                    <a:pt x="7060" y="29292"/>
                  </a:lnTo>
                  <a:lnTo>
                    <a:pt x="7482" y="29819"/>
                  </a:lnTo>
                  <a:lnTo>
                    <a:pt x="8009" y="30030"/>
                  </a:lnTo>
                  <a:lnTo>
                    <a:pt x="8641" y="30135"/>
                  </a:lnTo>
                  <a:lnTo>
                    <a:pt x="9062" y="30135"/>
                  </a:lnTo>
                  <a:lnTo>
                    <a:pt x="9378" y="30030"/>
                  </a:lnTo>
                  <a:lnTo>
                    <a:pt x="9695" y="29819"/>
                  </a:lnTo>
                  <a:lnTo>
                    <a:pt x="9905" y="29608"/>
                  </a:lnTo>
                  <a:lnTo>
                    <a:pt x="10116" y="29292"/>
                  </a:lnTo>
                  <a:lnTo>
                    <a:pt x="10327" y="28976"/>
                  </a:lnTo>
                  <a:lnTo>
                    <a:pt x="10432" y="28660"/>
                  </a:lnTo>
                  <a:lnTo>
                    <a:pt x="10432" y="28344"/>
                  </a:lnTo>
                  <a:lnTo>
                    <a:pt x="10432" y="28028"/>
                  </a:lnTo>
                  <a:lnTo>
                    <a:pt x="5164"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28;p57">
              <a:extLst>
                <a:ext uri="{FF2B5EF4-FFF2-40B4-BE49-F238E27FC236}">
                  <a16:creationId xmlns:a16="http://schemas.microsoft.com/office/drawing/2014/main" id="{8A0AB261-FCB2-4351-AF32-8A2AF1882EAA}"/>
                </a:ext>
              </a:extLst>
            </p:cNvPr>
            <p:cNvSpPr/>
            <p:nvPr/>
          </p:nvSpPr>
          <p:spPr>
            <a:xfrm>
              <a:off x="4796750" y="2364888"/>
              <a:ext cx="176525" cy="758650"/>
            </a:xfrm>
            <a:custGeom>
              <a:avLst/>
              <a:gdLst/>
              <a:ahLst/>
              <a:cxnLst/>
              <a:rect l="l" t="t" r="r" b="b"/>
              <a:pathLst>
                <a:path w="7061" h="30346" extrusionOk="0">
                  <a:moveTo>
                    <a:pt x="5269" y="0"/>
                  </a:moveTo>
                  <a:lnTo>
                    <a:pt x="1" y="632"/>
                  </a:lnTo>
                  <a:lnTo>
                    <a:pt x="3372" y="28765"/>
                  </a:lnTo>
                  <a:lnTo>
                    <a:pt x="3478" y="29081"/>
                  </a:lnTo>
                  <a:lnTo>
                    <a:pt x="3583" y="29397"/>
                  </a:lnTo>
                  <a:lnTo>
                    <a:pt x="3794" y="29713"/>
                  </a:lnTo>
                  <a:lnTo>
                    <a:pt x="4005" y="29924"/>
                  </a:lnTo>
                  <a:lnTo>
                    <a:pt x="4321" y="30135"/>
                  </a:lnTo>
                  <a:lnTo>
                    <a:pt x="4637" y="30240"/>
                  </a:lnTo>
                  <a:lnTo>
                    <a:pt x="5058" y="30345"/>
                  </a:lnTo>
                  <a:lnTo>
                    <a:pt x="5374" y="30345"/>
                  </a:lnTo>
                  <a:lnTo>
                    <a:pt x="5796" y="30240"/>
                  </a:lnTo>
                  <a:lnTo>
                    <a:pt x="6112" y="30135"/>
                  </a:lnTo>
                  <a:lnTo>
                    <a:pt x="6323" y="29924"/>
                  </a:lnTo>
                  <a:lnTo>
                    <a:pt x="6639" y="29713"/>
                  </a:lnTo>
                  <a:lnTo>
                    <a:pt x="6849" y="29397"/>
                  </a:lnTo>
                  <a:lnTo>
                    <a:pt x="6955" y="29081"/>
                  </a:lnTo>
                  <a:lnTo>
                    <a:pt x="7060" y="28765"/>
                  </a:lnTo>
                  <a:lnTo>
                    <a:pt x="7060" y="28449"/>
                  </a:lnTo>
                  <a:lnTo>
                    <a:pt x="526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29;p57">
              <a:extLst>
                <a:ext uri="{FF2B5EF4-FFF2-40B4-BE49-F238E27FC236}">
                  <a16:creationId xmlns:a16="http://schemas.microsoft.com/office/drawing/2014/main" id="{83D86E28-91D9-4B7C-B909-1A54E5B097D6}"/>
                </a:ext>
              </a:extLst>
            </p:cNvPr>
            <p:cNvSpPr/>
            <p:nvPr/>
          </p:nvSpPr>
          <p:spPr>
            <a:xfrm>
              <a:off x="4857350" y="2936488"/>
              <a:ext cx="123825" cy="194950"/>
            </a:xfrm>
            <a:custGeom>
              <a:avLst/>
              <a:gdLst/>
              <a:ahLst/>
              <a:cxnLst/>
              <a:rect l="l" t="t" r="r" b="b"/>
              <a:pathLst>
                <a:path w="4953" h="7798" extrusionOk="0">
                  <a:moveTo>
                    <a:pt x="4004" y="633"/>
                  </a:moveTo>
                  <a:lnTo>
                    <a:pt x="4320" y="5585"/>
                  </a:lnTo>
                  <a:lnTo>
                    <a:pt x="4320" y="5690"/>
                  </a:lnTo>
                  <a:lnTo>
                    <a:pt x="4215" y="6217"/>
                  </a:lnTo>
                  <a:lnTo>
                    <a:pt x="3899" y="6638"/>
                  </a:lnTo>
                  <a:lnTo>
                    <a:pt x="3477" y="7060"/>
                  </a:lnTo>
                  <a:lnTo>
                    <a:pt x="2950" y="7165"/>
                  </a:lnTo>
                  <a:lnTo>
                    <a:pt x="2740" y="7165"/>
                  </a:lnTo>
                  <a:lnTo>
                    <a:pt x="2213" y="7060"/>
                  </a:lnTo>
                  <a:lnTo>
                    <a:pt x="1791" y="6849"/>
                  </a:lnTo>
                  <a:lnTo>
                    <a:pt x="1475" y="6428"/>
                  </a:lnTo>
                  <a:lnTo>
                    <a:pt x="1265" y="5795"/>
                  </a:lnTo>
                  <a:lnTo>
                    <a:pt x="632" y="843"/>
                  </a:lnTo>
                  <a:lnTo>
                    <a:pt x="4004" y="633"/>
                  </a:lnTo>
                  <a:close/>
                  <a:moveTo>
                    <a:pt x="4320" y="0"/>
                  </a:moveTo>
                  <a:lnTo>
                    <a:pt x="316" y="211"/>
                  </a:lnTo>
                  <a:lnTo>
                    <a:pt x="105" y="316"/>
                  </a:lnTo>
                  <a:lnTo>
                    <a:pt x="0" y="527"/>
                  </a:lnTo>
                  <a:lnTo>
                    <a:pt x="632" y="5901"/>
                  </a:lnTo>
                  <a:lnTo>
                    <a:pt x="738" y="6322"/>
                  </a:lnTo>
                  <a:lnTo>
                    <a:pt x="843" y="6638"/>
                  </a:lnTo>
                  <a:lnTo>
                    <a:pt x="1054" y="6954"/>
                  </a:lnTo>
                  <a:lnTo>
                    <a:pt x="1370" y="7271"/>
                  </a:lnTo>
                  <a:lnTo>
                    <a:pt x="1686" y="7481"/>
                  </a:lnTo>
                  <a:lnTo>
                    <a:pt x="2002" y="7692"/>
                  </a:lnTo>
                  <a:lnTo>
                    <a:pt x="2424" y="7797"/>
                  </a:lnTo>
                  <a:lnTo>
                    <a:pt x="3056" y="7797"/>
                  </a:lnTo>
                  <a:lnTo>
                    <a:pt x="3372" y="7692"/>
                  </a:lnTo>
                  <a:lnTo>
                    <a:pt x="3793" y="7587"/>
                  </a:lnTo>
                  <a:lnTo>
                    <a:pt x="4109" y="7376"/>
                  </a:lnTo>
                  <a:lnTo>
                    <a:pt x="4425" y="7060"/>
                  </a:lnTo>
                  <a:lnTo>
                    <a:pt x="4636" y="6744"/>
                  </a:lnTo>
                  <a:lnTo>
                    <a:pt x="4742" y="6428"/>
                  </a:lnTo>
                  <a:lnTo>
                    <a:pt x="4847" y="6112"/>
                  </a:lnTo>
                  <a:lnTo>
                    <a:pt x="4952" y="5690"/>
                  </a:lnTo>
                  <a:lnTo>
                    <a:pt x="4952" y="5585"/>
                  </a:lnTo>
                  <a:lnTo>
                    <a:pt x="4952" y="5479"/>
                  </a:lnTo>
                  <a:lnTo>
                    <a:pt x="4636" y="211"/>
                  </a:lnTo>
                  <a:lnTo>
                    <a:pt x="453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30;p57">
              <a:extLst>
                <a:ext uri="{FF2B5EF4-FFF2-40B4-BE49-F238E27FC236}">
                  <a16:creationId xmlns:a16="http://schemas.microsoft.com/office/drawing/2014/main" id="{38A66E45-67A5-4E2D-B159-61387EBAAA38}"/>
                </a:ext>
              </a:extLst>
            </p:cNvPr>
            <p:cNvSpPr/>
            <p:nvPr/>
          </p:nvSpPr>
          <p:spPr>
            <a:xfrm>
              <a:off x="4788850" y="2356988"/>
              <a:ext cx="152800" cy="108025"/>
            </a:xfrm>
            <a:custGeom>
              <a:avLst/>
              <a:gdLst/>
              <a:ahLst/>
              <a:cxnLst/>
              <a:rect l="l" t="t" r="r" b="b"/>
              <a:pathLst>
                <a:path w="6112" h="4321" extrusionOk="0">
                  <a:moveTo>
                    <a:pt x="5384" y="665"/>
                  </a:moveTo>
                  <a:lnTo>
                    <a:pt x="5480" y="3161"/>
                  </a:lnTo>
                  <a:lnTo>
                    <a:pt x="949" y="3688"/>
                  </a:lnTo>
                  <a:lnTo>
                    <a:pt x="738" y="1159"/>
                  </a:lnTo>
                  <a:lnTo>
                    <a:pt x="5384" y="665"/>
                  </a:lnTo>
                  <a:close/>
                  <a:moveTo>
                    <a:pt x="5585" y="0"/>
                  </a:moveTo>
                  <a:lnTo>
                    <a:pt x="317" y="632"/>
                  </a:lnTo>
                  <a:lnTo>
                    <a:pt x="106" y="738"/>
                  </a:lnTo>
                  <a:lnTo>
                    <a:pt x="1" y="948"/>
                  </a:lnTo>
                  <a:lnTo>
                    <a:pt x="422" y="4004"/>
                  </a:lnTo>
                  <a:lnTo>
                    <a:pt x="527" y="4215"/>
                  </a:lnTo>
                  <a:lnTo>
                    <a:pt x="738" y="4320"/>
                  </a:lnTo>
                  <a:lnTo>
                    <a:pt x="5901" y="3793"/>
                  </a:lnTo>
                  <a:lnTo>
                    <a:pt x="6112" y="3583"/>
                  </a:lnTo>
                  <a:lnTo>
                    <a:pt x="6112" y="3372"/>
                  </a:lnTo>
                  <a:lnTo>
                    <a:pt x="5901" y="316"/>
                  </a:lnTo>
                  <a:lnTo>
                    <a:pt x="5796" y="106"/>
                  </a:lnTo>
                  <a:lnTo>
                    <a:pt x="558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31;p57">
              <a:extLst>
                <a:ext uri="{FF2B5EF4-FFF2-40B4-BE49-F238E27FC236}">
                  <a16:creationId xmlns:a16="http://schemas.microsoft.com/office/drawing/2014/main" id="{C22AE03D-3A46-4445-8CC8-7D3D87009C00}"/>
                </a:ext>
              </a:extLst>
            </p:cNvPr>
            <p:cNvSpPr/>
            <p:nvPr/>
          </p:nvSpPr>
          <p:spPr>
            <a:xfrm>
              <a:off x="4854700" y="2364888"/>
              <a:ext cx="23750" cy="92225"/>
            </a:xfrm>
            <a:custGeom>
              <a:avLst/>
              <a:gdLst/>
              <a:ahLst/>
              <a:cxnLst/>
              <a:rect l="l" t="t" r="r" b="b"/>
              <a:pathLst>
                <a:path w="950" h="3689" extrusionOk="0">
                  <a:moveTo>
                    <a:pt x="317" y="0"/>
                  </a:moveTo>
                  <a:lnTo>
                    <a:pt x="106" y="106"/>
                  </a:lnTo>
                  <a:lnTo>
                    <a:pt x="1" y="316"/>
                  </a:lnTo>
                  <a:lnTo>
                    <a:pt x="317" y="3477"/>
                  </a:lnTo>
                  <a:lnTo>
                    <a:pt x="422" y="3688"/>
                  </a:lnTo>
                  <a:lnTo>
                    <a:pt x="633" y="3688"/>
                  </a:lnTo>
                  <a:lnTo>
                    <a:pt x="844" y="3583"/>
                  </a:lnTo>
                  <a:lnTo>
                    <a:pt x="949" y="3372"/>
                  </a:lnTo>
                  <a:lnTo>
                    <a:pt x="633" y="316"/>
                  </a:lnTo>
                  <a:lnTo>
                    <a:pt x="528" y="106"/>
                  </a:lnTo>
                  <a:lnTo>
                    <a:pt x="31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32;p57">
              <a:extLst>
                <a:ext uri="{FF2B5EF4-FFF2-40B4-BE49-F238E27FC236}">
                  <a16:creationId xmlns:a16="http://schemas.microsoft.com/office/drawing/2014/main" id="{352C6178-CAC9-4FD8-BFC0-DC5BEE45120A}"/>
                </a:ext>
              </a:extLst>
            </p:cNvPr>
            <p:cNvSpPr/>
            <p:nvPr/>
          </p:nvSpPr>
          <p:spPr>
            <a:xfrm>
              <a:off x="4854700" y="2364888"/>
              <a:ext cx="23750" cy="92225"/>
            </a:xfrm>
            <a:custGeom>
              <a:avLst/>
              <a:gdLst/>
              <a:ahLst/>
              <a:cxnLst/>
              <a:rect l="l" t="t" r="r" b="b"/>
              <a:pathLst>
                <a:path w="950" h="3689" fill="none" extrusionOk="0">
                  <a:moveTo>
                    <a:pt x="1" y="316"/>
                  </a:moveTo>
                  <a:lnTo>
                    <a:pt x="317" y="3477"/>
                  </a:lnTo>
                  <a:lnTo>
                    <a:pt x="317" y="3477"/>
                  </a:lnTo>
                  <a:lnTo>
                    <a:pt x="422" y="3688"/>
                  </a:lnTo>
                  <a:lnTo>
                    <a:pt x="633" y="3688"/>
                  </a:lnTo>
                  <a:lnTo>
                    <a:pt x="633" y="3688"/>
                  </a:lnTo>
                  <a:lnTo>
                    <a:pt x="844" y="3583"/>
                  </a:lnTo>
                  <a:lnTo>
                    <a:pt x="949" y="3372"/>
                  </a:lnTo>
                  <a:lnTo>
                    <a:pt x="633" y="316"/>
                  </a:lnTo>
                  <a:lnTo>
                    <a:pt x="633" y="316"/>
                  </a:lnTo>
                  <a:lnTo>
                    <a:pt x="528" y="106"/>
                  </a:lnTo>
                  <a:lnTo>
                    <a:pt x="317" y="0"/>
                  </a:lnTo>
                  <a:lnTo>
                    <a:pt x="317" y="0"/>
                  </a:lnTo>
                  <a:lnTo>
                    <a:pt x="106" y="106"/>
                  </a:lnTo>
                  <a:lnTo>
                    <a:pt x="1" y="3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33;p57">
              <a:extLst>
                <a:ext uri="{FF2B5EF4-FFF2-40B4-BE49-F238E27FC236}">
                  <a16:creationId xmlns:a16="http://schemas.microsoft.com/office/drawing/2014/main" id="{17ABBE9C-8EBD-4CA8-B773-C1C3691F4260}"/>
                </a:ext>
              </a:extLst>
            </p:cNvPr>
            <p:cNvSpPr/>
            <p:nvPr/>
          </p:nvSpPr>
          <p:spPr>
            <a:xfrm>
              <a:off x="4817825" y="2370138"/>
              <a:ext cx="23725" cy="92225"/>
            </a:xfrm>
            <a:custGeom>
              <a:avLst/>
              <a:gdLst/>
              <a:ahLst/>
              <a:cxnLst/>
              <a:rect l="l" t="t" r="r" b="b"/>
              <a:pathLst>
                <a:path w="949" h="3689" extrusionOk="0">
                  <a:moveTo>
                    <a:pt x="211" y="1"/>
                  </a:moveTo>
                  <a:lnTo>
                    <a:pt x="1" y="106"/>
                  </a:lnTo>
                  <a:lnTo>
                    <a:pt x="1" y="317"/>
                  </a:lnTo>
                  <a:lnTo>
                    <a:pt x="317" y="3373"/>
                  </a:lnTo>
                  <a:lnTo>
                    <a:pt x="422" y="3583"/>
                  </a:lnTo>
                  <a:lnTo>
                    <a:pt x="633" y="3689"/>
                  </a:lnTo>
                  <a:lnTo>
                    <a:pt x="844" y="3583"/>
                  </a:lnTo>
                  <a:lnTo>
                    <a:pt x="949" y="3373"/>
                  </a:lnTo>
                  <a:lnTo>
                    <a:pt x="527" y="212"/>
                  </a:lnTo>
                  <a:lnTo>
                    <a:pt x="42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34;p57">
              <a:extLst>
                <a:ext uri="{FF2B5EF4-FFF2-40B4-BE49-F238E27FC236}">
                  <a16:creationId xmlns:a16="http://schemas.microsoft.com/office/drawing/2014/main" id="{E4299123-5800-4102-8A5F-2F382C3FC9B5}"/>
                </a:ext>
              </a:extLst>
            </p:cNvPr>
            <p:cNvSpPr/>
            <p:nvPr/>
          </p:nvSpPr>
          <p:spPr>
            <a:xfrm>
              <a:off x="4817825" y="2370138"/>
              <a:ext cx="23725" cy="92225"/>
            </a:xfrm>
            <a:custGeom>
              <a:avLst/>
              <a:gdLst/>
              <a:ahLst/>
              <a:cxnLst/>
              <a:rect l="l" t="t" r="r" b="b"/>
              <a:pathLst>
                <a:path w="949" h="3689" fill="none" extrusionOk="0">
                  <a:moveTo>
                    <a:pt x="1" y="317"/>
                  </a:moveTo>
                  <a:lnTo>
                    <a:pt x="317" y="3373"/>
                  </a:lnTo>
                  <a:lnTo>
                    <a:pt x="317" y="3373"/>
                  </a:lnTo>
                  <a:lnTo>
                    <a:pt x="422" y="3583"/>
                  </a:lnTo>
                  <a:lnTo>
                    <a:pt x="633" y="3689"/>
                  </a:lnTo>
                  <a:lnTo>
                    <a:pt x="633" y="3689"/>
                  </a:lnTo>
                  <a:lnTo>
                    <a:pt x="844" y="3583"/>
                  </a:lnTo>
                  <a:lnTo>
                    <a:pt x="949" y="3373"/>
                  </a:lnTo>
                  <a:lnTo>
                    <a:pt x="527" y="212"/>
                  </a:lnTo>
                  <a:lnTo>
                    <a:pt x="527" y="212"/>
                  </a:lnTo>
                  <a:lnTo>
                    <a:pt x="422" y="1"/>
                  </a:lnTo>
                  <a:lnTo>
                    <a:pt x="211" y="1"/>
                  </a:lnTo>
                  <a:lnTo>
                    <a:pt x="211" y="1"/>
                  </a:lnTo>
                  <a:lnTo>
                    <a:pt x="1" y="106"/>
                  </a:lnTo>
                  <a:lnTo>
                    <a:pt x="1" y="3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35;p57">
              <a:extLst>
                <a:ext uri="{FF2B5EF4-FFF2-40B4-BE49-F238E27FC236}">
                  <a16:creationId xmlns:a16="http://schemas.microsoft.com/office/drawing/2014/main" id="{49051493-C5CE-4436-894D-6EDB8270DEA7}"/>
                </a:ext>
              </a:extLst>
            </p:cNvPr>
            <p:cNvSpPr/>
            <p:nvPr/>
          </p:nvSpPr>
          <p:spPr>
            <a:xfrm>
              <a:off x="4888950" y="2362238"/>
              <a:ext cx="23725" cy="92225"/>
            </a:xfrm>
            <a:custGeom>
              <a:avLst/>
              <a:gdLst/>
              <a:ahLst/>
              <a:cxnLst/>
              <a:rect l="l" t="t" r="r" b="b"/>
              <a:pathLst>
                <a:path w="949" h="3689" extrusionOk="0">
                  <a:moveTo>
                    <a:pt x="317" y="1"/>
                  </a:moveTo>
                  <a:lnTo>
                    <a:pt x="106" y="106"/>
                  </a:lnTo>
                  <a:lnTo>
                    <a:pt x="1" y="317"/>
                  </a:lnTo>
                  <a:lnTo>
                    <a:pt x="317" y="3373"/>
                  </a:lnTo>
                  <a:lnTo>
                    <a:pt x="422" y="3583"/>
                  </a:lnTo>
                  <a:lnTo>
                    <a:pt x="633" y="3689"/>
                  </a:lnTo>
                  <a:lnTo>
                    <a:pt x="843" y="3583"/>
                  </a:lnTo>
                  <a:lnTo>
                    <a:pt x="949" y="3373"/>
                  </a:lnTo>
                  <a:lnTo>
                    <a:pt x="633" y="212"/>
                  </a:lnTo>
                  <a:lnTo>
                    <a:pt x="52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36;p57">
              <a:extLst>
                <a:ext uri="{FF2B5EF4-FFF2-40B4-BE49-F238E27FC236}">
                  <a16:creationId xmlns:a16="http://schemas.microsoft.com/office/drawing/2014/main" id="{04146368-E1D2-47F1-B65D-F6882078B7BC}"/>
                </a:ext>
              </a:extLst>
            </p:cNvPr>
            <p:cNvSpPr/>
            <p:nvPr/>
          </p:nvSpPr>
          <p:spPr>
            <a:xfrm>
              <a:off x="4888950" y="2362238"/>
              <a:ext cx="23725" cy="92225"/>
            </a:xfrm>
            <a:custGeom>
              <a:avLst/>
              <a:gdLst/>
              <a:ahLst/>
              <a:cxnLst/>
              <a:rect l="l" t="t" r="r" b="b"/>
              <a:pathLst>
                <a:path w="949" h="3689" fill="none" extrusionOk="0">
                  <a:moveTo>
                    <a:pt x="1" y="317"/>
                  </a:moveTo>
                  <a:lnTo>
                    <a:pt x="317" y="3373"/>
                  </a:lnTo>
                  <a:lnTo>
                    <a:pt x="317" y="3373"/>
                  </a:lnTo>
                  <a:lnTo>
                    <a:pt x="422" y="3583"/>
                  </a:lnTo>
                  <a:lnTo>
                    <a:pt x="633" y="3689"/>
                  </a:lnTo>
                  <a:lnTo>
                    <a:pt x="633" y="3689"/>
                  </a:lnTo>
                  <a:lnTo>
                    <a:pt x="843" y="3583"/>
                  </a:lnTo>
                  <a:lnTo>
                    <a:pt x="949" y="3373"/>
                  </a:lnTo>
                  <a:lnTo>
                    <a:pt x="633" y="212"/>
                  </a:lnTo>
                  <a:lnTo>
                    <a:pt x="633" y="212"/>
                  </a:lnTo>
                  <a:lnTo>
                    <a:pt x="527" y="1"/>
                  </a:lnTo>
                  <a:lnTo>
                    <a:pt x="317" y="1"/>
                  </a:lnTo>
                  <a:lnTo>
                    <a:pt x="317" y="1"/>
                  </a:lnTo>
                  <a:lnTo>
                    <a:pt x="106" y="106"/>
                  </a:lnTo>
                  <a:lnTo>
                    <a:pt x="1" y="3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937;p57">
            <a:extLst>
              <a:ext uri="{FF2B5EF4-FFF2-40B4-BE49-F238E27FC236}">
                <a16:creationId xmlns:a16="http://schemas.microsoft.com/office/drawing/2014/main" id="{6C574A5B-EEF9-4283-B136-1B7C85BBCB70}"/>
              </a:ext>
            </a:extLst>
          </p:cNvPr>
          <p:cNvGrpSpPr/>
          <p:nvPr/>
        </p:nvGrpSpPr>
        <p:grpSpPr>
          <a:xfrm>
            <a:off x="5777503" y="773797"/>
            <a:ext cx="982575" cy="864025"/>
            <a:chOff x="5622775" y="636913"/>
            <a:chExt cx="982575" cy="864025"/>
          </a:xfrm>
        </p:grpSpPr>
        <p:sp>
          <p:nvSpPr>
            <p:cNvPr id="158" name="Google Shape;2938;p57">
              <a:extLst>
                <a:ext uri="{FF2B5EF4-FFF2-40B4-BE49-F238E27FC236}">
                  <a16:creationId xmlns:a16="http://schemas.microsoft.com/office/drawing/2014/main" id="{7E45C2FC-D337-48AF-BF99-E36F38CFE9E3}"/>
                </a:ext>
              </a:extLst>
            </p:cNvPr>
            <p:cNvSpPr/>
            <p:nvPr/>
          </p:nvSpPr>
          <p:spPr>
            <a:xfrm>
              <a:off x="5664925" y="1047838"/>
              <a:ext cx="940425" cy="453100"/>
            </a:xfrm>
            <a:custGeom>
              <a:avLst/>
              <a:gdLst/>
              <a:ahLst/>
              <a:cxnLst/>
              <a:rect l="l" t="t" r="r" b="b"/>
              <a:pathLst>
                <a:path w="37617" h="18124" extrusionOk="0">
                  <a:moveTo>
                    <a:pt x="22233" y="1"/>
                  </a:moveTo>
                  <a:lnTo>
                    <a:pt x="1" y="18123"/>
                  </a:lnTo>
                  <a:lnTo>
                    <a:pt x="37616" y="16227"/>
                  </a:lnTo>
                  <a:lnTo>
                    <a:pt x="2223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39;p57">
              <a:extLst>
                <a:ext uri="{FF2B5EF4-FFF2-40B4-BE49-F238E27FC236}">
                  <a16:creationId xmlns:a16="http://schemas.microsoft.com/office/drawing/2014/main" id="{2DD772A4-D0A2-4025-BE2D-DA57A43C7C4A}"/>
                </a:ext>
              </a:extLst>
            </p:cNvPr>
            <p:cNvSpPr/>
            <p:nvPr/>
          </p:nvSpPr>
          <p:spPr>
            <a:xfrm>
              <a:off x="5630675" y="642188"/>
              <a:ext cx="590075" cy="779725"/>
            </a:xfrm>
            <a:custGeom>
              <a:avLst/>
              <a:gdLst/>
              <a:ahLst/>
              <a:cxnLst/>
              <a:rect l="l" t="t" r="r" b="b"/>
              <a:pathLst>
                <a:path w="23603" h="31189" extrusionOk="0">
                  <a:moveTo>
                    <a:pt x="15490" y="0"/>
                  </a:moveTo>
                  <a:lnTo>
                    <a:pt x="1" y="31188"/>
                  </a:lnTo>
                  <a:lnTo>
                    <a:pt x="1" y="31188"/>
                  </a:lnTo>
                  <a:lnTo>
                    <a:pt x="23603" y="8219"/>
                  </a:lnTo>
                  <a:lnTo>
                    <a:pt x="15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40;p57">
              <a:extLst>
                <a:ext uri="{FF2B5EF4-FFF2-40B4-BE49-F238E27FC236}">
                  <a16:creationId xmlns:a16="http://schemas.microsoft.com/office/drawing/2014/main" id="{4D2A6970-F5B6-483D-AF60-09B4AC62AE96}"/>
                </a:ext>
              </a:extLst>
            </p:cNvPr>
            <p:cNvSpPr/>
            <p:nvPr/>
          </p:nvSpPr>
          <p:spPr>
            <a:xfrm>
              <a:off x="5630675" y="847638"/>
              <a:ext cx="590075" cy="574275"/>
            </a:xfrm>
            <a:custGeom>
              <a:avLst/>
              <a:gdLst/>
              <a:ahLst/>
              <a:cxnLst/>
              <a:rect l="l" t="t" r="r" b="b"/>
              <a:pathLst>
                <a:path w="23603" h="22971" extrusionOk="0">
                  <a:moveTo>
                    <a:pt x="23603" y="1"/>
                  </a:moveTo>
                  <a:lnTo>
                    <a:pt x="1" y="22970"/>
                  </a:lnTo>
                  <a:lnTo>
                    <a:pt x="23603" y="8746"/>
                  </a:lnTo>
                  <a:lnTo>
                    <a:pt x="23603"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41;p57">
              <a:extLst>
                <a:ext uri="{FF2B5EF4-FFF2-40B4-BE49-F238E27FC236}">
                  <a16:creationId xmlns:a16="http://schemas.microsoft.com/office/drawing/2014/main" id="{A9818276-AA62-4B27-BDA5-EC463083FF4E}"/>
                </a:ext>
              </a:extLst>
            </p:cNvPr>
            <p:cNvSpPr/>
            <p:nvPr/>
          </p:nvSpPr>
          <p:spPr>
            <a:xfrm>
              <a:off x="5630675" y="971438"/>
              <a:ext cx="906175" cy="450475"/>
            </a:xfrm>
            <a:custGeom>
              <a:avLst/>
              <a:gdLst/>
              <a:ahLst/>
              <a:cxnLst/>
              <a:rect l="l" t="t" r="r" b="b"/>
              <a:pathLst>
                <a:path w="36247" h="18019" extrusionOk="0">
                  <a:moveTo>
                    <a:pt x="27712" y="1"/>
                  </a:moveTo>
                  <a:lnTo>
                    <a:pt x="1" y="18018"/>
                  </a:lnTo>
                  <a:lnTo>
                    <a:pt x="36247" y="10221"/>
                  </a:lnTo>
                  <a:lnTo>
                    <a:pt x="277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42;p57">
              <a:extLst>
                <a:ext uri="{FF2B5EF4-FFF2-40B4-BE49-F238E27FC236}">
                  <a16:creationId xmlns:a16="http://schemas.microsoft.com/office/drawing/2014/main" id="{0413C09F-1D8C-4DFD-A0BE-C880B4FDE4E3}"/>
                </a:ext>
              </a:extLst>
            </p:cNvPr>
            <p:cNvSpPr/>
            <p:nvPr/>
          </p:nvSpPr>
          <p:spPr>
            <a:xfrm>
              <a:off x="5622775" y="636913"/>
              <a:ext cx="921975" cy="790275"/>
            </a:xfrm>
            <a:custGeom>
              <a:avLst/>
              <a:gdLst/>
              <a:ahLst/>
              <a:cxnLst/>
              <a:rect l="l" t="t" r="r" b="b"/>
              <a:pathLst>
                <a:path w="36879" h="31611" extrusionOk="0">
                  <a:moveTo>
                    <a:pt x="15806" y="633"/>
                  </a:moveTo>
                  <a:lnTo>
                    <a:pt x="23708" y="8535"/>
                  </a:lnTo>
                  <a:lnTo>
                    <a:pt x="23708" y="16016"/>
                  </a:lnTo>
                  <a:lnTo>
                    <a:pt x="23708" y="16227"/>
                  </a:lnTo>
                  <a:lnTo>
                    <a:pt x="23813" y="16227"/>
                  </a:lnTo>
                  <a:lnTo>
                    <a:pt x="23919" y="16332"/>
                  </a:lnTo>
                  <a:lnTo>
                    <a:pt x="24024" y="16227"/>
                  </a:lnTo>
                  <a:lnTo>
                    <a:pt x="28028" y="13698"/>
                  </a:lnTo>
                  <a:lnTo>
                    <a:pt x="36141" y="23497"/>
                  </a:lnTo>
                  <a:lnTo>
                    <a:pt x="738" y="31083"/>
                  </a:lnTo>
                  <a:lnTo>
                    <a:pt x="15806" y="633"/>
                  </a:lnTo>
                  <a:close/>
                  <a:moveTo>
                    <a:pt x="15700" y="1"/>
                  </a:moveTo>
                  <a:lnTo>
                    <a:pt x="15595" y="106"/>
                  </a:lnTo>
                  <a:lnTo>
                    <a:pt x="106" y="31294"/>
                  </a:lnTo>
                  <a:lnTo>
                    <a:pt x="1" y="31399"/>
                  </a:lnTo>
                  <a:lnTo>
                    <a:pt x="106" y="31505"/>
                  </a:lnTo>
                  <a:lnTo>
                    <a:pt x="212" y="31610"/>
                  </a:lnTo>
                  <a:lnTo>
                    <a:pt x="317" y="31610"/>
                  </a:lnTo>
                  <a:lnTo>
                    <a:pt x="36668" y="23813"/>
                  </a:lnTo>
                  <a:lnTo>
                    <a:pt x="36773" y="23813"/>
                  </a:lnTo>
                  <a:lnTo>
                    <a:pt x="36879" y="23708"/>
                  </a:lnTo>
                  <a:lnTo>
                    <a:pt x="36879" y="23602"/>
                  </a:lnTo>
                  <a:lnTo>
                    <a:pt x="36773" y="23497"/>
                  </a:lnTo>
                  <a:lnTo>
                    <a:pt x="28239" y="13171"/>
                  </a:lnTo>
                  <a:lnTo>
                    <a:pt x="28133" y="13066"/>
                  </a:lnTo>
                  <a:lnTo>
                    <a:pt x="27923" y="13171"/>
                  </a:lnTo>
                  <a:lnTo>
                    <a:pt x="24129" y="15595"/>
                  </a:lnTo>
                  <a:lnTo>
                    <a:pt x="24129" y="8430"/>
                  </a:lnTo>
                  <a:lnTo>
                    <a:pt x="24129" y="8219"/>
                  </a:lnTo>
                  <a:lnTo>
                    <a:pt x="15911"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2943;p57">
            <a:extLst>
              <a:ext uri="{FF2B5EF4-FFF2-40B4-BE49-F238E27FC236}">
                <a16:creationId xmlns:a16="http://schemas.microsoft.com/office/drawing/2014/main" id="{368E13CD-4FC7-4491-950F-CE3C2AB561D9}"/>
              </a:ext>
            </a:extLst>
          </p:cNvPr>
          <p:cNvGrpSpPr/>
          <p:nvPr/>
        </p:nvGrpSpPr>
        <p:grpSpPr>
          <a:xfrm>
            <a:off x="340591" y="1909896"/>
            <a:ext cx="816625" cy="1090525"/>
            <a:chOff x="1915288" y="2151538"/>
            <a:chExt cx="816625" cy="1090525"/>
          </a:xfrm>
        </p:grpSpPr>
        <p:sp>
          <p:nvSpPr>
            <p:cNvPr id="164" name="Google Shape;2944;p57">
              <a:extLst>
                <a:ext uri="{FF2B5EF4-FFF2-40B4-BE49-F238E27FC236}">
                  <a16:creationId xmlns:a16="http://schemas.microsoft.com/office/drawing/2014/main" id="{0EABFF2A-BBF7-42A0-B9CC-676BC9FAF211}"/>
                </a:ext>
              </a:extLst>
            </p:cNvPr>
            <p:cNvSpPr/>
            <p:nvPr/>
          </p:nvSpPr>
          <p:spPr>
            <a:xfrm>
              <a:off x="1941638" y="2301663"/>
              <a:ext cx="787625" cy="940400"/>
            </a:xfrm>
            <a:custGeom>
              <a:avLst/>
              <a:gdLst/>
              <a:ahLst/>
              <a:cxnLst/>
              <a:rect l="l" t="t" r="r" b="b"/>
              <a:pathLst>
                <a:path w="31505" h="37616" extrusionOk="0">
                  <a:moveTo>
                    <a:pt x="10748" y="1"/>
                  </a:moveTo>
                  <a:lnTo>
                    <a:pt x="10221" y="106"/>
                  </a:lnTo>
                  <a:lnTo>
                    <a:pt x="9694" y="317"/>
                  </a:lnTo>
                  <a:lnTo>
                    <a:pt x="9273" y="738"/>
                  </a:lnTo>
                  <a:lnTo>
                    <a:pt x="8957" y="1265"/>
                  </a:lnTo>
                  <a:lnTo>
                    <a:pt x="106" y="27290"/>
                  </a:lnTo>
                  <a:lnTo>
                    <a:pt x="1" y="27712"/>
                  </a:lnTo>
                  <a:lnTo>
                    <a:pt x="1" y="28028"/>
                  </a:lnTo>
                  <a:lnTo>
                    <a:pt x="1" y="28344"/>
                  </a:lnTo>
                  <a:lnTo>
                    <a:pt x="106" y="28660"/>
                  </a:lnTo>
                  <a:lnTo>
                    <a:pt x="317" y="28976"/>
                  </a:lnTo>
                  <a:lnTo>
                    <a:pt x="527" y="29292"/>
                  </a:lnTo>
                  <a:lnTo>
                    <a:pt x="843" y="29503"/>
                  </a:lnTo>
                  <a:lnTo>
                    <a:pt x="1160" y="29714"/>
                  </a:lnTo>
                  <a:lnTo>
                    <a:pt x="20125" y="37511"/>
                  </a:lnTo>
                  <a:lnTo>
                    <a:pt x="20441" y="37616"/>
                  </a:lnTo>
                  <a:lnTo>
                    <a:pt x="20863" y="37616"/>
                  </a:lnTo>
                  <a:lnTo>
                    <a:pt x="21390" y="37511"/>
                  </a:lnTo>
                  <a:lnTo>
                    <a:pt x="21916" y="37300"/>
                  </a:lnTo>
                  <a:lnTo>
                    <a:pt x="22338" y="36878"/>
                  </a:lnTo>
                  <a:lnTo>
                    <a:pt x="22654" y="36352"/>
                  </a:lnTo>
                  <a:lnTo>
                    <a:pt x="31399" y="9694"/>
                  </a:lnTo>
                  <a:lnTo>
                    <a:pt x="31505" y="9273"/>
                  </a:lnTo>
                  <a:lnTo>
                    <a:pt x="31505" y="8957"/>
                  </a:lnTo>
                  <a:lnTo>
                    <a:pt x="31505" y="8535"/>
                  </a:lnTo>
                  <a:lnTo>
                    <a:pt x="31399" y="8219"/>
                  </a:lnTo>
                  <a:lnTo>
                    <a:pt x="31189" y="7903"/>
                  </a:lnTo>
                  <a:lnTo>
                    <a:pt x="30978" y="7692"/>
                  </a:lnTo>
                  <a:lnTo>
                    <a:pt x="30662" y="7482"/>
                  </a:lnTo>
                  <a:lnTo>
                    <a:pt x="30346" y="7271"/>
                  </a:lnTo>
                  <a:lnTo>
                    <a:pt x="11485" y="106"/>
                  </a:lnTo>
                  <a:lnTo>
                    <a:pt x="11169" y="106"/>
                  </a:lnTo>
                  <a:lnTo>
                    <a:pt x="1074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45;p57">
              <a:extLst>
                <a:ext uri="{FF2B5EF4-FFF2-40B4-BE49-F238E27FC236}">
                  <a16:creationId xmlns:a16="http://schemas.microsoft.com/office/drawing/2014/main" id="{CFE29AA9-6C3A-48AE-A878-8470250812DA}"/>
                </a:ext>
              </a:extLst>
            </p:cNvPr>
            <p:cNvSpPr/>
            <p:nvPr/>
          </p:nvSpPr>
          <p:spPr>
            <a:xfrm>
              <a:off x="1920563" y="2156788"/>
              <a:ext cx="806075" cy="948325"/>
            </a:xfrm>
            <a:custGeom>
              <a:avLst/>
              <a:gdLst/>
              <a:ahLst/>
              <a:cxnLst/>
              <a:rect l="l" t="t" r="r" b="b"/>
              <a:pathLst>
                <a:path w="32243" h="37933" extrusionOk="0">
                  <a:moveTo>
                    <a:pt x="11696" y="1"/>
                  </a:moveTo>
                  <a:lnTo>
                    <a:pt x="11275" y="106"/>
                  </a:lnTo>
                  <a:lnTo>
                    <a:pt x="10959" y="212"/>
                  </a:lnTo>
                  <a:lnTo>
                    <a:pt x="10643" y="317"/>
                  </a:lnTo>
                  <a:lnTo>
                    <a:pt x="10326" y="633"/>
                  </a:lnTo>
                  <a:lnTo>
                    <a:pt x="10116" y="844"/>
                  </a:lnTo>
                  <a:lnTo>
                    <a:pt x="9905" y="1265"/>
                  </a:lnTo>
                  <a:lnTo>
                    <a:pt x="106" y="26974"/>
                  </a:lnTo>
                  <a:lnTo>
                    <a:pt x="1" y="27290"/>
                  </a:lnTo>
                  <a:lnTo>
                    <a:pt x="1" y="27606"/>
                  </a:lnTo>
                  <a:lnTo>
                    <a:pt x="1" y="28028"/>
                  </a:lnTo>
                  <a:lnTo>
                    <a:pt x="106" y="28344"/>
                  </a:lnTo>
                  <a:lnTo>
                    <a:pt x="317" y="28660"/>
                  </a:lnTo>
                  <a:lnTo>
                    <a:pt x="527" y="28871"/>
                  </a:lnTo>
                  <a:lnTo>
                    <a:pt x="738" y="29081"/>
                  </a:lnTo>
                  <a:lnTo>
                    <a:pt x="1054" y="29292"/>
                  </a:lnTo>
                  <a:lnTo>
                    <a:pt x="19809" y="37827"/>
                  </a:lnTo>
                  <a:lnTo>
                    <a:pt x="20125" y="37932"/>
                  </a:lnTo>
                  <a:lnTo>
                    <a:pt x="20968" y="37932"/>
                  </a:lnTo>
                  <a:lnTo>
                    <a:pt x="21284" y="37827"/>
                  </a:lnTo>
                  <a:lnTo>
                    <a:pt x="21600" y="37616"/>
                  </a:lnTo>
                  <a:lnTo>
                    <a:pt x="21917" y="37405"/>
                  </a:lnTo>
                  <a:lnTo>
                    <a:pt x="22127" y="37089"/>
                  </a:lnTo>
                  <a:lnTo>
                    <a:pt x="22338" y="36773"/>
                  </a:lnTo>
                  <a:lnTo>
                    <a:pt x="32032" y="10327"/>
                  </a:lnTo>
                  <a:lnTo>
                    <a:pt x="32137" y="10010"/>
                  </a:lnTo>
                  <a:lnTo>
                    <a:pt x="32242" y="9589"/>
                  </a:lnTo>
                  <a:lnTo>
                    <a:pt x="32137" y="9273"/>
                  </a:lnTo>
                  <a:lnTo>
                    <a:pt x="32032" y="8957"/>
                  </a:lnTo>
                  <a:lnTo>
                    <a:pt x="31821" y="8641"/>
                  </a:lnTo>
                  <a:lnTo>
                    <a:pt x="31610" y="8325"/>
                  </a:lnTo>
                  <a:lnTo>
                    <a:pt x="31399" y="8114"/>
                  </a:lnTo>
                  <a:lnTo>
                    <a:pt x="31083" y="8009"/>
                  </a:lnTo>
                  <a:lnTo>
                    <a:pt x="12434" y="212"/>
                  </a:lnTo>
                  <a:lnTo>
                    <a:pt x="1201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46;p57">
              <a:extLst>
                <a:ext uri="{FF2B5EF4-FFF2-40B4-BE49-F238E27FC236}">
                  <a16:creationId xmlns:a16="http://schemas.microsoft.com/office/drawing/2014/main" id="{0B5DB58D-FC4D-4386-AF94-6C0B7B49CDF5}"/>
                </a:ext>
              </a:extLst>
            </p:cNvPr>
            <p:cNvSpPr/>
            <p:nvPr/>
          </p:nvSpPr>
          <p:spPr>
            <a:xfrm>
              <a:off x="2012763" y="2212113"/>
              <a:ext cx="252900" cy="663825"/>
            </a:xfrm>
            <a:custGeom>
              <a:avLst/>
              <a:gdLst/>
              <a:ahLst/>
              <a:cxnLst/>
              <a:rect l="l" t="t" r="r" b="b"/>
              <a:pathLst>
                <a:path w="10116" h="26553" extrusionOk="0">
                  <a:moveTo>
                    <a:pt x="9694" y="0"/>
                  </a:moveTo>
                  <a:lnTo>
                    <a:pt x="9589" y="211"/>
                  </a:lnTo>
                  <a:lnTo>
                    <a:pt x="0" y="26236"/>
                  </a:lnTo>
                  <a:lnTo>
                    <a:pt x="0" y="26447"/>
                  </a:lnTo>
                  <a:lnTo>
                    <a:pt x="106" y="26552"/>
                  </a:lnTo>
                  <a:lnTo>
                    <a:pt x="317" y="26552"/>
                  </a:lnTo>
                  <a:lnTo>
                    <a:pt x="422" y="26447"/>
                  </a:lnTo>
                  <a:lnTo>
                    <a:pt x="10115" y="317"/>
                  </a:lnTo>
                  <a:lnTo>
                    <a:pt x="10115" y="106"/>
                  </a:lnTo>
                  <a:lnTo>
                    <a:pt x="990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47;p57">
              <a:extLst>
                <a:ext uri="{FF2B5EF4-FFF2-40B4-BE49-F238E27FC236}">
                  <a16:creationId xmlns:a16="http://schemas.microsoft.com/office/drawing/2014/main" id="{2F079F2A-D6B0-4EF5-AB9D-BA5A2E5C249E}"/>
                </a:ext>
              </a:extLst>
            </p:cNvPr>
            <p:cNvSpPr/>
            <p:nvPr/>
          </p:nvSpPr>
          <p:spPr>
            <a:xfrm>
              <a:off x="2012763" y="2212113"/>
              <a:ext cx="252900" cy="663825"/>
            </a:xfrm>
            <a:custGeom>
              <a:avLst/>
              <a:gdLst/>
              <a:ahLst/>
              <a:cxnLst/>
              <a:rect l="l" t="t" r="r" b="b"/>
              <a:pathLst>
                <a:path w="10116" h="26553" fill="none" extrusionOk="0">
                  <a:moveTo>
                    <a:pt x="422" y="26447"/>
                  </a:moveTo>
                  <a:lnTo>
                    <a:pt x="10115" y="317"/>
                  </a:lnTo>
                  <a:lnTo>
                    <a:pt x="10115" y="317"/>
                  </a:lnTo>
                  <a:lnTo>
                    <a:pt x="10115" y="106"/>
                  </a:lnTo>
                  <a:lnTo>
                    <a:pt x="9905" y="0"/>
                  </a:lnTo>
                  <a:lnTo>
                    <a:pt x="9905" y="0"/>
                  </a:lnTo>
                  <a:lnTo>
                    <a:pt x="9694" y="0"/>
                  </a:lnTo>
                  <a:lnTo>
                    <a:pt x="9589" y="211"/>
                  </a:lnTo>
                  <a:lnTo>
                    <a:pt x="0" y="26236"/>
                  </a:lnTo>
                  <a:lnTo>
                    <a:pt x="0" y="26236"/>
                  </a:lnTo>
                  <a:lnTo>
                    <a:pt x="0" y="26447"/>
                  </a:lnTo>
                  <a:lnTo>
                    <a:pt x="106" y="26552"/>
                  </a:lnTo>
                  <a:lnTo>
                    <a:pt x="106" y="26552"/>
                  </a:lnTo>
                  <a:lnTo>
                    <a:pt x="317" y="26552"/>
                  </a:lnTo>
                  <a:lnTo>
                    <a:pt x="422" y="26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48;p57">
              <a:extLst>
                <a:ext uri="{FF2B5EF4-FFF2-40B4-BE49-F238E27FC236}">
                  <a16:creationId xmlns:a16="http://schemas.microsoft.com/office/drawing/2014/main" id="{17523AF3-50F5-4248-A19E-70BE7AACB0A9}"/>
                </a:ext>
              </a:extLst>
            </p:cNvPr>
            <p:cNvSpPr/>
            <p:nvPr/>
          </p:nvSpPr>
          <p:spPr>
            <a:xfrm>
              <a:off x="2257738" y="2330638"/>
              <a:ext cx="329275" cy="247650"/>
            </a:xfrm>
            <a:custGeom>
              <a:avLst/>
              <a:gdLst/>
              <a:ahLst/>
              <a:cxnLst/>
              <a:rect l="l" t="t" r="r" b="b"/>
              <a:pathLst>
                <a:path w="13171" h="9906" extrusionOk="0">
                  <a:moveTo>
                    <a:pt x="2002" y="1"/>
                  </a:moveTo>
                  <a:lnTo>
                    <a:pt x="0" y="5269"/>
                  </a:lnTo>
                  <a:lnTo>
                    <a:pt x="11064" y="9905"/>
                  </a:lnTo>
                  <a:lnTo>
                    <a:pt x="13171" y="4742"/>
                  </a:lnTo>
                  <a:lnTo>
                    <a:pt x="2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49;p57">
              <a:extLst>
                <a:ext uri="{FF2B5EF4-FFF2-40B4-BE49-F238E27FC236}">
                  <a16:creationId xmlns:a16="http://schemas.microsoft.com/office/drawing/2014/main" id="{C3368B83-380A-4EC4-ADBF-EE05D6C780B6}"/>
                </a:ext>
              </a:extLst>
            </p:cNvPr>
            <p:cNvSpPr/>
            <p:nvPr/>
          </p:nvSpPr>
          <p:spPr>
            <a:xfrm>
              <a:off x="2252463" y="2325388"/>
              <a:ext cx="339825" cy="260800"/>
            </a:xfrm>
            <a:custGeom>
              <a:avLst/>
              <a:gdLst/>
              <a:ahLst/>
              <a:cxnLst/>
              <a:rect l="l" t="t" r="r" b="b"/>
              <a:pathLst>
                <a:path w="13593" h="10432" extrusionOk="0">
                  <a:moveTo>
                    <a:pt x="2398" y="647"/>
                  </a:moveTo>
                  <a:lnTo>
                    <a:pt x="13066" y="5058"/>
                  </a:lnTo>
                  <a:lnTo>
                    <a:pt x="11169" y="9799"/>
                  </a:lnTo>
                  <a:lnTo>
                    <a:pt x="527" y="5374"/>
                  </a:lnTo>
                  <a:lnTo>
                    <a:pt x="2398" y="647"/>
                  </a:lnTo>
                  <a:close/>
                  <a:moveTo>
                    <a:pt x="2108" y="0"/>
                  </a:moveTo>
                  <a:lnTo>
                    <a:pt x="2003" y="211"/>
                  </a:lnTo>
                  <a:lnTo>
                    <a:pt x="1" y="5374"/>
                  </a:lnTo>
                  <a:lnTo>
                    <a:pt x="1" y="5584"/>
                  </a:lnTo>
                  <a:lnTo>
                    <a:pt x="106" y="5690"/>
                  </a:lnTo>
                  <a:lnTo>
                    <a:pt x="11169" y="10431"/>
                  </a:lnTo>
                  <a:lnTo>
                    <a:pt x="11380" y="10431"/>
                  </a:lnTo>
                  <a:lnTo>
                    <a:pt x="11485" y="10220"/>
                  </a:lnTo>
                  <a:lnTo>
                    <a:pt x="13593" y="5058"/>
                  </a:lnTo>
                  <a:lnTo>
                    <a:pt x="13593" y="4847"/>
                  </a:lnTo>
                  <a:lnTo>
                    <a:pt x="13487" y="4742"/>
                  </a:lnTo>
                  <a:lnTo>
                    <a:pt x="23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50;p57">
              <a:extLst>
                <a:ext uri="{FF2B5EF4-FFF2-40B4-BE49-F238E27FC236}">
                  <a16:creationId xmlns:a16="http://schemas.microsoft.com/office/drawing/2014/main" id="{0605C2CF-7E32-4073-B71C-5366D65383C1}"/>
                </a:ext>
              </a:extLst>
            </p:cNvPr>
            <p:cNvSpPr/>
            <p:nvPr/>
          </p:nvSpPr>
          <p:spPr>
            <a:xfrm>
              <a:off x="1915288" y="2151538"/>
              <a:ext cx="816625" cy="961475"/>
            </a:xfrm>
            <a:custGeom>
              <a:avLst/>
              <a:gdLst/>
              <a:ahLst/>
              <a:cxnLst/>
              <a:rect l="l" t="t" r="r" b="b"/>
              <a:pathLst>
                <a:path w="32665" h="38459" extrusionOk="0">
                  <a:moveTo>
                    <a:pt x="11907" y="0"/>
                  </a:moveTo>
                  <a:lnTo>
                    <a:pt x="11275" y="105"/>
                  </a:lnTo>
                  <a:lnTo>
                    <a:pt x="10748" y="316"/>
                  </a:lnTo>
                  <a:lnTo>
                    <a:pt x="10221" y="738"/>
                  </a:lnTo>
                  <a:lnTo>
                    <a:pt x="9905" y="1370"/>
                  </a:lnTo>
                  <a:lnTo>
                    <a:pt x="9905" y="1581"/>
                  </a:lnTo>
                  <a:lnTo>
                    <a:pt x="10116" y="1686"/>
                  </a:lnTo>
                  <a:lnTo>
                    <a:pt x="10221" y="1686"/>
                  </a:lnTo>
                  <a:lnTo>
                    <a:pt x="10432" y="1475"/>
                  </a:lnTo>
                  <a:lnTo>
                    <a:pt x="10643" y="1054"/>
                  </a:lnTo>
                  <a:lnTo>
                    <a:pt x="10959" y="738"/>
                  </a:lnTo>
                  <a:lnTo>
                    <a:pt x="11486" y="527"/>
                  </a:lnTo>
                  <a:lnTo>
                    <a:pt x="12223" y="527"/>
                  </a:lnTo>
                  <a:lnTo>
                    <a:pt x="12539" y="632"/>
                  </a:lnTo>
                  <a:lnTo>
                    <a:pt x="31189" y="8429"/>
                  </a:lnTo>
                  <a:lnTo>
                    <a:pt x="31610" y="8640"/>
                  </a:lnTo>
                  <a:lnTo>
                    <a:pt x="31927" y="9061"/>
                  </a:lnTo>
                  <a:lnTo>
                    <a:pt x="32137" y="9483"/>
                  </a:lnTo>
                  <a:lnTo>
                    <a:pt x="32137" y="9904"/>
                  </a:lnTo>
                  <a:lnTo>
                    <a:pt x="32032" y="10431"/>
                  </a:lnTo>
                  <a:lnTo>
                    <a:pt x="22338" y="36878"/>
                  </a:lnTo>
                  <a:lnTo>
                    <a:pt x="22022" y="37299"/>
                  </a:lnTo>
                  <a:lnTo>
                    <a:pt x="21706" y="37615"/>
                  </a:lnTo>
                  <a:lnTo>
                    <a:pt x="21285" y="37826"/>
                  </a:lnTo>
                  <a:lnTo>
                    <a:pt x="20758" y="37931"/>
                  </a:lnTo>
                  <a:lnTo>
                    <a:pt x="20442" y="37931"/>
                  </a:lnTo>
                  <a:lnTo>
                    <a:pt x="20126" y="37826"/>
                  </a:lnTo>
                  <a:lnTo>
                    <a:pt x="1371" y="29291"/>
                  </a:lnTo>
                  <a:lnTo>
                    <a:pt x="1055" y="29081"/>
                  </a:lnTo>
                  <a:lnTo>
                    <a:pt x="738" y="28659"/>
                  </a:lnTo>
                  <a:lnTo>
                    <a:pt x="528" y="28238"/>
                  </a:lnTo>
                  <a:lnTo>
                    <a:pt x="422" y="27816"/>
                  </a:lnTo>
                  <a:lnTo>
                    <a:pt x="528" y="27184"/>
                  </a:lnTo>
                  <a:lnTo>
                    <a:pt x="8009" y="7902"/>
                  </a:lnTo>
                  <a:lnTo>
                    <a:pt x="8009" y="7692"/>
                  </a:lnTo>
                  <a:lnTo>
                    <a:pt x="7798" y="7586"/>
                  </a:lnTo>
                  <a:lnTo>
                    <a:pt x="7587" y="7586"/>
                  </a:lnTo>
                  <a:lnTo>
                    <a:pt x="7482" y="7692"/>
                  </a:lnTo>
                  <a:lnTo>
                    <a:pt x="106" y="27079"/>
                  </a:lnTo>
                  <a:lnTo>
                    <a:pt x="1" y="27395"/>
                  </a:lnTo>
                  <a:lnTo>
                    <a:pt x="1" y="27816"/>
                  </a:lnTo>
                  <a:lnTo>
                    <a:pt x="1" y="28449"/>
                  </a:lnTo>
                  <a:lnTo>
                    <a:pt x="317" y="28975"/>
                  </a:lnTo>
                  <a:lnTo>
                    <a:pt x="738" y="29397"/>
                  </a:lnTo>
                  <a:lnTo>
                    <a:pt x="1265" y="29713"/>
                  </a:lnTo>
                  <a:lnTo>
                    <a:pt x="19915" y="38247"/>
                  </a:lnTo>
                  <a:lnTo>
                    <a:pt x="20336" y="38353"/>
                  </a:lnTo>
                  <a:lnTo>
                    <a:pt x="20758" y="38458"/>
                  </a:lnTo>
                  <a:lnTo>
                    <a:pt x="21390" y="38353"/>
                  </a:lnTo>
                  <a:lnTo>
                    <a:pt x="22022" y="38037"/>
                  </a:lnTo>
                  <a:lnTo>
                    <a:pt x="22444" y="37615"/>
                  </a:lnTo>
                  <a:lnTo>
                    <a:pt x="22760" y="36983"/>
                  </a:lnTo>
                  <a:lnTo>
                    <a:pt x="32559" y="10642"/>
                  </a:lnTo>
                  <a:lnTo>
                    <a:pt x="32664" y="10326"/>
                  </a:lnTo>
                  <a:lnTo>
                    <a:pt x="32664" y="9904"/>
                  </a:lnTo>
                  <a:lnTo>
                    <a:pt x="32559" y="9272"/>
                  </a:lnTo>
                  <a:lnTo>
                    <a:pt x="32348" y="8745"/>
                  </a:lnTo>
                  <a:lnTo>
                    <a:pt x="31927" y="8324"/>
                  </a:lnTo>
                  <a:lnTo>
                    <a:pt x="31400" y="7902"/>
                  </a:lnTo>
                  <a:lnTo>
                    <a:pt x="12750" y="105"/>
                  </a:lnTo>
                  <a:lnTo>
                    <a:pt x="1232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51;p57">
              <a:extLst>
                <a:ext uri="{FF2B5EF4-FFF2-40B4-BE49-F238E27FC236}">
                  <a16:creationId xmlns:a16="http://schemas.microsoft.com/office/drawing/2014/main" id="{4C983622-DE43-4250-8BB6-5362D852D50D}"/>
                </a:ext>
              </a:extLst>
            </p:cNvPr>
            <p:cNvSpPr/>
            <p:nvPr/>
          </p:nvSpPr>
          <p:spPr>
            <a:xfrm>
              <a:off x="2123388" y="2235813"/>
              <a:ext cx="31650" cy="60625"/>
            </a:xfrm>
            <a:custGeom>
              <a:avLst/>
              <a:gdLst/>
              <a:ahLst/>
              <a:cxnLst/>
              <a:rect l="l" t="t" r="r" b="b"/>
              <a:pathLst>
                <a:path w="1266" h="2425" extrusionOk="0">
                  <a:moveTo>
                    <a:pt x="949" y="1"/>
                  </a:moveTo>
                  <a:lnTo>
                    <a:pt x="738" y="106"/>
                  </a:lnTo>
                  <a:lnTo>
                    <a:pt x="1" y="2108"/>
                  </a:lnTo>
                  <a:lnTo>
                    <a:pt x="1" y="2319"/>
                  </a:lnTo>
                  <a:lnTo>
                    <a:pt x="211" y="2424"/>
                  </a:lnTo>
                  <a:lnTo>
                    <a:pt x="317" y="2424"/>
                  </a:lnTo>
                  <a:lnTo>
                    <a:pt x="528" y="2319"/>
                  </a:lnTo>
                  <a:lnTo>
                    <a:pt x="1265" y="317"/>
                  </a:lnTo>
                  <a:lnTo>
                    <a:pt x="1265" y="106"/>
                  </a:lnTo>
                  <a:lnTo>
                    <a:pt x="105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52;p57">
              <a:extLst>
                <a:ext uri="{FF2B5EF4-FFF2-40B4-BE49-F238E27FC236}">
                  <a16:creationId xmlns:a16="http://schemas.microsoft.com/office/drawing/2014/main" id="{F302A787-8E2F-45E8-B5B8-905730D2BC2B}"/>
                </a:ext>
              </a:extLst>
            </p:cNvPr>
            <p:cNvSpPr/>
            <p:nvPr/>
          </p:nvSpPr>
          <p:spPr>
            <a:xfrm>
              <a:off x="2123388" y="2235813"/>
              <a:ext cx="31650" cy="60625"/>
            </a:xfrm>
            <a:custGeom>
              <a:avLst/>
              <a:gdLst/>
              <a:ahLst/>
              <a:cxnLst/>
              <a:rect l="l" t="t" r="r" b="b"/>
              <a:pathLst>
                <a:path w="1266" h="2425" fill="none" extrusionOk="0">
                  <a:moveTo>
                    <a:pt x="738" y="106"/>
                  </a:moveTo>
                  <a:lnTo>
                    <a:pt x="1" y="2108"/>
                  </a:lnTo>
                  <a:lnTo>
                    <a:pt x="1" y="2108"/>
                  </a:lnTo>
                  <a:lnTo>
                    <a:pt x="1" y="2319"/>
                  </a:lnTo>
                  <a:lnTo>
                    <a:pt x="211" y="2424"/>
                  </a:lnTo>
                  <a:lnTo>
                    <a:pt x="211" y="2424"/>
                  </a:lnTo>
                  <a:lnTo>
                    <a:pt x="317" y="2424"/>
                  </a:lnTo>
                  <a:lnTo>
                    <a:pt x="528" y="2319"/>
                  </a:lnTo>
                  <a:lnTo>
                    <a:pt x="1265" y="317"/>
                  </a:lnTo>
                  <a:lnTo>
                    <a:pt x="1265" y="317"/>
                  </a:lnTo>
                  <a:lnTo>
                    <a:pt x="1265" y="106"/>
                  </a:lnTo>
                  <a:lnTo>
                    <a:pt x="1054" y="1"/>
                  </a:lnTo>
                  <a:lnTo>
                    <a:pt x="1054" y="1"/>
                  </a:lnTo>
                  <a:lnTo>
                    <a:pt x="949" y="1"/>
                  </a:lnTo>
                  <a:lnTo>
                    <a:pt x="738"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54" y="-564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53"/>
          <p:cNvSpPr txBox="1">
            <a:spLocks noGrp="1"/>
          </p:cNvSpPr>
          <p:nvPr>
            <p:ph type="title"/>
          </p:nvPr>
        </p:nvSpPr>
        <p:spPr>
          <a:xfrm>
            <a:off x="1406896" y="1653274"/>
            <a:ext cx="6066484"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7 900 000 000</a:t>
            </a:r>
            <a:endParaRPr sz="6600" dirty="0"/>
          </a:p>
        </p:txBody>
      </p:sp>
      <p:sp>
        <p:nvSpPr>
          <p:cNvPr id="2586" name="Google Shape;2586;p53"/>
          <p:cNvSpPr txBox="1">
            <a:spLocks noGrp="1"/>
          </p:cNvSpPr>
          <p:nvPr>
            <p:ph type="subTitle" idx="1"/>
          </p:nvPr>
        </p:nvSpPr>
        <p:spPr>
          <a:xfrm>
            <a:off x="2127950" y="2604699"/>
            <a:ext cx="4830900" cy="1578199"/>
          </a:xfrm>
          <a:prstGeom prst="rect">
            <a:avLst/>
          </a:prstGeom>
        </p:spPr>
        <p:txBody>
          <a:bodyPr spcFirstLastPara="1" wrap="square" lIns="91425" tIns="91425" rIns="91425" bIns="91425" anchor="t" anchorCtr="0">
            <a:noAutofit/>
          </a:bodyPr>
          <a:lstStyle/>
          <a:p>
            <a:pPr marL="0" lvl="0" indent="0" algn="ctr" rtl="0">
              <a:spcBef>
                <a:spcPts val="0"/>
              </a:spcBef>
              <a:buNone/>
            </a:pPr>
            <a:r>
              <a:rPr lang="en" dirty="0"/>
              <a:t>7,9 billion people on this planet – </a:t>
            </a:r>
          </a:p>
          <a:p>
            <a:pPr marL="0" lvl="0" indent="0" algn="ctr" rtl="0">
              <a:spcBef>
                <a:spcPts val="0"/>
              </a:spcBef>
              <a:buNone/>
            </a:pPr>
            <a:r>
              <a:rPr lang="en" dirty="0"/>
              <a:t>and only one </a:t>
            </a:r>
            <a:r>
              <a:rPr lang="en" b="1" dirty="0"/>
              <a:t>YOU</a:t>
            </a:r>
            <a:r>
              <a:rPr lang="en" dirty="0"/>
              <a:t>. That is just how </a:t>
            </a:r>
            <a:r>
              <a:rPr lang="en" b="1" dirty="0"/>
              <a:t>UNIQUE</a:t>
            </a:r>
            <a:r>
              <a:rPr lang="en" dirty="0"/>
              <a:t> you are. </a:t>
            </a:r>
          </a:p>
          <a:p>
            <a:pPr marL="0" lvl="0" indent="0" algn="ctr" rtl="0">
              <a:spcBef>
                <a:spcPts val="0"/>
              </a:spcBef>
              <a:buNone/>
            </a:pPr>
            <a:r>
              <a:rPr lang="en" b="1" dirty="0"/>
              <a:t>ONE of a KIND</a:t>
            </a:r>
            <a:endParaRPr b="1" dirty="0"/>
          </a:p>
        </p:txBody>
      </p:sp>
      <p:sp>
        <p:nvSpPr>
          <p:cNvPr id="2587" name="Google Shape;2587;p53"/>
          <p:cNvSpPr/>
          <p:nvPr/>
        </p:nvSpPr>
        <p:spPr>
          <a:xfrm rot="1394944">
            <a:off x="2943318" y="3400064"/>
            <a:ext cx="143096" cy="152861"/>
          </a:xfrm>
          <a:custGeom>
            <a:avLst/>
            <a:gdLst/>
            <a:ahLst/>
            <a:cxnLst/>
            <a:rect l="l" t="t" r="r" b="b"/>
            <a:pathLst>
              <a:path w="3429" h="3663" extrusionOk="0">
                <a:moveTo>
                  <a:pt x="2883" y="1"/>
                </a:moveTo>
                <a:lnTo>
                  <a:pt x="2727" y="79"/>
                </a:lnTo>
                <a:lnTo>
                  <a:pt x="2572" y="156"/>
                </a:lnTo>
                <a:lnTo>
                  <a:pt x="1" y="1948"/>
                </a:lnTo>
                <a:lnTo>
                  <a:pt x="1948" y="3662"/>
                </a:lnTo>
                <a:lnTo>
                  <a:pt x="3351" y="780"/>
                </a:lnTo>
                <a:lnTo>
                  <a:pt x="3428" y="624"/>
                </a:lnTo>
                <a:lnTo>
                  <a:pt x="3428" y="468"/>
                </a:lnTo>
                <a:lnTo>
                  <a:pt x="3351" y="312"/>
                </a:lnTo>
                <a:lnTo>
                  <a:pt x="3195" y="156"/>
                </a:lnTo>
                <a:lnTo>
                  <a:pt x="3039" y="79"/>
                </a:lnTo>
                <a:lnTo>
                  <a:pt x="2883"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3"/>
          <p:cNvSpPr/>
          <p:nvPr/>
        </p:nvSpPr>
        <p:spPr>
          <a:xfrm rot="1394944">
            <a:off x="1433416" y="3207538"/>
            <a:ext cx="1541049" cy="1677551"/>
          </a:xfrm>
          <a:custGeom>
            <a:avLst/>
            <a:gdLst/>
            <a:ahLst/>
            <a:cxnLst/>
            <a:rect l="l" t="t" r="r" b="b"/>
            <a:pathLst>
              <a:path w="36928" h="40199" extrusionOk="0">
                <a:moveTo>
                  <a:pt x="29215" y="0"/>
                </a:moveTo>
                <a:lnTo>
                  <a:pt x="27267" y="2181"/>
                </a:lnTo>
                <a:lnTo>
                  <a:pt x="26488" y="3116"/>
                </a:lnTo>
                <a:lnTo>
                  <a:pt x="26332" y="2883"/>
                </a:lnTo>
                <a:lnTo>
                  <a:pt x="25164" y="3038"/>
                </a:lnTo>
                <a:lnTo>
                  <a:pt x="1" y="32252"/>
                </a:lnTo>
                <a:lnTo>
                  <a:pt x="9271" y="40198"/>
                </a:lnTo>
                <a:lnTo>
                  <a:pt x="10440" y="40042"/>
                </a:lnTo>
                <a:lnTo>
                  <a:pt x="35603" y="10907"/>
                </a:lnTo>
                <a:lnTo>
                  <a:pt x="34201" y="9738"/>
                </a:lnTo>
                <a:lnTo>
                  <a:pt x="34980" y="8881"/>
                </a:lnTo>
                <a:lnTo>
                  <a:pt x="36927" y="6622"/>
                </a:lnTo>
                <a:lnTo>
                  <a:pt x="34902" y="4908"/>
                </a:lnTo>
                <a:lnTo>
                  <a:pt x="32954" y="7167"/>
                </a:lnTo>
                <a:lnTo>
                  <a:pt x="32253" y="8024"/>
                </a:lnTo>
                <a:lnTo>
                  <a:pt x="31396" y="7245"/>
                </a:lnTo>
                <a:lnTo>
                  <a:pt x="32097" y="6388"/>
                </a:lnTo>
                <a:lnTo>
                  <a:pt x="34045" y="4129"/>
                </a:lnTo>
                <a:lnTo>
                  <a:pt x="35447" y="1325"/>
                </a:lnTo>
                <a:lnTo>
                  <a:pt x="35447" y="1169"/>
                </a:lnTo>
                <a:lnTo>
                  <a:pt x="35447" y="935"/>
                </a:lnTo>
                <a:lnTo>
                  <a:pt x="35447" y="779"/>
                </a:lnTo>
                <a:lnTo>
                  <a:pt x="35291" y="701"/>
                </a:lnTo>
                <a:lnTo>
                  <a:pt x="35135" y="546"/>
                </a:lnTo>
                <a:lnTo>
                  <a:pt x="34824" y="546"/>
                </a:lnTo>
                <a:lnTo>
                  <a:pt x="34668" y="623"/>
                </a:lnTo>
                <a:lnTo>
                  <a:pt x="32019" y="2415"/>
                </a:lnTo>
                <a:lnTo>
                  <a:pt x="30150" y="4674"/>
                </a:lnTo>
                <a:lnTo>
                  <a:pt x="29370" y="5531"/>
                </a:lnTo>
                <a:lnTo>
                  <a:pt x="28514" y="4830"/>
                </a:lnTo>
                <a:lnTo>
                  <a:pt x="29293" y="3895"/>
                </a:lnTo>
                <a:lnTo>
                  <a:pt x="31162" y="1714"/>
                </a:lnTo>
                <a:lnTo>
                  <a:pt x="29215"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rot="1394944">
            <a:off x="1433416" y="3207538"/>
            <a:ext cx="1541049" cy="1677551"/>
          </a:xfrm>
          <a:custGeom>
            <a:avLst/>
            <a:gdLst/>
            <a:ahLst/>
            <a:cxnLst/>
            <a:rect l="l" t="t" r="r" b="b"/>
            <a:pathLst>
              <a:path w="36928" h="40199" fill="none" extrusionOk="0">
                <a:moveTo>
                  <a:pt x="29215" y="0"/>
                </a:moveTo>
                <a:lnTo>
                  <a:pt x="27267" y="2181"/>
                </a:lnTo>
                <a:lnTo>
                  <a:pt x="26488" y="3116"/>
                </a:lnTo>
                <a:lnTo>
                  <a:pt x="26332" y="2883"/>
                </a:lnTo>
                <a:lnTo>
                  <a:pt x="25164" y="3038"/>
                </a:lnTo>
                <a:lnTo>
                  <a:pt x="1" y="32252"/>
                </a:lnTo>
                <a:lnTo>
                  <a:pt x="9271" y="40198"/>
                </a:lnTo>
                <a:lnTo>
                  <a:pt x="10440" y="40042"/>
                </a:lnTo>
                <a:lnTo>
                  <a:pt x="35603" y="10907"/>
                </a:lnTo>
                <a:lnTo>
                  <a:pt x="34201" y="9738"/>
                </a:lnTo>
                <a:lnTo>
                  <a:pt x="34980" y="8881"/>
                </a:lnTo>
                <a:lnTo>
                  <a:pt x="36927" y="6622"/>
                </a:lnTo>
                <a:lnTo>
                  <a:pt x="34902" y="4908"/>
                </a:lnTo>
                <a:lnTo>
                  <a:pt x="32954" y="7167"/>
                </a:lnTo>
                <a:lnTo>
                  <a:pt x="32253" y="8024"/>
                </a:lnTo>
                <a:lnTo>
                  <a:pt x="31396" y="7245"/>
                </a:lnTo>
                <a:lnTo>
                  <a:pt x="32097" y="6388"/>
                </a:lnTo>
                <a:lnTo>
                  <a:pt x="34045" y="4129"/>
                </a:lnTo>
                <a:lnTo>
                  <a:pt x="32331" y="2649"/>
                </a:lnTo>
                <a:lnTo>
                  <a:pt x="34045" y="4129"/>
                </a:lnTo>
                <a:lnTo>
                  <a:pt x="35447" y="1325"/>
                </a:lnTo>
                <a:lnTo>
                  <a:pt x="35447" y="1325"/>
                </a:lnTo>
                <a:lnTo>
                  <a:pt x="35447" y="1169"/>
                </a:lnTo>
                <a:lnTo>
                  <a:pt x="35447" y="935"/>
                </a:lnTo>
                <a:lnTo>
                  <a:pt x="35447" y="779"/>
                </a:lnTo>
                <a:lnTo>
                  <a:pt x="35291" y="701"/>
                </a:lnTo>
                <a:lnTo>
                  <a:pt x="35291" y="701"/>
                </a:lnTo>
                <a:lnTo>
                  <a:pt x="35135" y="546"/>
                </a:lnTo>
                <a:lnTo>
                  <a:pt x="34980" y="546"/>
                </a:lnTo>
                <a:lnTo>
                  <a:pt x="34980" y="546"/>
                </a:lnTo>
                <a:lnTo>
                  <a:pt x="34824" y="546"/>
                </a:lnTo>
                <a:lnTo>
                  <a:pt x="34668" y="623"/>
                </a:lnTo>
                <a:lnTo>
                  <a:pt x="32019" y="2415"/>
                </a:lnTo>
                <a:lnTo>
                  <a:pt x="30150" y="4674"/>
                </a:lnTo>
                <a:lnTo>
                  <a:pt x="29370" y="5531"/>
                </a:lnTo>
                <a:lnTo>
                  <a:pt x="28514" y="4830"/>
                </a:lnTo>
                <a:lnTo>
                  <a:pt x="29293" y="3895"/>
                </a:lnTo>
                <a:lnTo>
                  <a:pt x="31162" y="1714"/>
                </a:lnTo>
                <a:lnTo>
                  <a:pt x="292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rot="1394944">
            <a:off x="3079892" y="3685051"/>
            <a:ext cx="143096" cy="149565"/>
          </a:xfrm>
          <a:custGeom>
            <a:avLst/>
            <a:gdLst/>
            <a:ahLst/>
            <a:cxnLst/>
            <a:rect l="l" t="t" r="r" b="b"/>
            <a:pathLst>
              <a:path w="3429" h="3584" extrusionOk="0">
                <a:moveTo>
                  <a:pt x="2727" y="0"/>
                </a:moveTo>
                <a:lnTo>
                  <a:pt x="2649" y="78"/>
                </a:lnTo>
                <a:lnTo>
                  <a:pt x="1" y="1870"/>
                </a:lnTo>
                <a:lnTo>
                  <a:pt x="2026" y="3584"/>
                </a:lnTo>
                <a:lnTo>
                  <a:pt x="3350" y="702"/>
                </a:lnTo>
                <a:lnTo>
                  <a:pt x="3428" y="546"/>
                </a:lnTo>
                <a:lnTo>
                  <a:pt x="3428" y="390"/>
                </a:lnTo>
                <a:lnTo>
                  <a:pt x="3350" y="234"/>
                </a:lnTo>
                <a:lnTo>
                  <a:pt x="3273" y="78"/>
                </a:lnTo>
                <a:lnTo>
                  <a:pt x="3117"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3"/>
          <p:cNvSpPr/>
          <p:nvPr/>
        </p:nvSpPr>
        <p:spPr>
          <a:xfrm rot="1394944">
            <a:off x="3079892" y="3685051"/>
            <a:ext cx="143096" cy="149565"/>
          </a:xfrm>
          <a:custGeom>
            <a:avLst/>
            <a:gdLst/>
            <a:ahLst/>
            <a:cxnLst/>
            <a:rect l="l" t="t" r="r" b="b"/>
            <a:pathLst>
              <a:path w="3429" h="3584" fill="none" extrusionOk="0">
                <a:moveTo>
                  <a:pt x="2883" y="0"/>
                </a:moveTo>
                <a:lnTo>
                  <a:pt x="2883" y="0"/>
                </a:lnTo>
                <a:lnTo>
                  <a:pt x="2727" y="0"/>
                </a:lnTo>
                <a:lnTo>
                  <a:pt x="2649" y="78"/>
                </a:lnTo>
                <a:lnTo>
                  <a:pt x="1" y="1870"/>
                </a:lnTo>
                <a:lnTo>
                  <a:pt x="2026" y="3584"/>
                </a:lnTo>
                <a:lnTo>
                  <a:pt x="3350" y="702"/>
                </a:lnTo>
                <a:lnTo>
                  <a:pt x="3350" y="702"/>
                </a:lnTo>
                <a:lnTo>
                  <a:pt x="3428" y="546"/>
                </a:lnTo>
                <a:lnTo>
                  <a:pt x="3428" y="390"/>
                </a:lnTo>
                <a:lnTo>
                  <a:pt x="3350" y="234"/>
                </a:lnTo>
                <a:lnTo>
                  <a:pt x="3273" y="78"/>
                </a:lnTo>
                <a:lnTo>
                  <a:pt x="3273" y="78"/>
                </a:lnTo>
                <a:lnTo>
                  <a:pt x="3117" y="0"/>
                </a:lnTo>
                <a:lnTo>
                  <a:pt x="28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3"/>
          <p:cNvSpPr/>
          <p:nvPr/>
        </p:nvSpPr>
        <p:spPr>
          <a:xfrm rot="1394944">
            <a:off x="2617781" y="3494028"/>
            <a:ext cx="435673" cy="338148"/>
          </a:xfrm>
          <a:custGeom>
            <a:avLst/>
            <a:gdLst/>
            <a:ahLst/>
            <a:cxnLst/>
            <a:rect l="l" t="t" r="r" b="b"/>
            <a:pathLst>
              <a:path w="10440" h="8103" extrusionOk="0">
                <a:moveTo>
                  <a:pt x="1169" y="0"/>
                </a:moveTo>
                <a:lnTo>
                  <a:pt x="1" y="156"/>
                </a:lnTo>
                <a:lnTo>
                  <a:pt x="9271" y="8102"/>
                </a:lnTo>
                <a:lnTo>
                  <a:pt x="10440" y="7946"/>
                </a:lnTo>
                <a:lnTo>
                  <a:pt x="1169" y="0"/>
                </a:lnTo>
                <a:close/>
              </a:path>
            </a:pathLst>
          </a:custGeom>
          <a:solidFill>
            <a:srgbClr val="75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rot="1394944">
            <a:off x="2792322" y="3368251"/>
            <a:ext cx="162585" cy="165840"/>
          </a:xfrm>
          <a:custGeom>
            <a:avLst/>
            <a:gdLst/>
            <a:ahLst/>
            <a:cxnLst/>
            <a:rect l="l" t="t" r="r" b="b"/>
            <a:pathLst>
              <a:path w="3896" h="3974" extrusionOk="0">
                <a:moveTo>
                  <a:pt x="1948" y="1"/>
                </a:moveTo>
                <a:lnTo>
                  <a:pt x="0" y="2260"/>
                </a:lnTo>
                <a:lnTo>
                  <a:pt x="2026" y="3974"/>
                </a:lnTo>
                <a:lnTo>
                  <a:pt x="3895" y="1715"/>
                </a:lnTo>
                <a:lnTo>
                  <a:pt x="194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rot="1394944">
            <a:off x="2127759" y="3309801"/>
            <a:ext cx="630725" cy="705465"/>
          </a:xfrm>
          <a:custGeom>
            <a:avLst/>
            <a:gdLst/>
            <a:ahLst/>
            <a:cxnLst/>
            <a:rect l="l" t="t" r="r" b="b"/>
            <a:pathLst>
              <a:path w="15114" h="16905" extrusionOk="0">
                <a:moveTo>
                  <a:pt x="13088" y="0"/>
                </a:moveTo>
                <a:lnTo>
                  <a:pt x="0" y="15191"/>
                </a:lnTo>
                <a:lnTo>
                  <a:pt x="2026" y="16905"/>
                </a:lnTo>
                <a:lnTo>
                  <a:pt x="15114" y="1714"/>
                </a:lnTo>
                <a:lnTo>
                  <a:pt x="13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rot="1394944">
            <a:off x="2901765" y="3325474"/>
            <a:ext cx="143096" cy="149565"/>
          </a:xfrm>
          <a:custGeom>
            <a:avLst/>
            <a:gdLst/>
            <a:ahLst/>
            <a:cxnLst/>
            <a:rect l="l" t="t" r="r" b="b"/>
            <a:pathLst>
              <a:path w="3429" h="3584" extrusionOk="0">
                <a:moveTo>
                  <a:pt x="2727" y="0"/>
                </a:moveTo>
                <a:lnTo>
                  <a:pt x="2572" y="78"/>
                </a:lnTo>
                <a:lnTo>
                  <a:pt x="1" y="1870"/>
                </a:lnTo>
                <a:lnTo>
                  <a:pt x="1948" y="3584"/>
                </a:lnTo>
                <a:lnTo>
                  <a:pt x="3351" y="779"/>
                </a:lnTo>
                <a:lnTo>
                  <a:pt x="3428" y="623"/>
                </a:lnTo>
                <a:lnTo>
                  <a:pt x="3428" y="390"/>
                </a:lnTo>
                <a:lnTo>
                  <a:pt x="3351" y="234"/>
                </a:lnTo>
                <a:lnTo>
                  <a:pt x="3273" y="156"/>
                </a:lnTo>
                <a:lnTo>
                  <a:pt x="3117" y="78"/>
                </a:lnTo>
                <a:lnTo>
                  <a:pt x="29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rot="1394944">
            <a:off x="2268099" y="3592267"/>
            <a:ext cx="627470" cy="705507"/>
          </a:xfrm>
          <a:custGeom>
            <a:avLst/>
            <a:gdLst/>
            <a:ahLst/>
            <a:cxnLst/>
            <a:rect l="l" t="t" r="r" b="b"/>
            <a:pathLst>
              <a:path w="15036" h="16906" extrusionOk="0">
                <a:moveTo>
                  <a:pt x="13088" y="1"/>
                </a:moveTo>
                <a:lnTo>
                  <a:pt x="0" y="15192"/>
                </a:lnTo>
                <a:lnTo>
                  <a:pt x="1948" y="16906"/>
                </a:lnTo>
                <a:lnTo>
                  <a:pt x="15036" y="1715"/>
                </a:lnTo>
                <a:lnTo>
                  <a:pt x="130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rot="1394944">
            <a:off x="2930343" y="3653871"/>
            <a:ext cx="162626" cy="162585"/>
          </a:xfrm>
          <a:custGeom>
            <a:avLst/>
            <a:gdLst/>
            <a:ahLst/>
            <a:cxnLst/>
            <a:rect l="l" t="t" r="r" b="b"/>
            <a:pathLst>
              <a:path w="3897" h="3896" extrusionOk="0">
                <a:moveTo>
                  <a:pt x="1871" y="1"/>
                </a:moveTo>
                <a:lnTo>
                  <a:pt x="1" y="2182"/>
                </a:lnTo>
                <a:lnTo>
                  <a:pt x="1949" y="3896"/>
                </a:lnTo>
                <a:lnTo>
                  <a:pt x="3896" y="1715"/>
                </a:lnTo>
                <a:lnTo>
                  <a:pt x="1871"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rot="1394944">
            <a:off x="3036835" y="3606563"/>
            <a:ext cx="143096" cy="152820"/>
          </a:xfrm>
          <a:custGeom>
            <a:avLst/>
            <a:gdLst/>
            <a:ahLst/>
            <a:cxnLst/>
            <a:rect l="l" t="t" r="r" b="b"/>
            <a:pathLst>
              <a:path w="3429" h="3662" extrusionOk="0">
                <a:moveTo>
                  <a:pt x="2961" y="0"/>
                </a:moveTo>
                <a:lnTo>
                  <a:pt x="2805" y="78"/>
                </a:lnTo>
                <a:lnTo>
                  <a:pt x="2649" y="78"/>
                </a:lnTo>
                <a:lnTo>
                  <a:pt x="1" y="1948"/>
                </a:lnTo>
                <a:lnTo>
                  <a:pt x="2026" y="3662"/>
                </a:lnTo>
                <a:lnTo>
                  <a:pt x="3428" y="779"/>
                </a:lnTo>
                <a:lnTo>
                  <a:pt x="3428" y="623"/>
                </a:lnTo>
                <a:lnTo>
                  <a:pt x="3428" y="467"/>
                </a:lnTo>
                <a:lnTo>
                  <a:pt x="3351" y="312"/>
                </a:lnTo>
                <a:lnTo>
                  <a:pt x="3273" y="156"/>
                </a:lnTo>
                <a:lnTo>
                  <a:pt x="3117" y="78"/>
                </a:lnTo>
                <a:lnTo>
                  <a:pt x="29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rot="1394944">
            <a:off x="1675241" y="3632421"/>
            <a:ext cx="1095610" cy="1225644"/>
          </a:xfrm>
          <a:custGeom>
            <a:avLst/>
            <a:gdLst/>
            <a:ahLst/>
            <a:cxnLst/>
            <a:rect l="l" t="t" r="r" b="b"/>
            <a:pathLst>
              <a:path w="26254" h="29370" extrusionOk="0">
                <a:moveTo>
                  <a:pt x="26254" y="0"/>
                </a:moveTo>
                <a:lnTo>
                  <a:pt x="25085" y="156"/>
                </a:lnTo>
                <a:lnTo>
                  <a:pt x="0" y="29370"/>
                </a:lnTo>
                <a:lnTo>
                  <a:pt x="1091" y="29214"/>
                </a:lnTo>
                <a:lnTo>
                  <a:pt x="26254"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3"/>
          <p:cNvSpPr/>
          <p:nvPr/>
        </p:nvSpPr>
        <p:spPr>
          <a:xfrm rot="1394944">
            <a:off x="2223894" y="3445921"/>
            <a:ext cx="627470" cy="705507"/>
          </a:xfrm>
          <a:custGeom>
            <a:avLst/>
            <a:gdLst/>
            <a:ahLst/>
            <a:cxnLst/>
            <a:rect l="l" t="t" r="r" b="b"/>
            <a:pathLst>
              <a:path w="15036" h="16906" extrusionOk="0">
                <a:moveTo>
                  <a:pt x="13088" y="1"/>
                </a:moveTo>
                <a:lnTo>
                  <a:pt x="0" y="15192"/>
                </a:lnTo>
                <a:lnTo>
                  <a:pt x="1948" y="16906"/>
                </a:lnTo>
                <a:lnTo>
                  <a:pt x="15036" y="1715"/>
                </a:lnTo>
                <a:lnTo>
                  <a:pt x="130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3"/>
          <p:cNvSpPr/>
          <p:nvPr/>
        </p:nvSpPr>
        <p:spPr>
          <a:xfrm rot="1394944">
            <a:off x="2886139" y="3507525"/>
            <a:ext cx="162626" cy="162585"/>
          </a:xfrm>
          <a:custGeom>
            <a:avLst/>
            <a:gdLst/>
            <a:ahLst/>
            <a:cxnLst/>
            <a:rect l="l" t="t" r="r" b="b"/>
            <a:pathLst>
              <a:path w="3897" h="3896" extrusionOk="0">
                <a:moveTo>
                  <a:pt x="1871" y="1"/>
                </a:moveTo>
                <a:lnTo>
                  <a:pt x="1" y="2182"/>
                </a:lnTo>
                <a:lnTo>
                  <a:pt x="1949" y="3896"/>
                </a:lnTo>
                <a:lnTo>
                  <a:pt x="3896" y="1715"/>
                </a:lnTo>
                <a:lnTo>
                  <a:pt x="1871"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3"/>
          <p:cNvSpPr/>
          <p:nvPr/>
        </p:nvSpPr>
        <p:spPr>
          <a:xfrm rot="1394944">
            <a:off x="2992631" y="3460217"/>
            <a:ext cx="143096" cy="152820"/>
          </a:xfrm>
          <a:custGeom>
            <a:avLst/>
            <a:gdLst/>
            <a:ahLst/>
            <a:cxnLst/>
            <a:rect l="l" t="t" r="r" b="b"/>
            <a:pathLst>
              <a:path w="3429" h="3662" extrusionOk="0">
                <a:moveTo>
                  <a:pt x="2961" y="0"/>
                </a:moveTo>
                <a:lnTo>
                  <a:pt x="2805" y="78"/>
                </a:lnTo>
                <a:lnTo>
                  <a:pt x="2649" y="78"/>
                </a:lnTo>
                <a:lnTo>
                  <a:pt x="1" y="1948"/>
                </a:lnTo>
                <a:lnTo>
                  <a:pt x="2026" y="3662"/>
                </a:lnTo>
                <a:lnTo>
                  <a:pt x="3428" y="779"/>
                </a:lnTo>
                <a:lnTo>
                  <a:pt x="3428" y="623"/>
                </a:lnTo>
                <a:lnTo>
                  <a:pt x="3428" y="467"/>
                </a:lnTo>
                <a:lnTo>
                  <a:pt x="3351" y="312"/>
                </a:lnTo>
                <a:lnTo>
                  <a:pt x="3273" y="156"/>
                </a:lnTo>
                <a:lnTo>
                  <a:pt x="3117" y="78"/>
                </a:lnTo>
                <a:lnTo>
                  <a:pt x="2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3"/>
          <p:cNvSpPr/>
          <p:nvPr/>
        </p:nvSpPr>
        <p:spPr>
          <a:xfrm rot="1394944">
            <a:off x="1372060" y="3233875"/>
            <a:ext cx="1433758" cy="1550772"/>
          </a:xfrm>
          <a:custGeom>
            <a:avLst/>
            <a:gdLst/>
            <a:ahLst/>
            <a:cxnLst/>
            <a:rect l="l" t="t" r="r" b="b"/>
            <a:pathLst>
              <a:path w="34357" h="37161" extrusionOk="0">
                <a:moveTo>
                  <a:pt x="25086" y="1"/>
                </a:moveTo>
                <a:lnTo>
                  <a:pt x="1" y="29137"/>
                </a:lnTo>
                <a:lnTo>
                  <a:pt x="9271" y="37161"/>
                </a:lnTo>
                <a:lnTo>
                  <a:pt x="34356" y="7947"/>
                </a:lnTo>
                <a:lnTo>
                  <a:pt x="25086"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rot="1394944">
            <a:off x="1649893" y="3533644"/>
            <a:ext cx="881070" cy="952556"/>
          </a:xfrm>
          <a:custGeom>
            <a:avLst/>
            <a:gdLst/>
            <a:ahLst/>
            <a:cxnLst/>
            <a:rect l="l" t="t" r="r" b="b"/>
            <a:pathLst>
              <a:path w="21113" h="22826" extrusionOk="0">
                <a:moveTo>
                  <a:pt x="15425" y="0"/>
                </a:moveTo>
                <a:lnTo>
                  <a:pt x="1" y="17918"/>
                </a:lnTo>
                <a:lnTo>
                  <a:pt x="5688" y="22826"/>
                </a:lnTo>
                <a:lnTo>
                  <a:pt x="21112" y="4908"/>
                </a:lnTo>
                <a:lnTo>
                  <a:pt x="154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7514280" y="1573866"/>
            <a:ext cx="30123" cy="26819"/>
          </a:xfrm>
          <a:custGeom>
            <a:avLst/>
            <a:gdLst/>
            <a:ahLst/>
            <a:cxnLst/>
            <a:rect l="l" t="t" r="r" b="b"/>
            <a:pathLst>
              <a:path w="702" h="625" extrusionOk="0">
                <a:moveTo>
                  <a:pt x="78" y="1"/>
                </a:moveTo>
                <a:lnTo>
                  <a:pt x="0" y="157"/>
                </a:lnTo>
                <a:lnTo>
                  <a:pt x="623" y="624"/>
                </a:lnTo>
                <a:lnTo>
                  <a:pt x="701" y="468"/>
                </a:lnTo>
                <a:lnTo>
                  <a:pt x="7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6" name="Google Shape;2606;p53"/>
          <p:cNvGrpSpPr/>
          <p:nvPr/>
        </p:nvGrpSpPr>
        <p:grpSpPr>
          <a:xfrm rot="-1588830" flipH="1">
            <a:off x="6609695" y="712973"/>
            <a:ext cx="1236509" cy="1263130"/>
            <a:chOff x="6307912" y="791675"/>
            <a:chExt cx="1236490" cy="1263111"/>
          </a:xfrm>
        </p:grpSpPr>
        <p:grpSp>
          <p:nvGrpSpPr>
            <p:cNvPr id="2607" name="Google Shape;2607;p53"/>
            <p:cNvGrpSpPr/>
            <p:nvPr/>
          </p:nvGrpSpPr>
          <p:grpSpPr>
            <a:xfrm rot="-1664936">
              <a:off x="6444779" y="1052416"/>
              <a:ext cx="962757" cy="825721"/>
              <a:chOff x="6591648" y="861874"/>
              <a:chExt cx="962753" cy="825717"/>
            </a:xfrm>
          </p:grpSpPr>
          <p:sp>
            <p:nvSpPr>
              <p:cNvPr id="2608" name="Google Shape;2608;p53"/>
              <p:cNvSpPr/>
              <p:nvPr/>
            </p:nvSpPr>
            <p:spPr>
              <a:xfrm>
                <a:off x="6591648" y="861874"/>
                <a:ext cx="879226" cy="825717"/>
              </a:xfrm>
              <a:custGeom>
                <a:avLst/>
                <a:gdLst/>
                <a:ahLst/>
                <a:cxnLst/>
                <a:rect l="l" t="t" r="r" b="b"/>
                <a:pathLst>
                  <a:path w="20490" h="19243" extrusionOk="0">
                    <a:moveTo>
                      <a:pt x="8025" y="1"/>
                    </a:moveTo>
                    <a:lnTo>
                      <a:pt x="7713" y="156"/>
                    </a:lnTo>
                    <a:lnTo>
                      <a:pt x="7402" y="312"/>
                    </a:lnTo>
                    <a:lnTo>
                      <a:pt x="7168" y="624"/>
                    </a:lnTo>
                    <a:lnTo>
                      <a:pt x="312" y="10128"/>
                    </a:lnTo>
                    <a:lnTo>
                      <a:pt x="157" y="10440"/>
                    </a:lnTo>
                    <a:lnTo>
                      <a:pt x="79" y="10751"/>
                    </a:lnTo>
                    <a:lnTo>
                      <a:pt x="1" y="10985"/>
                    </a:lnTo>
                    <a:lnTo>
                      <a:pt x="1" y="11296"/>
                    </a:lnTo>
                    <a:lnTo>
                      <a:pt x="79" y="11608"/>
                    </a:lnTo>
                    <a:lnTo>
                      <a:pt x="234" y="11842"/>
                    </a:lnTo>
                    <a:lnTo>
                      <a:pt x="390" y="12076"/>
                    </a:lnTo>
                    <a:lnTo>
                      <a:pt x="624" y="12309"/>
                    </a:lnTo>
                    <a:lnTo>
                      <a:pt x="9271" y="18464"/>
                    </a:lnTo>
                    <a:lnTo>
                      <a:pt x="9817" y="18853"/>
                    </a:lnTo>
                    <a:lnTo>
                      <a:pt x="10440" y="19087"/>
                    </a:lnTo>
                    <a:lnTo>
                      <a:pt x="11141" y="19243"/>
                    </a:lnTo>
                    <a:lnTo>
                      <a:pt x="12309" y="19243"/>
                    </a:lnTo>
                    <a:lnTo>
                      <a:pt x="12777" y="19165"/>
                    </a:lnTo>
                    <a:lnTo>
                      <a:pt x="13322" y="19009"/>
                    </a:lnTo>
                    <a:lnTo>
                      <a:pt x="13790" y="18775"/>
                    </a:lnTo>
                    <a:lnTo>
                      <a:pt x="14257" y="18541"/>
                    </a:lnTo>
                    <a:lnTo>
                      <a:pt x="14647" y="18230"/>
                    </a:lnTo>
                    <a:lnTo>
                      <a:pt x="15036" y="17840"/>
                    </a:lnTo>
                    <a:lnTo>
                      <a:pt x="15348" y="17451"/>
                    </a:lnTo>
                    <a:lnTo>
                      <a:pt x="15893" y="16750"/>
                    </a:lnTo>
                    <a:lnTo>
                      <a:pt x="17685" y="17996"/>
                    </a:lnTo>
                    <a:lnTo>
                      <a:pt x="17919" y="18152"/>
                    </a:lnTo>
                    <a:lnTo>
                      <a:pt x="18152" y="18152"/>
                    </a:lnTo>
                    <a:lnTo>
                      <a:pt x="18464" y="18074"/>
                    </a:lnTo>
                    <a:lnTo>
                      <a:pt x="18698" y="17840"/>
                    </a:lnTo>
                    <a:lnTo>
                      <a:pt x="19243" y="17139"/>
                    </a:lnTo>
                    <a:lnTo>
                      <a:pt x="19866" y="16282"/>
                    </a:lnTo>
                    <a:lnTo>
                      <a:pt x="20334" y="15581"/>
                    </a:lnTo>
                    <a:lnTo>
                      <a:pt x="20489" y="15270"/>
                    </a:lnTo>
                    <a:lnTo>
                      <a:pt x="20489" y="15036"/>
                    </a:lnTo>
                    <a:lnTo>
                      <a:pt x="20411" y="14802"/>
                    </a:lnTo>
                    <a:lnTo>
                      <a:pt x="20178" y="14568"/>
                    </a:lnTo>
                    <a:lnTo>
                      <a:pt x="18386" y="13244"/>
                    </a:lnTo>
                    <a:lnTo>
                      <a:pt x="18853" y="12543"/>
                    </a:lnTo>
                    <a:lnTo>
                      <a:pt x="19321" y="11764"/>
                    </a:lnTo>
                    <a:lnTo>
                      <a:pt x="19632" y="10907"/>
                    </a:lnTo>
                    <a:lnTo>
                      <a:pt x="19710" y="10128"/>
                    </a:lnTo>
                    <a:lnTo>
                      <a:pt x="19632" y="9271"/>
                    </a:lnTo>
                    <a:lnTo>
                      <a:pt x="19399" y="8414"/>
                    </a:lnTo>
                    <a:lnTo>
                      <a:pt x="19087" y="7713"/>
                    </a:lnTo>
                    <a:lnTo>
                      <a:pt x="18542" y="7012"/>
                    </a:lnTo>
                    <a:lnTo>
                      <a:pt x="17841" y="6389"/>
                    </a:lnTo>
                    <a:lnTo>
                      <a:pt x="9271" y="234"/>
                    </a:lnTo>
                    <a:lnTo>
                      <a:pt x="88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7417305" y="1560521"/>
                <a:ext cx="117058" cy="100324"/>
              </a:xfrm>
              <a:custGeom>
                <a:avLst/>
                <a:gdLst/>
                <a:ahLst/>
                <a:cxnLst/>
                <a:rect l="l" t="t" r="r" b="b"/>
                <a:pathLst>
                  <a:path w="2728" h="2338" extrusionOk="0">
                    <a:moveTo>
                      <a:pt x="624" y="0"/>
                    </a:moveTo>
                    <a:lnTo>
                      <a:pt x="1" y="857"/>
                    </a:lnTo>
                    <a:lnTo>
                      <a:pt x="1948" y="2259"/>
                    </a:lnTo>
                    <a:lnTo>
                      <a:pt x="2104" y="2337"/>
                    </a:lnTo>
                    <a:lnTo>
                      <a:pt x="2260" y="2337"/>
                    </a:lnTo>
                    <a:lnTo>
                      <a:pt x="2338" y="2182"/>
                    </a:lnTo>
                    <a:lnTo>
                      <a:pt x="2494" y="2026"/>
                    </a:lnTo>
                    <a:lnTo>
                      <a:pt x="2572" y="1948"/>
                    </a:lnTo>
                    <a:lnTo>
                      <a:pt x="2650" y="1792"/>
                    </a:lnTo>
                    <a:lnTo>
                      <a:pt x="2728" y="1714"/>
                    </a:lnTo>
                    <a:lnTo>
                      <a:pt x="2728" y="1558"/>
                    </a:lnTo>
                    <a:lnTo>
                      <a:pt x="2650" y="1480"/>
                    </a:lnTo>
                    <a:lnTo>
                      <a:pt x="2572" y="1403"/>
                    </a:lnTo>
                    <a:lnTo>
                      <a:pt x="624"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7520931" y="1644065"/>
                <a:ext cx="33470" cy="26819"/>
              </a:xfrm>
              <a:custGeom>
                <a:avLst/>
                <a:gdLst/>
                <a:ahLst/>
                <a:cxnLst/>
                <a:rect l="l" t="t" r="r" b="b"/>
                <a:pathLst>
                  <a:path w="780" h="625" extrusionOk="0">
                    <a:moveTo>
                      <a:pt x="157" y="1"/>
                    </a:moveTo>
                    <a:lnTo>
                      <a:pt x="79" y="79"/>
                    </a:lnTo>
                    <a:lnTo>
                      <a:pt x="1" y="157"/>
                    </a:lnTo>
                    <a:lnTo>
                      <a:pt x="624" y="624"/>
                    </a:lnTo>
                    <a:lnTo>
                      <a:pt x="780" y="390"/>
                    </a:lnTo>
                    <a:lnTo>
                      <a:pt x="157"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53"/>
            <p:cNvSpPr/>
            <p:nvPr/>
          </p:nvSpPr>
          <p:spPr>
            <a:xfrm>
              <a:off x="6581650" y="791675"/>
              <a:ext cx="845756" cy="829064"/>
            </a:xfrm>
            <a:custGeom>
              <a:avLst/>
              <a:gdLst/>
              <a:ahLst/>
              <a:cxnLst/>
              <a:rect l="l" t="t" r="r" b="b"/>
              <a:pathLst>
                <a:path w="19710" h="19321" extrusionOk="0">
                  <a:moveTo>
                    <a:pt x="8180" y="1"/>
                  </a:moveTo>
                  <a:lnTo>
                    <a:pt x="7868" y="78"/>
                  </a:lnTo>
                  <a:lnTo>
                    <a:pt x="7557" y="234"/>
                  </a:lnTo>
                  <a:lnTo>
                    <a:pt x="7323" y="390"/>
                  </a:lnTo>
                  <a:lnTo>
                    <a:pt x="7167" y="624"/>
                  </a:lnTo>
                  <a:lnTo>
                    <a:pt x="312" y="10206"/>
                  </a:lnTo>
                  <a:lnTo>
                    <a:pt x="156" y="10440"/>
                  </a:lnTo>
                  <a:lnTo>
                    <a:pt x="78" y="10751"/>
                  </a:lnTo>
                  <a:lnTo>
                    <a:pt x="0" y="11063"/>
                  </a:lnTo>
                  <a:lnTo>
                    <a:pt x="78" y="11297"/>
                  </a:lnTo>
                  <a:lnTo>
                    <a:pt x="156" y="11608"/>
                  </a:lnTo>
                  <a:lnTo>
                    <a:pt x="234" y="11842"/>
                  </a:lnTo>
                  <a:lnTo>
                    <a:pt x="467" y="12153"/>
                  </a:lnTo>
                  <a:lnTo>
                    <a:pt x="701" y="12309"/>
                  </a:lnTo>
                  <a:lnTo>
                    <a:pt x="9271" y="18464"/>
                  </a:lnTo>
                  <a:lnTo>
                    <a:pt x="10050" y="18931"/>
                  </a:lnTo>
                  <a:lnTo>
                    <a:pt x="10829" y="19165"/>
                  </a:lnTo>
                  <a:lnTo>
                    <a:pt x="11686" y="19321"/>
                  </a:lnTo>
                  <a:lnTo>
                    <a:pt x="12542" y="19243"/>
                  </a:lnTo>
                  <a:lnTo>
                    <a:pt x="13322" y="19009"/>
                  </a:lnTo>
                  <a:lnTo>
                    <a:pt x="14101" y="18619"/>
                  </a:lnTo>
                  <a:lnTo>
                    <a:pt x="14802" y="18152"/>
                  </a:lnTo>
                  <a:lnTo>
                    <a:pt x="15425" y="17451"/>
                  </a:lnTo>
                  <a:lnTo>
                    <a:pt x="18931" y="12543"/>
                  </a:lnTo>
                  <a:lnTo>
                    <a:pt x="19320" y="11764"/>
                  </a:lnTo>
                  <a:lnTo>
                    <a:pt x="19632" y="10985"/>
                  </a:lnTo>
                  <a:lnTo>
                    <a:pt x="19710" y="10128"/>
                  </a:lnTo>
                  <a:lnTo>
                    <a:pt x="19632" y="9271"/>
                  </a:lnTo>
                  <a:lnTo>
                    <a:pt x="19476" y="8492"/>
                  </a:lnTo>
                  <a:lnTo>
                    <a:pt x="19086" y="7713"/>
                  </a:lnTo>
                  <a:lnTo>
                    <a:pt x="18541" y="7012"/>
                  </a:lnTo>
                  <a:lnTo>
                    <a:pt x="17918" y="6467"/>
                  </a:lnTo>
                  <a:lnTo>
                    <a:pt x="9271" y="312"/>
                  </a:lnTo>
                  <a:lnTo>
                    <a:pt x="9037" y="156"/>
                  </a:lnTo>
                  <a:lnTo>
                    <a:pt x="8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7263562" y="1359964"/>
              <a:ext cx="197257" cy="210602"/>
            </a:xfrm>
            <a:custGeom>
              <a:avLst/>
              <a:gdLst/>
              <a:ahLst/>
              <a:cxnLst/>
              <a:rect l="l" t="t" r="r" b="b"/>
              <a:pathLst>
                <a:path w="4597" h="4908" extrusionOk="0">
                  <a:moveTo>
                    <a:pt x="2493" y="0"/>
                  </a:moveTo>
                  <a:lnTo>
                    <a:pt x="0" y="3506"/>
                  </a:lnTo>
                  <a:lnTo>
                    <a:pt x="1870" y="4830"/>
                  </a:lnTo>
                  <a:lnTo>
                    <a:pt x="2104" y="4908"/>
                  </a:lnTo>
                  <a:lnTo>
                    <a:pt x="2415" y="4908"/>
                  </a:lnTo>
                  <a:lnTo>
                    <a:pt x="2649" y="4830"/>
                  </a:lnTo>
                  <a:lnTo>
                    <a:pt x="2805" y="4674"/>
                  </a:lnTo>
                  <a:lnTo>
                    <a:pt x="4519" y="2337"/>
                  </a:lnTo>
                  <a:lnTo>
                    <a:pt x="4597" y="2103"/>
                  </a:lnTo>
                  <a:lnTo>
                    <a:pt x="4597" y="1792"/>
                  </a:lnTo>
                  <a:lnTo>
                    <a:pt x="4519" y="1558"/>
                  </a:lnTo>
                  <a:lnTo>
                    <a:pt x="4363" y="1324"/>
                  </a:lnTo>
                  <a:lnTo>
                    <a:pt x="2493" y="0"/>
                  </a:lnTo>
                  <a:close/>
                </a:path>
              </a:pathLst>
            </a:custGeom>
            <a:solidFill>
              <a:srgbClr val="DCE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7407307" y="1490322"/>
              <a:ext cx="117016" cy="100324"/>
            </a:xfrm>
            <a:custGeom>
              <a:avLst/>
              <a:gdLst/>
              <a:ahLst/>
              <a:cxnLst/>
              <a:rect l="l" t="t" r="r" b="b"/>
              <a:pathLst>
                <a:path w="2727" h="2338" extrusionOk="0">
                  <a:moveTo>
                    <a:pt x="623" y="0"/>
                  </a:moveTo>
                  <a:lnTo>
                    <a:pt x="0" y="935"/>
                  </a:lnTo>
                  <a:lnTo>
                    <a:pt x="1948" y="2337"/>
                  </a:lnTo>
                  <a:lnTo>
                    <a:pt x="2259" y="2337"/>
                  </a:lnTo>
                  <a:lnTo>
                    <a:pt x="2415" y="2260"/>
                  </a:lnTo>
                  <a:lnTo>
                    <a:pt x="2649" y="1870"/>
                  </a:lnTo>
                  <a:lnTo>
                    <a:pt x="2727" y="1714"/>
                  </a:lnTo>
                  <a:lnTo>
                    <a:pt x="2727" y="1636"/>
                  </a:lnTo>
                  <a:lnTo>
                    <a:pt x="2649" y="1480"/>
                  </a:lnTo>
                  <a:lnTo>
                    <a:pt x="2571" y="1403"/>
                  </a:lnTo>
                  <a:lnTo>
                    <a:pt x="623" y="0"/>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7514280" y="1573866"/>
              <a:ext cx="30123" cy="26819"/>
            </a:xfrm>
            <a:custGeom>
              <a:avLst/>
              <a:gdLst/>
              <a:ahLst/>
              <a:cxnLst/>
              <a:rect l="l" t="t" r="r" b="b"/>
              <a:pathLst>
                <a:path w="702" h="625" fill="none" extrusionOk="0">
                  <a:moveTo>
                    <a:pt x="0" y="157"/>
                  </a:moveTo>
                  <a:lnTo>
                    <a:pt x="623" y="624"/>
                  </a:lnTo>
                  <a:lnTo>
                    <a:pt x="701" y="468"/>
                  </a:lnTo>
                  <a:lnTo>
                    <a:pt x="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6852406" y="1018965"/>
              <a:ext cx="354351" cy="421247"/>
            </a:xfrm>
            <a:custGeom>
              <a:avLst/>
              <a:gdLst/>
              <a:ahLst/>
              <a:cxnLst/>
              <a:rect l="l" t="t" r="r" b="b"/>
              <a:pathLst>
                <a:path w="8258" h="9817" extrusionOk="0">
                  <a:moveTo>
                    <a:pt x="5765" y="1"/>
                  </a:moveTo>
                  <a:lnTo>
                    <a:pt x="5531" y="79"/>
                  </a:lnTo>
                  <a:lnTo>
                    <a:pt x="5376" y="235"/>
                  </a:lnTo>
                  <a:lnTo>
                    <a:pt x="78" y="7558"/>
                  </a:lnTo>
                  <a:lnTo>
                    <a:pt x="0" y="7791"/>
                  </a:lnTo>
                  <a:lnTo>
                    <a:pt x="0" y="8103"/>
                  </a:lnTo>
                  <a:lnTo>
                    <a:pt x="78" y="8337"/>
                  </a:lnTo>
                  <a:lnTo>
                    <a:pt x="234" y="8492"/>
                  </a:lnTo>
                  <a:lnTo>
                    <a:pt x="1948" y="9739"/>
                  </a:lnTo>
                  <a:lnTo>
                    <a:pt x="2181" y="9817"/>
                  </a:lnTo>
                  <a:lnTo>
                    <a:pt x="2493" y="9817"/>
                  </a:lnTo>
                  <a:lnTo>
                    <a:pt x="2727" y="9739"/>
                  </a:lnTo>
                  <a:lnTo>
                    <a:pt x="2883" y="9583"/>
                  </a:lnTo>
                  <a:lnTo>
                    <a:pt x="8180" y="2260"/>
                  </a:lnTo>
                  <a:lnTo>
                    <a:pt x="8258" y="2026"/>
                  </a:lnTo>
                  <a:lnTo>
                    <a:pt x="8258" y="1715"/>
                  </a:lnTo>
                  <a:lnTo>
                    <a:pt x="8180" y="1481"/>
                  </a:lnTo>
                  <a:lnTo>
                    <a:pt x="8024" y="1325"/>
                  </a:lnTo>
                  <a:lnTo>
                    <a:pt x="6310" y="79"/>
                  </a:lnTo>
                  <a:lnTo>
                    <a:pt x="6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345;p45">
            <a:extLst>
              <a:ext uri="{FF2B5EF4-FFF2-40B4-BE49-F238E27FC236}">
                <a16:creationId xmlns:a16="http://schemas.microsoft.com/office/drawing/2014/main" id="{8669D81B-B528-4A14-B5DD-097DB3EC61DB}"/>
              </a:ext>
            </a:extLst>
          </p:cNvPr>
          <p:cNvGrpSpPr/>
          <p:nvPr/>
        </p:nvGrpSpPr>
        <p:grpSpPr>
          <a:xfrm>
            <a:off x="609319" y="1269670"/>
            <a:ext cx="1559750" cy="1538928"/>
            <a:chOff x="1563357" y="1721830"/>
            <a:chExt cx="1317690" cy="1300099"/>
          </a:xfrm>
        </p:grpSpPr>
        <p:grpSp>
          <p:nvGrpSpPr>
            <p:cNvPr id="41" name="Google Shape;2346;p45">
              <a:extLst>
                <a:ext uri="{FF2B5EF4-FFF2-40B4-BE49-F238E27FC236}">
                  <a16:creationId xmlns:a16="http://schemas.microsoft.com/office/drawing/2014/main" id="{1817A26C-E782-4941-8C8A-3B4670CB9A6A}"/>
                </a:ext>
              </a:extLst>
            </p:cNvPr>
            <p:cNvGrpSpPr/>
            <p:nvPr/>
          </p:nvGrpSpPr>
          <p:grpSpPr>
            <a:xfrm rot="3656924">
              <a:off x="2050454" y="1958398"/>
              <a:ext cx="421682" cy="1183660"/>
              <a:chOff x="2033540" y="1365919"/>
              <a:chExt cx="421675" cy="1183640"/>
            </a:xfrm>
          </p:grpSpPr>
          <p:sp>
            <p:nvSpPr>
              <p:cNvPr id="105" name="Google Shape;2347;p45">
                <a:extLst>
                  <a:ext uri="{FF2B5EF4-FFF2-40B4-BE49-F238E27FC236}">
                    <a16:creationId xmlns:a16="http://schemas.microsoft.com/office/drawing/2014/main" id="{90E1E1BA-2C37-4CB3-B745-B89C5940DC15}"/>
                  </a:ext>
                </a:extLst>
              </p:cNvPr>
              <p:cNvSpPr/>
              <p:nvPr/>
            </p:nvSpPr>
            <p:spPr>
              <a:xfrm>
                <a:off x="2238210" y="2455836"/>
                <a:ext cx="138100" cy="93723"/>
              </a:xfrm>
              <a:custGeom>
                <a:avLst/>
                <a:gdLst/>
                <a:ahLst/>
                <a:cxnLst/>
                <a:rect l="l" t="t" r="r" b="b"/>
                <a:pathLst>
                  <a:path w="4363" h="2961" extrusionOk="0">
                    <a:moveTo>
                      <a:pt x="4363" y="0"/>
                    </a:moveTo>
                    <a:lnTo>
                      <a:pt x="2181" y="702"/>
                    </a:lnTo>
                    <a:lnTo>
                      <a:pt x="0" y="1403"/>
                    </a:lnTo>
                    <a:lnTo>
                      <a:pt x="1169" y="2727"/>
                    </a:lnTo>
                    <a:lnTo>
                      <a:pt x="1480" y="2883"/>
                    </a:lnTo>
                    <a:lnTo>
                      <a:pt x="1792" y="2961"/>
                    </a:lnTo>
                    <a:lnTo>
                      <a:pt x="2026" y="2961"/>
                    </a:lnTo>
                    <a:lnTo>
                      <a:pt x="3584" y="2415"/>
                    </a:lnTo>
                    <a:lnTo>
                      <a:pt x="3817" y="2338"/>
                    </a:lnTo>
                    <a:lnTo>
                      <a:pt x="3973" y="2182"/>
                    </a:lnTo>
                    <a:lnTo>
                      <a:pt x="4129" y="2026"/>
                    </a:lnTo>
                    <a:lnTo>
                      <a:pt x="4129" y="1792"/>
                    </a:lnTo>
                    <a:lnTo>
                      <a:pt x="4363"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48;p45">
                <a:extLst>
                  <a:ext uri="{FF2B5EF4-FFF2-40B4-BE49-F238E27FC236}">
                    <a16:creationId xmlns:a16="http://schemas.microsoft.com/office/drawing/2014/main" id="{4026FC79-423A-482A-855C-BE13549BEDFB}"/>
                  </a:ext>
                </a:extLst>
              </p:cNvPr>
              <p:cNvSpPr/>
              <p:nvPr/>
            </p:nvSpPr>
            <p:spPr>
              <a:xfrm>
                <a:off x="2033540" y="1365919"/>
                <a:ext cx="421675" cy="1154018"/>
              </a:xfrm>
              <a:custGeom>
                <a:avLst/>
                <a:gdLst/>
                <a:ahLst/>
                <a:cxnLst/>
                <a:rect l="l" t="t" r="r" b="b"/>
                <a:pathLst>
                  <a:path w="13322" h="36459" extrusionOk="0">
                    <a:moveTo>
                      <a:pt x="1169" y="0"/>
                    </a:moveTo>
                    <a:lnTo>
                      <a:pt x="0" y="78"/>
                    </a:lnTo>
                    <a:lnTo>
                      <a:pt x="935" y="156"/>
                    </a:lnTo>
                    <a:lnTo>
                      <a:pt x="1792" y="312"/>
                    </a:lnTo>
                    <a:lnTo>
                      <a:pt x="2649" y="546"/>
                    </a:lnTo>
                    <a:lnTo>
                      <a:pt x="3506" y="779"/>
                    </a:lnTo>
                    <a:lnTo>
                      <a:pt x="4285" y="1091"/>
                    </a:lnTo>
                    <a:lnTo>
                      <a:pt x="5064" y="1480"/>
                    </a:lnTo>
                    <a:lnTo>
                      <a:pt x="5843" y="1948"/>
                    </a:lnTo>
                    <a:lnTo>
                      <a:pt x="6544" y="2415"/>
                    </a:lnTo>
                    <a:lnTo>
                      <a:pt x="7245" y="2961"/>
                    </a:lnTo>
                    <a:lnTo>
                      <a:pt x="7946" y="3506"/>
                    </a:lnTo>
                    <a:lnTo>
                      <a:pt x="8492" y="4129"/>
                    </a:lnTo>
                    <a:lnTo>
                      <a:pt x="9115" y="4830"/>
                    </a:lnTo>
                    <a:lnTo>
                      <a:pt x="9582" y="5609"/>
                    </a:lnTo>
                    <a:lnTo>
                      <a:pt x="10050" y="6310"/>
                    </a:lnTo>
                    <a:lnTo>
                      <a:pt x="10517" y="7167"/>
                    </a:lnTo>
                    <a:lnTo>
                      <a:pt x="10829" y="8024"/>
                    </a:lnTo>
                    <a:lnTo>
                      <a:pt x="10907" y="8024"/>
                    </a:lnTo>
                    <a:lnTo>
                      <a:pt x="10907" y="8102"/>
                    </a:lnTo>
                    <a:lnTo>
                      <a:pt x="10907" y="8180"/>
                    </a:lnTo>
                    <a:lnTo>
                      <a:pt x="10907" y="8258"/>
                    </a:lnTo>
                    <a:lnTo>
                      <a:pt x="10984" y="8258"/>
                    </a:lnTo>
                    <a:lnTo>
                      <a:pt x="10984" y="8336"/>
                    </a:lnTo>
                    <a:lnTo>
                      <a:pt x="11218" y="9193"/>
                    </a:lnTo>
                    <a:lnTo>
                      <a:pt x="11452" y="9972"/>
                    </a:lnTo>
                    <a:lnTo>
                      <a:pt x="11530" y="10751"/>
                    </a:lnTo>
                    <a:lnTo>
                      <a:pt x="11608" y="11530"/>
                    </a:lnTo>
                    <a:lnTo>
                      <a:pt x="11686" y="12387"/>
                    </a:lnTo>
                    <a:lnTo>
                      <a:pt x="11608" y="13166"/>
                    </a:lnTo>
                    <a:lnTo>
                      <a:pt x="11530" y="14023"/>
                    </a:lnTo>
                    <a:lnTo>
                      <a:pt x="11374" y="14802"/>
                    </a:lnTo>
                    <a:lnTo>
                      <a:pt x="11218" y="15581"/>
                    </a:lnTo>
                    <a:lnTo>
                      <a:pt x="10984" y="16360"/>
                    </a:lnTo>
                    <a:lnTo>
                      <a:pt x="10673" y="17139"/>
                    </a:lnTo>
                    <a:lnTo>
                      <a:pt x="10361" y="17840"/>
                    </a:lnTo>
                    <a:lnTo>
                      <a:pt x="9972" y="18541"/>
                    </a:lnTo>
                    <a:lnTo>
                      <a:pt x="9504" y="19398"/>
                    </a:lnTo>
                    <a:lnTo>
                      <a:pt x="9115" y="20333"/>
                    </a:lnTo>
                    <a:lnTo>
                      <a:pt x="8725" y="21190"/>
                    </a:lnTo>
                    <a:lnTo>
                      <a:pt x="8414" y="22125"/>
                    </a:lnTo>
                    <a:lnTo>
                      <a:pt x="8180" y="23060"/>
                    </a:lnTo>
                    <a:lnTo>
                      <a:pt x="8024" y="24072"/>
                    </a:lnTo>
                    <a:lnTo>
                      <a:pt x="7946" y="25007"/>
                    </a:lnTo>
                    <a:lnTo>
                      <a:pt x="7946" y="26020"/>
                    </a:lnTo>
                    <a:lnTo>
                      <a:pt x="7946" y="26877"/>
                    </a:lnTo>
                    <a:lnTo>
                      <a:pt x="8024" y="27812"/>
                    </a:lnTo>
                    <a:lnTo>
                      <a:pt x="8180" y="28669"/>
                    </a:lnTo>
                    <a:lnTo>
                      <a:pt x="8414" y="29526"/>
                    </a:lnTo>
                    <a:lnTo>
                      <a:pt x="8569" y="30305"/>
                    </a:lnTo>
                    <a:lnTo>
                      <a:pt x="8725" y="30772"/>
                    </a:lnTo>
                    <a:lnTo>
                      <a:pt x="4752" y="31863"/>
                    </a:lnTo>
                    <a:lnTo>
                      <a:pt x="4441" y="31941"/>
                    </a:lnTo>
                    <a:lnTo>
                      <a:pt x="2960" y="32330"/>
                    </a:lnTo>
                    <a:lnTo>
                      <a:pt x="2960" y="32564"/>
                    </a:lnTo>
                    <a:lnTo>
                      <a:pt x="2960" y="32798"/>
                    </a:lnTo>
                    <a:lnTo>
                      <a:pt x="2805" y="32875"/>
                    </a:lnTo>
                    <a:lnTo>
                      <a:pt x="2882" y="33265"/>
                    </a:lnTo>
                    <a:lnTo>
                      <a:pt x="3116" y="33187"/>
                    </a:lnTo>
                    <a:lnTo>
                      <a:pt x="3350" y="33810"/>
                    </a:lnTo>
                    <a:lnTo>
                      <a:pt x="3116" y="33888"/>
                    </a:lnTo>
                    <a:lnTo>
                      <a:pt x="3272" y="34278"/>
                    </a:lnTo>
                    <a:lnTo>
                      <a:pt x="3428" y="34200"/>
                    </a:lnTo>
                    <a:lnTo>
                      <a:pt x="3662" y="34823"/>
                    </a:lnTo>
                    <a:lnTo>
                      <a:pt x="3428" y="34823"/>
                    </a:lnTo>
                    <a:lnTo>
                      <a:pt x="3584" y="35290"/>
                    </a:lnTo>
                    <a:lnTo>
                      <a:pt x="3739" y="35212"/>
                    </a:lnTo>
                    <a:lnTo>
                      <a:pt x="4051" y="36147"/>
                    </a:lnTo>
                    <a:lnTo>
                      <a:pt x="4207" y="36381"/>
                    </a:lnTo>
                    <a:lnTo>
                      <a:pt x="4518" y="36459"/>
                    </a:lnTo>
                    <a:lnTo>
                      <a:pt x="4596" y="36381"/>
                    </a:lnTo>
                    <a:lnTo>
                      <a:pt x="8647" y="35135"/>
                    </a:lnTo>
                    <a:lnTo>
                      <a:pt x="10829" y="34433"/>
                    </a:lnTo>
                    <a:lnTo>
                      <a:pt x="12620" y="33810"/>
                    </a:lnTo>
                    <a:lnTo>
                      <a:pt x="12776" y="33732"/>
                    </a:lnTo>
                    <a:lnTo>
                      <a:pt x="12932" y="33577"/>
                    </a:lnTo>
                    <a:lnTo>
                      <a:pt x="12932" y="33421"/>
                    </a:lnTo>
                    <a:lnTo>
                      <a:pt x="12932" y="33265"/>
                    </a:lnTo>
                    <a:lnTo>
                      <a:pt x="12620" y="32330"/>
                    </a:lnTo>
                    <a:lnTo>
                      <a:pt x="12854" y="32252"/>
                    </a:lnTo>
                    <a:lnTo>
                      <a:pt x="12698" y="31863"/>
                    </a:lnTo>
                    <a:lnTo>
                      <a:pt x="12465" y="31941"/>
                    </a:lnTo>
                    <a:lnTo>
                      <a:pt x="12309" y="31317"/>
                    </a:lnTo>
                    <a:lnTo>
                      <a:pt x="12465" y="31239"/>
                    </a:lnTo>
                    <a:lnTo>
                      <a:pt x="12387" y="30850"/>
                    </a:lnTo>
                    <a:lnTo>
                      <a:pt x="12153" y="30928"/>
                    </a:lnTo>
                    <a:lnTo>
                      <a:pt x="11997" y="30305"/>
                    </a:lnTo>
                    <a:lnTo>
                      <a:pt x="12153" y="30227"/>
                    </a:lnTo>
                    <a:lnTo>
                      <a:pt x="11997" y="29837"/>
                    </a:lnTo>
                    <a:lnTo>
                      <a:pt x="11841" y="29915"/>
                    </a:lnTo>
                    <a:lnTo>
                      <a:pt x="11763" y="29681"/>
                    </a:lnTo>
                    <a:lnTo>
                      <a:pt x="11608" y="29526"/>
                    </a:lnTo>
                    <a:lnTo>
                      <a:pt x="11374" y="29448"/>
                    </a:lnTo>
                    <a:lnTo>
                      <a:pt x="11218" y="29448"/>
                    </a:lnTo>
                    <a:lnTo>
                      <a:pt x="8569" y="30305"/>
                    </a:lnTo>
                    <a:lnTo>
                      <a:pt x="10439" y="29681"/>
                    </a:lnTo>
                    <a:lnTo>
                      <a:pt x="10283" y="29292"/>
                    </a:lnTo>
                    <a:lnTo>
                      <a:pt x="9972" y="28279"/>
                    </a:lnTo>
                    <a:lnTo>
                      <a:pt x="9816" y="27266"/>
                    </a:lnTo>
                    <a:lnTo>
                      <a:pt x="9660" y="26254"/>
                    </a:lnTo>
                    <a:lnTo>
                      <a:pt x="9660" y="25241"/>
                    </a:lnTo>
                    <a:lnTo>
                      <a:pt x="9660" y="24384"/>
                    </a:lnTo>
                    <a:lnTo>
                      <a:pt x="9738" y="23527"/>
                    </a:lnTo>
                    <a:lnTo>
                      <a:pt x="9894" y="22670"/>
                    </a:lnTo>
                    <a:lnTo>
                      <a:pt x="10050" y="21813"/>
                    </a:lnTo>
                    <a:lnTo>
                      <a:pt x="10361" y="21034"/>
                    </a:lnTo>
                    <a:lnTo>
                      <a:pt x="10673" y="20255"/>
                    </a:lnTo>
                    <a:lnTo>
                      <a:pt x="11062" y="19476"/>
                    </a:lnTo>
                    <a:lnTo>
                      <a:pt x="11452" y="18697"/>
                    </a:lnTo>
                    <a:lnTo>
                      <a:pt x="12153" y="17606"/>
                    </a:lnTo>
                    <a:lnTo>
                      <a:pt x="12465" y="16827"/>
                    </a:lnTo>
                    <a:lnTo>
                      <a:pt x="12854" y="15737"/>
                    </a:lnTo>
                    <a:lnTo>
                      <a:pt x="13088" y="14646"/>
                    </a:lnTo>
                    <a:lnTo>
                      <a:pt x="13166" y="14334"/>
                    </a:lnTo>
                    <a:lnTo>
                      <a:pt x="13322" y="12932"/>
                    </a:lnTo>
                    <a:lnTo>
                      <a:pt x="13322" y="11452"/>
                    </a:lnTo>
                    <a:lnTo>
                      <a:pt x="13244" y="10673"/>
                    </a:lnTo>
                    <a:lnTo>
                      <a:pt x="13166" y="9972"/>
                    </a:lnTo>
                    <a:lnTo>
                      <a:pt x="13010" y="9193"/>
                    </a:lnTo>
                    <a:lnTo>
                      <a:pt x="12776" y="8414"/>
                    </a:lnTo>
                    <a:lnTo>
                      <a:pt x="12542" y="7791"/>
                    </a:lnTo>
                    <a:lnTo>
                      <a:pt x="12465" y="7557"/>
                    </a:lnTo>
                    <a:lnTo>
                      <a:pt x="12309" y="7167"/>
                    </a:lnTo>
                    <a:lnTo>
                      <a:pt x="12153" y="6934"/>
                    </a:lnTo>
                    <a:lnTo>
                      <a:pt x="11997" y="6544"/>
                    </a:lnTo>
                    <a:lnTo>
                      <a:pt x="11841" y="6310"/>
                    </a:lnTo>
                    <a:lnTo>
                      <a:pt x="11686" y="5999"/>
                    </a:lnTo>
                    <a:lnTo>
                      <a:pt x="11530" y="5765"/>
                    </a:lnTo>
                    <a:lnTo>
                      <a:pt x="11296" y="5376"/>
                    </a:lnTo>
                    <a:lnTo>
                      <a:pt x="11140" y="5220"/>
                    </a:lnTo>
                    <a:lnTo>
                      <a:pt x="10907" y="4830"/>
                    </a:lnTo>
                    <a:lnTo>
                      <a:pt x="10751" y="4674"/>
                    </a:lnTo>
                    <a:lnTo>
                      <a:pt x="10439" y="4363"/>
                    </a:lnTo>
                    <a:lnTo>
                      <a:pt x="10361" y="4207"/>
                    </a:lnTo>
                    <a:lnTo>
                      <a:pt x="9972" y="3818"/>
                    </a:lnTo>
                    <a:lnTo>
                      <a:pt x="9894" y="3740"/>
                    </a:lnTo>
                    <a:lnTo>
                      <a:pt x="9193" y="3039"/>
                    </a:lnTo>
                    <a:lnTo>
                      <a:pt x="8414" y="2415"/>
                    </a:lnTo>
                    <a:lnTo>
                      <a:pt x="7557" y="1870"/>
                    </a:lnTo>
                    <a:lnTo>
                      <a:pt x="6700" y="1403"/>
                    </a:lnTo>
                    <a:lnTo>
                      <a:pt x="6700" y="1325"/>
                    </a:lnTo>
                    <a:lnTo>
                      <a:pt x="6154" y="1091"/>
                    </a:lnTo>
                    <a:lnTo>
                      <a:pt x="6077" y="1091"/>
                    </a:lnTo>
                    <a:lnTo>
                      <a:pt x="5531" y="857"/>
                    </a:lnTo>
                    <a:lnTo>
                      <a:pt x="4441" y="468"/>
                    </a:lnTo>
                    <a:lnTo>
                      <a:pt x="3350" y="234"/>
                    </a:lnTo>
                    <a:lnTo>
                      <a:pt x="2259" y="78"/>
                    </a:lnTo>
                    <a:lnTo>
                      <a:pt x="1169"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2349;p45">
              <a:extLst>
                <a:ext uri="{FF2B5EF4-FFF2-40B4-BE49-F238E27FC236}">
                  <a16:creationId xmlns:a16="http://schemas.microsoft.com/office/drawing/2014/main" id="{0BB3D5A6-84F5-4503-89E2-0EC4E14DF6B5}"/>
                </a:ext>
              </a:extLst>
            </p:cNvPr>
            <p:cNvSpPr/>
            <p:nvPr/>
          </p:nvSpPr>
          <p:spPr>
            <a:xfrm rot="3657067">
              <a:off x="1819506" y="1793053"/>
              <a:ext cx="776800" cy="1043141"/>
            </a:xfrm>
            <a:custGeom>
              <a:avLst/>
              <a:gdLst/>
              <a:ahLst/>
              <a:cxnLst/>
              <a:rect l="l" t="t" r="r" b="b"/>
              <a:pathLst>
                <a:path w="24540" h="32954" extrusionOk="0">
                  <a:moveTo>
                    <a:pt x="12153" y="0"/>
                  </a:moveTo>
                  <a:lnTo>
                    <a:pt x="10907" y="78"/>
                  </a:lnTo>
                  <a:lnTo>
                    <a:pt x="9582" y="312"/>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545" y="15815"/>
                  </a:lnTo>
                  <a:lnTo>
                    <a:pt x="1013" y="17139"/>
                  </a:lnTo>
                  <a:lnTo>
                    <a:pt x="1636" y="18385"/>
                  </a:lnTo>
                  <a:lnTo>
                    <a:pt x="2337" y="19476"/>
                  </a:lnTo>
                  <a:lnTo>
                    <a:pt x="3194" y="20489"/>
                  </a:lnTo>
                  <a:lnTo>
                    <a:pt x="4129" y="21424"/>
                  </a:lnTo>
                  <a:lnTo>
                    <a:pt x="5142" y="22280"/>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3449" y="17450"/>
                  </a:lnTo>
                  <a:lnTo>
                    <a:pt x="23916" y="16282"/>
                  </a:lnTo>
                  <a:lnTo>
                    <a:pt x="24228" y="15191"/>
                  </a:lnTo>
                  <a:lnTo>
                    <a:pt x="24462" y="14023"/>
                  </a:lnTo>
                  <a:lnTo>
                    <a:pt x="24540" y="12776"/>
                  </a:lnTo>
                  <a:lnTo>
                    <a:pt x="24540" y="11608"/>
                  </a:lnTo>
                  <a:lnTo>
                    <a:pt x="24462" y="10361"/>
                  </a:ln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close/>
                </a:path>
              </a:pathLst>
            </a:custGeom>
            <a:solidFill>
              <a:srgbClr val="EFBF60">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50;p45">
              <a:extLst>
                <a:ext uri="{FF2B5EF4-FFF2-40B4-BE49-F238E27FC236}">
                  <a16:creationId xmlns:a16="http://schemas.microsoft.com/office/drawing/2014/main" id="{04AC3D2C-9AAD-4227-BC4C-DFB39C7CFB49}"/>
                </a:ext>
              </a:extLst>
            </p:cNvPr>
            <p:cNvSpPr/>
            <p:nvPr/>
          </p:nvSpPr>
          <p:spPr>
            <a:xfrm rot="3657067">
              <a:off x="1819506" y="1793053"/>
              <a:ext cx="776800" cy="1043141"/>
            </a:xfrm>
            <a:custGeom>
              <a:avLst/>
              <a:gdLst/>
              <a:ahLst/>
              <a:cxnLst/>
              <a:rect l="l" t="t" r="r" b="b"/>
              <a:pathLst>
                <a:path w="24540" h="32954" fill="none" extrusionOk="0">
                  <a:moveTo>
                    <a:pt x="24150" y="9115"/>
                  </a:move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lnTo>
                    <a:pt x="10907" y="78"/>
                  </a:lnTo>
                  <a:lnTo>
                    <a:pt x="9582" y="312"/>
                  </a:lnTo>
                  <a:lnTo>
                    <a:pt x="8336" y="701"/>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234" y="14490"/>
                  </a:lnTo>
                  <a:lnTo>
                    <a:pt x="545" y="15815"/>
                  </a:lnTo>
                  <a:lnTo>
                    <a:pt x="1013" y="17139"/>
                  </a:lnTo>
                  <a:lnTo>
                    <a:pt x="1636" y="18385"/>
                  </a:lnTo>
                  <a:lnTo>
                    <a:pt x="2337" y="19476"/>
                  </a:lnTo>
                  <a:lnTo>
                    <a:pt x="3194" y="20489"/>
                  </a:lnTo>
                  <a:lnTo>
                    <a:pt x="4129" y="21424"/>
                  </a:lnTo>
                  <a:lnTo>
                    <a:pt x="5142" y="22280"/>
                  </a:lnTo>
                  <a:lnTo>
                    <a:pt x="6232" y="22982"/>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2904" y="18463"/>
                  </a:lnTo>
                  <a:lnTo>
                    <a:pt x="23449" y="17450"/>
                  </a:lnTo>
                  <a:lnTo>
                    <a:pt x="23916" y="16282"/>
                  </a:lnTo>
                  <a:lnTo>
                    <a:pt x="24228" y="15191"/>
                  </a:lnTo>
                  <a:lnTo>
                    <a:pt x="24462" y="14023"/>
                  </a:lnTo>
                  <a:lnTo>
                    <a:pt x="24540" y="12776"/>
                  </a:lnTo>
                  <a:lnTo>
                    <a:pt x="24540" y="11608"/>
                  </a:lnTo>
                  <a:lnTo>
                    <a:pt x="24462" y="10361"/>
                  </a:lnTo>
                  <a:lnTo>
                    <a:pt x="24150" y="91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51;p45">
              <a:extLst>
                <a:ext uri="{FF2B5EF4-FFF2-40B4-BE49-F238E27FC236}">
                  <a16:creationId xmlns:a16="http://schemas.microsoft.com/office/drawing/2014/main" id="{3E247B2E-61B9-4393-8F41-92839C9FAA8E}"/>
                </a:ext>
              </a:extLst>
            </p:cNvPr>
            <p:cNvSpPr/>
            <p:nvPr/>
          </p:nvSpPr>
          <p:spPr>
            <a:xfrm rot="3657067">
              <a:off x="1667412" y="2741914"/>
              <a:ext cx="167705" cy="101136"/>
            </a:xfrm>
            <a:custGeom>
              <a:avLst/>
              <a:gdLst/>
              <a:ahLst/>
              <a:cxnLst/>
              <a:rect l="l" t="t" r="r" b="b"/>
              <a:pathLst>
                <a:path w="5298" h="3195" extrusionOk="0">
                  <a:moveTo>
                    <a:pt x="5298" y="1"/>
                  </a:moveTo>
                  <a:lnTo>
                    <a:pt x="0" y="1403"/>
                  </a:lnTo>
                  <a:lnTo>
                    <a:pt x="1247" y="3195"/>
                  </a:lnTo>
                  <a:lnTo>
                    <a:pt x="5220" y="2182"/>
                  </a:lnTo>
                  <a:lnTo>
                    <a:pt x="5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52;p45">
              <a:extLst>
                <a:ext uri="{FF2B5EF4-FFF2-40B4-BE49-F238E27FC236}">
                  <a16:creationId xmlns:a16="http://schemas.microsoft.com/office/drawing/2014/main" id="{C7B0E2C7-14DA-461D-B85C-2ECDC09B18B6}"/>
                </a:ext>
              </a:extLst>
            </p:cNvPr>
            <p:cNvSpPr/>
            <p:nvPr/>
          </p:nvSpPr>
          <p:spPr>
            <a:xfrm rot="3657067">
              <a:off x="2081641" y="2213401"/>
              <a:ext cx="160330" cy="315658"/>
            </a:xfrm>
            <a:custGeom>
              <a:avLst/>
              <a:gdLst/>
              <a:ahLst/>
              <a:cxnLst/>
              <a:rect l="l" t="t" r="r" b="b"/>
              <a:pathLst>
                <a:path w="5065" h="9972" extrusionOk="0">
                  <a:moveTo>
                    <a:pt x="1793" y="390"/>
                  </a:moveTo>
                  <a:lnTo>
                    <a:pt x="1949" y="546"/>
                  </a:lnTo>
                  <a:lnTo>
                    <a:pt x="1949" y="623"/>
                  </a:lnTo>
                  <a:lnTo>
                    <a:pt x="1871" y="779"/>
                  </a:lnTo>
                  <a:lnTo>
                    <a:pt x="2104" y="779"/>
                  </a:lnTo>
                  <a:lnTo>
                    <a:pt x="2338" y="857"/>
                  </a:lnTo>
                  <a:lnTo>
                    <a:pt x="2572" y="935"/>
                  </a:lnTo>
                  <a:lnTo>
                    <a:pt x="2728" y="1091"/>
                  </a:lnTo>
                  <a:lnTo>
                    <a:pt x="2805" y="1247"/>
                  </a:lnTo>
                  <a:lnTo>
                    <a:pt x="4675" y="8570"/>
                  </a:lnTo>
                  <a:lnTo>
                    <a:pt x="4753" y="8647"/>
                  </a:lnTo>
                  <a:lnTo>
                    <a:pt x="4675" y="8881"/>
                  </a:lnTo>
                  <a:lnTo>
                    <a:pt x="4441" y="9115"/>
                  </a:lnTo>
                  <a:lnTo>
                    <a:pt x="4130" y="9349"/>
                  </a:lnTo>
                  <a:lnTo>
                    <a:pt x="3662" y="9582"/>
                  </a:lnTo>
                  <a:lnTo>
                    <a:pt x="2805" y="9582"/>
                  </a:lnTo>
                  <a:lnTo>
                    <a:pt x="2572" y="9504"/>
                  </a:lnTo>
                  <a:lnTo>
                    <a:pt x="2338" y="9349"/>
                  </a:lnTo>
                  <a:lnTo>
                    <a:pt x="2260" y="9193"/>
                  </a:lnTo>
                  <a:lnTo>
                    <a:pt x="313" y="1870"/>
                  </a:lnTo>
                  <a:lnTo>
                    <a:pt x="313" y="1792"/>
                  </a:lnTo>
                  <a:lnTo>
                    <a:pt x="313" y="1636"/>
                  </a:lnTo>
                  <a:lnTo>
                    <a:pt x="390" y="1480"/>
                  </a:lnTo>
                  <a:lnTo>
                    <a:pt x="702" y="1169"/>
                  </a:lnTo>
                  <a:lnTo>
                    <a:pt x="858" y="1091"/>
                  </a:lnTo>
                  <a:lnTo>
                    <a:pt x="780" y="935"/>
                  </a:lnTo>
                  <a:lnTo>
                    <a:pt x="702" y="857"/>
                  </a:lnTo>
                  <a:lnTo>
                    <a:pt x="780" y="701"/>
                  </a:lnTo>
                  <a:lnTo>
                    <a:pt x="858" y="623"/>
                  </a:lnTo>
                  <a:lnTo>
                    <a:pt x="1014" y="468"/>
                  </a:lnTo>
                  <a:lnTo>
                    <a:pt x="1247" y="390"/>
                  </a:lnTo>
                  <a:close/>
                  <a:moveTo>
                    <a:pt x="1481" y="0"/>
                  </a:moveTo>
                  <a:lnTo>
                    <a:pt x="1169" y="78"/>
                  </a:lnTo>
                  <a:lnTo>
                    <a:pt x="858" y="156"/>
                  </a:lnTo>
                  <a:lnTo>
                    <a:pt x="624" y="312"/>
                  </a:lnTo>
                  <a:lnTo>
                    <a:pt x="468" y="546"/>
                  </a:lnTo>
                  <a:lnTo>
                    <a:pt x="390" y="857"/>
                  </a:lnTo>
                  <a:lnTo>
                    <a:pt x="390" y="935"/>
                  </a:lnTo>
                  <a:lnTo>
                    <a:pt x="410" y="993"/>
                  </a:lnTo>
                  <a:lnTo>
                    <a:pt x="410" y="993"/>
                  </a:lnTo>
                  <a:lnTo>
                    <a:pt x="313" y="1091"/>
                  </a:lnTo>
                  <a:lnTo>
                    <a:pt x="157" y="1325"/>
                  </a:lnTo>
                  <a:lnTo>
                    <a:pt x="1" y="1558"/>
                  </a:lnTo>
                  <a:lnTo>
                    <a:pt x="1" y="1792"/>
                  </a:lnTo>
                  <a:lnTo>
                    <a:pt x="1" y="1948"/>
                  </a:lnTo>
                  <a:lnTo>
                    <a:pt x="1949" y="9271"/>
                  </a:lnTo>
                  <a:lnTo>
                    <a:pt x="2104" y="9582"/>
                  </a:lnTo>
                  <a:lnTo>
                    <a:pt x="2416" y="9816"/>
                  </a:lnTo>
                  <a:lnTo>
                    <a:pt x="2728" y="9894"/>
                  </a:lnTo>
                  <a:lnTo>
                    <a:pt x="3117" y="9972"/>
                  </a:lnTo>
                  <a:lnTo>
                    <a:pt x="3740" y="9894"/>
                  </a:lnTo>
                  <a:lnTo>
                    <a:pt x="4286" y="9660"/>
                  </a:lnTo>
                  <a:lnTo>
                    <a:pt x="4675" y="9427"/>
                  </a:lnTo>
                  <a:lnTo>
                    <a:pt x="4987" y="9037"/>
                  </a:lnTo>
                  <a:lnTo>
                    <a:pt x="5065" y="8881"/>
                  </a:lnTo>
                  <a:lnTo>
                    <a:pt x="5065" y="8647"/>
                  </a:lnTo>
                  <a:lnTo>
                    <a:pt x="5065" y="8492"/>
                  </a:lnTo>
                  <a:lnTo>
                    <a:pt x="3117" y="1169"/>
                  </a:lnTo>
                  <a:lnTo>
                    <a:pt x="2961" y="857"/>
                  </a:lnTo>
                  <a:lnTo>
                    <a:pt x="2728" y="701"/>
                  </a:lnTo>
                  <a:lnTo>
                    <a:pt x="2416" y="546"/>
                  </a:lnTo>
                  <a:lnTo>
                    <a:pt x="2260" y="507"/>
                  </a:lnTo>
                  <a:lnTo>
                    <a:pt x="2260" y="507"/>
                  </a:lnTo>
                  <a:lnTo>
                    <a:pt x="2260" y="468"/>
                  </a:lnTo>
                  <a:lnTo>
                    <a:pt x="2182" y="234"/>
                  </a:lnTo>
                  <a:lnTo>
                    <a:pt x="1949" y="78"/>
                  </a:lnTo>
                  <a:lnTo>
                    <a:pt x="1793" y="0"/>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53;p45">
              <a:extLst>
                <a:ext uri="{FF2B5EF4-FFF2-40B4-BE49-F238E27FC236}">
                  <a16:creationId xmlns:a16="http://schemas.microsoft.com/office/drawing/2014/main" id="{6794A2BA-D176-4ED1-87BD-966FAE2F0729}"/>
                </a:ext>
              </a:extLst>
            </p:cNvPr>
            <p:cNvSpPr/>
            <p:nvPr/>
          </p:nvSpPr>
          <p:spPr>
            <a:xfrm rot="3657067">
              <a:off x="2081641" y="2213401"/>
              <a:ext cx="160330" cy="315658"/>
            </a:xfrm>
            <a:custGeom>
              <a:avLst/>
              <a:gdLst/>
              <a:ahLst/>
              <a:cxnLst/>
              <a:rect l="l" t="t" r="r" b="b"/>
              <a:pathLst>
                <a:path w="5065" h="9972" fill="none" extrusionOk="0">
                  <a:moveTo>
                    <a:pt x="2104" y="623"/>
                  </a:moveTo>
                  <a:lnTo>
                    <a:pt x="2260" y="701"/>
                  </a:lnTo>
                  <a:lnTo>
                    <a:pt x="2260" y="701"/>
                  </a:lnTo>
                  <a:lnTo>
                    <a:pt x="2260" y="546"/>
                  </a:lnTo>
                  <a:lnTo>
                    <a:pt x="2260" y="546"/>
                  </a:lnTo>
                  <a:lnTo>
                    <a:pt x="2260" y="468"/>
                  </a:lnTo>
                  <a:lnTo>
                    <a:pt x="2260" y="468"/>
                  </a:lnTo>
                  <a:lnTo>
                    <a:pt x="2182" y="234"/>
                  </a:lnTo>
                  <a:lnTo>
                    <a:pt x="1949" y="78"/>
                  </a:lnTo>
                  <a:lnTo>
                    <a:pt x="1949" y="78"/>
                  </a:lnTo>
                  <a:lnTo>
                    <a:pt x="1793" y="0"/>
                  </a:lnTo>
                  <a:lnTo>
                    <a:pt x="1481" y="0"/>
                  </a:lnTo>
                  <a:lnTo>
                    <a:pt x="1481" y="0"/>
                  </a:lnTo>
                  <a:lnTo>
                    <a:pt x="1169" y="78"/>
                  </a:lnTo>
                  <a:lnTo>
                    <a:pt x="1169" y="78"/>
                  </a:lnTo>
                  <a:lnTo>
                    <a:pt x="858" y="156"/>
                  </a:lnTo>
                  <a:lnTo>
                    <a:pt x="624" y="312"/>
                  </a:lnTo>
                  <a:lnTo>
                    <a:pt x="624" y="312"/>
                  </a:lnTo>
                  <a:lnTo>
                    <a:pt x="468" y="546"/>
                  </a:lnTo>
                  <a:lnTo>
                    <a:pt x="390" y="857"/>
                  </a:lnTo>
                  <a:lnTo>
                    <a:pt x="390" y="857"/>
                  </a:lnTo>
                  <a:lnTo>
                    <a:pt x="390" y="935"/>
                  </a:lnTo>
                  <a:lnTo>
                    <a:pt x="390" y="935"/>
                  </a:lnTo>
                  <a:lnTo>
                    <a:pt x="390" y="935"/>
                  </a:lnTo>
                  <a:lnTo>
                    <a:pt x="468" y="1169"/>
                  </a:lnTo>
                  <a:lnTo>
                    <a:pt x="624" y="1013"/>
                  </a:lnTo>
                  <a:lnTo>
                    <a:pt x="546" y="857"/>
                  </a:lnTo>
                  <a:lnTo>
                    <a:pt x="546" y="857"/>
                  </a:lnTo>
                  <a:lnTo>
                    <a:pt x="313" y="1091"/>
                  </a:lnTo>
                  <a:lnTo>
                    <a:pt x="157" y="1325"/>
                  </a:lnTo>
                  <a:lnTo>
                    <a:pt x="157" y="1325"/>
                  </a:lnTo>
                  <a:lnTo>
                    <a:pt x="1" y="1558"/>
                  </a:lnTo>
                  <a:lnTo>
                    <a:pt x="1" y="1792"/>
                  </a:lnTo>
                  <a:lnTo>
                    <a:pt x="1" y="1792"/>
                  </a:lnTo>
                  <a:lnTo>
                    <a:pt x="1" y="1948"/>
                  </a:lnTo>
                  <a:lnTo>
                    <a:pt x="1949" y="9271"/>
                  </a:lnTo>
                  <a:lnTo>
                    <a:pt x="1949" y="9271"/>
                  </a:lnTo>
                  <a:lnTo>
                    <a:pt x="2104" y="9582"/>
                  </a:lnTo>
                  <a:lnTo>
                    <a:pt x="2416" y="9816"/>
                  </a:lnTo>
                  <a:lnTo>
                    <a:pt x="2416" y="9816"/>
                  </a:lnTo>
                  <a:lnTo>
                    <a:pt x="2728" y="9894"/>
                  </a:lnTo>
                  <a:lnTo>
                    <a:pt x="3117" y="9972"/>
                  </a:lnTo>
                  <a:lnTo>
                    <a:pt x="3117" y="9972"/>
                  </a:lnTo>
                  <a:lnTo>
                    <a:pt x="3740" y="9894"/>
                  </a:lnTo>
                  <a:lnTo>
                    <a:pt x="3740" y="9894"/>
                  </a:lnTo>
                  <a:lnTo>
                    <a:pt x="4286" y="9660"/>
                  </a:lnTo>
                  <a:lnTo>
                    <a:pt x="4675" y="9427"/>
                  </a:lnTo>
                  <a:lnTo>
                    <a:pt x="4675" y="9427"/>
                  </a:lnTo>
                  <a:lnTo>
                    <a:pt x="4987" y="9037"/>
                  </a:lnTo>
                  <a:lnTo>
                    <a:pt x="5065" y="8881"/>
                  </a:lnTo>
                  <a:lnTo>
                    <a:pt x="5065" y="8647"/>
                  </a:lnTo>
                  <a:lnTo>
                    <a:pt x="5065" y="8647"/>
                  </a:lnTo>
                  <a:lnTo>
                    <a:pt x="5065" y="8492"/>
                  </a:lnTo>
                  <a:lnTo>
                    <a:pt x="3117" y="1169"/>
                  </a:lnTo>
                  <a:lnTo>
                    <a:pt x="3117" y="1169"/>
                  </a:lnTo>
                  <a:lnTo>
                    <a:pt x="2961" y="857"/>
                  </a:lnTo>
                  <a:lnTo>
                    <a:pt x="2728" y="701"/>
                  </a:lnTo>
                  <a:lnTo>
                    <a:pt x="2728" y="701"/>
                  </a:lnTo>
                  <a:lnTo>
                    <a:pt x="2416" y="546"/>
                  </a:lnTo>
                  <a:lnTo>
                    <a:pt x="2104" y="468"/>
                  </a:lnTo>
                  <a:lnTo>
                    <a:pt x="2104" y="623"/>
                  </a:lnTo>
                  <a:lnTo>
                    <a:pt x="2260" y="701"/>
                  </a:lnTo>
                  <a:lnTo>
                    <a:pt x="2104" y="623"/>
                  </a:lnTo>
                  <a:lnTo>
                    <a:pt x="2104" y="779"/>
                  </a:lnTo>
                  <a:lnTo>
                    <a:pt x="2104" y="779"/>
                  </a:lnTo>
                  <a:lnTo>
                    <a:pt x="2338" y="857"/>
                  </a:lnTo>
                  <a:lnTo>
                    <a:pt x="2572" y="935"/>
                  </a:lnTo>
                  <a:lnTo>
                    <a:pt x="2572" y="935"/>
                  </a:lnTo>
                  <a:lnTo>
                    <a:pt x="2728" y="1091"/>
                  </a:lnTo>
                  <a:lnTo>
                    <a:pt x="2805" y="1247"/>
                  </a:lnTo>
                  <a:lnTo>
                    <a:pt x="4675" y="8570"/>
                  </a:lnTo>
                  <a:lnTo>
                    <a:pt x="4675" y="8570"/>
                  </a:lnTo>
                  <a:lnTo>
                    <a:pt x="4753" y="8647"/>
                  </a:lnTo>
                  <a:lnTo>
                    <a:pt x="4753" y="8647"/>
                  </a:lnTo>
                  <a:lnTo>
                    <a:pt x="4675" y="8881"/>
                  </a:lnTo>
                  <a:lnTo>
                    <a:pt x="4441" y="9115"/>
                  </a:lnTo>
                  <a:lnTo>
                    <a:pt x="4441" y="9115"/>
                  </a:lnTo>
                  <a:lnTo>
                    <a:pt x="4130" y="9349"/>
                  </a:lnTo>
                  <a:lnTo>
                    <a:pt x="3662" y="9582"/>
                  </a:lnTo>
                  <a:lnTo>
                    <a:pt x="3662" y="9582"/>
                  </a:lnTo>
                  <a:lnTo>
                    <a:pt x="3117" y="9582"/>
                  </a:lnTo>
                  <a:lnTo>
                    <a:pt x="3117" y="9582"/>
                  </a:lnTo>
                  <a:lnTo>
                    <a:pt x="2805" y="9582"/>
                  </a:lnTo>
                  <a:lnTo>
                    <a:pt x="2572" y="9504"/>
                  </a:lnTo>
                  <a:lnTo>
                    <a:pt x="2572" y="9504"/>
                  </a:lnTo>
                  <a:lnTo>
                    <a:pt x="2338" y="9349"/>
                  </a:lnTo>
                  <a:lnTo>
                    <a:pt x="2260" y="9193"/>
                  </a:lnTo>
                  <a:lnTo>
                    <a:pt x="313" y="1870"/>
                  </a:lnTo>
                  <a:lnTo>
                    <a:pt x="313" y="1870"/>
                  </a:lnTo>
                  <a:lnTo>
                    <a:pt x="313" y="1792"/>
                  </a:lnTo>
                  <a:lnTo>
                    <a:pt x="313" y="1792"/>
                  </a:lnTo>
                  <a:lnTo>
                    <a:pt x="313" y="1636"/>
                  </a:lnTo>
                  <a:lnTo>
                    <a:pt x="390" y="1480"/>
                  </a:lnTo>
                  <a:lnTo>
                    <a:pt x="390" y="1480"/>
                  </a:lnTo>
                  <a:lnTo>
                    <a:pt x="702" y="1169"/>
                  </a:lnTo>
                  <a:lnTo>
                    <a:pt x="858" y="1091"/>
                  </a:lnTo>
                  <a:lnTo>
                    <a:pt x="780" y="935"/>
                  </a:lnTo>
                  <a:lnTo>
                    <a:pt x="702" y="857"/>
                  </a:lnTo>
                  <a:lnTo>
                    <a:pt x="702" y="857"/>
                  </a:lnTo>
                  <a:lnTo>
                    <a:pt x="702" y="857"/>
                  </a:lnTo>
                  <a:lnTo>
                    <a:pt x="702" y="857"/>
                  </a:lnTo>
                  <a:lnTo>
                    <a:pt x="780" y="701"/>
                  </a:lnTo>
                  <a:lnTo>
                    <a:pt x="858" y="623"/>
                  </a:lnTo>
                  <a:lnTo>
                    <a:pt x="858" y="623"/>
                  </a:lnTo>
                  <a:lnTo>
                    <a:pt x="1014" y="468"/>
                  </a:lnTo>
                  <a:lnTo>
                    <a:pt x="1247" y="390"/>
                  </a:lnTo>
                  <a:lnTo>
                    <a:pt x="1247" y="390"/>
                  </a:lnTo>
                  <a:lnTo>
                    <a:pt x="1481" y="390"/>
                  </a:lnTo>
                  <a:lnTo>
                    <a:pt x="1481" y="390"/>
                  </a:lnTo>
                  <a:lnTo>
                    <a:pt x="1793" y="390"/>
                  </a:lnTo>
                  <a:lnTo>
                    <a:pt x="1793" y="390"/>
                  </a:lnTo>
                  <a:lnTo>
                    <a:pt x="1949" y="546"/>
                  </a:lnTo>
                  <a:lnTo>
                    <a:pt x="1949" y="546"/>
                  </a:lnTo>
                  <a:lnTo>
                    <a:pt x="1949" y="623"/>
                  </a:lnTo>
                  <a:lnTo>
                    <a:pt x="1871" y="779"/>
                  </a:lnTo>
                  <a:lnTo>
                    <a:pt x="2104" y="779"/>
                  </a:lnTo>
                  <a:lnTo>
                    <a:pt x="2104" y="6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54;p45">
              <a:extLst>
                <a:ext uri="{FF2B5EF4-FFF2-40B4-BE49-F238E27FC236}">
                  <a16:creationId xmlns:a16="http://schemas.microsoft.com/office/drawing/2014/main" id="{A494D7E2-4CF0-4F6B-9FA4-F56A2AF439A4}"/>
                </a:ext>
              </a:extLst>
            </p:cNvPr>
            <p:cNvSpPr/>
            <p:nvPr/>
          </p:nvSpPr>
          <p:spPr>
            <a:xfrm rot="3657067">
              <a:off x="2120286" y="2254707"/>
              <a:ext cx="162799" cy="315690"/>
            </a:xfrm>
            <a:custGeom>
              <a:avLst/>
              <a:gdLst/>
              <a:ahLst/>
              <a:cxnLst/>
              <a:rect l="l" t="t" r="r" b="b"/>
              <a:pathLst>
                <a:path w="5143" h="9973" extrusionOk="0">
                  <a:moveTo>
                    <a:pt x="1870" y="390"/>
                  </a:moveTo>
                  <a:lnTo>
                    <a:pt x="1948" y="546"/>
                  </a:lnTo>
                  <a:lnTo>
                    <a:pt x="1948" y="624"/>
                  </a:lnTo>
                  <a:lnTo>
                    <a:pt x="1948" y="780"/>
                  </a:lnTo>
                  <a:lnTo>
                    <a:pt x="2104" y="780"/>
                  </a:lnTo>
                  <a:lnTo>
                    <a:pt x="2416" y="858"/>
                  </a:lnTo>
                  <a:lnTo>
                    <a:pt x="2572" y="936"/>
                  </a:lnTo>
                  <a:lnTo>
                    <a:pt x="2727" y="1091"/>
                  </a:lnTo>
                  <a:lnTo>
                    <a:pt x="2805" y="1247"/>
                  </a:lnTo>
                  <a:lnTo>
                    <a:pt x="4753" y="8570"/>
                  </a:lnTo>
                  <a:lnTo>
                    <a:pt x="4753" y="8648"/>
                  </a:lnTo>
                  <a:lnTo>
                    <a:pt x="4675" y="8882"/>
                  </a:lnTo>
                  <a:lnTo>
                    <a:pt x="4519" y="9115"/>
                  </a:lnTo>
                  <a:lnTo>
                    <a:pt x="4130" y="9349"/>
                  </a:lnTo>
                  <a:lnTo>
                    <a:pt x="3740" y="9583"/>
                  </a:lnTo>
                  <a:lnTo>
                    <a:pt x="3195" y="9661"/>
                  </a:lnTo>
                  <a:lnTo>
                    <a:pt x="2883" y="9583"/>
                  </a:lnTo>
                  <a:lnTo>
                    <a:pt x="2572" y="9505"/>
                  </a:lnTo>
                  <a:lnTo>
                    <a:pt x="2416" y="9349"/>
                  </a:lnTo>
                  <a:lnTo>
                    <a:pt x="2338" y="9193"/>
                  </a:lnTo>
                  <a:lnTo>
                    <a:pt x="390" y="1870"/>
                  </a:lnTo>
                  <a:lnTo>
                    <a:pt x="390" y="1793"/>
                  </a:lnTo>
                  <a:lnTo>
                    <a:pt x="390" y="1637"/>
                  </a:lnTo>
                  <a:lnTo>
                    <a:pt x="468" y="1481"/>
                  </a:lnTo>
                  <a:lnTo>
                    <a:pt x="780" y="1169"/>
                  </a:lnTo>
                  <a:lnTo>
                    <a:pt x="936" y="1091"/>
                  </a:lnTo>
                  <a:lnTo>
                    <a:pt x="780" y="936"/>
                  </a:lnTo>
                  <a:lnTo>
                    <a:pt x="780" y="858"/>
                  </a:lnTo>
                  <a:lnTo>
                    <a:pt x="780" y="702"/>
                  </a:lnTo>
                  <a:lnTo>
                    <a:pt x="858" y="624"/>
                  </a:lnTo>
                  <a:lnTo>
                    <a:pt x="1014" y="468"/>
                  </a:lnTo>
                  <a:lnTo>
                    <a:pt x="1247" y="390"/>
                  </a:lnTo>
                  <a:close/>
                  <a:moveTo>
                    <a:pt x="1559" y="1"/>
                  </a:moveTo>
                  <a:lnTo>
                    <a:pt x="1169" y="79"/>
                  </a:lnTo>
                  <a:lnTo>
                    <a:pt x="858" y="157"/>
                  </a:lnTo>
                  <a:lnTo>
                    <a:pt x="624" y="312"/>
                  </a:lnTo>
                  <a:lnTo>
                    <a:pt x="468" y="546"/>
                  </a:lnTo>
                  <a:lnTo>
                    <a:pt x="390" y="858"/>
                  </a:lnTo>
                  <a:lnTo>
                    <a:pt x="390" y="936"/>
                  </a:lnTo>
                  <a:lnTo>
                    <a:pt x="421" y="982"/>
                  </a:lnTo>
                  <a:lnTo>
                    <a:pt x="421" y="982"/>
                  </a:lnTo>
                  <a:lnTo>
                    <a:pt x="312" y="1091"/>
                  </a:lnTo>
                  <a:lnTo>
                    <a:pt x="157" y="1325"/>
                  </a:lnTo>
                  <a:lnTo>
                    <a:pt x="79" y="1559"/>
                  </a:lnTo>
                  <a:lnTo>
                    <a:pt x="1" y="1793"/>
                  </a:lnTo>
                  <a:lnTo>
                    <a:pt x="1" y="1948"/>
                  </a:lnTo>
                  <a:lnTo>
                    <a:pt x="1948" y="9271"/>
                  </a:lnTo>
                  <a:lnTo>
                    <a:pt x="2182" y="9583"/>
                  </a:lnTo>
                  <a:lnTo>
                    <a:pt x="2416" y="9817"/>
                  </a:lnTo>
                  <a:lnTo>
                    <a:pt x="2805" y="9895"/>
                  </a:lnTo>
                  <a:lnTo>
                    <a:pt x="3195" y="9972"/>
                  </a:lnTo>
                  <a:lnTo>
                    <a:pt x="3818" y="9895"/>
                  </a:lnTo>
                  <a:lnTo>
                    <a:pt x="4286" y="9661"/>
                  </a:lnTo>
                  <a:lnTo>
                    <a:pt x="4753" y="9427"/>
                  </a:lnTo>
                  <a:lnTo>
                    <a:pt x="4987" y="9038"/>
                  </a:lnTo>
                  <a:lnTo>
                    <a:pt x="5065" y="8882"/>
                  </a:lnTo>
                  <a:lnTo>
                    <a:pt x="5142" y="8648"/>
                  </a:lnTo>
                  <a:lnTo>
                    <a:pt x="5065" y="8492"/>
                  </a:lnTo>
                  <a:lnTo>
                    <a:pt x="3117" y="1169"/>
                  </a:lnTo>
                  <a:lnTo>
                    <a:pt x="3039" y="858"/>
                  </a:lnTo>
                  <a:lnTo>
                    <a:pt x="2805" y="702"/>
                  </a:lnTo>
                  <a:lnTo>
                    <a:pt x="2494" y="546"/>
                  </a:lnTo>
                  <a:lnTo>
                    <a:pt x="2286" y="494"/>
                  </a:lnTo>
                  <a:lnTo>
                    <a:pt x="2286" y="494"/>
                  </a:lnTo>
                  <a:lnTo>
                    <a:pt x="2260" y="468"/>
                  </a:lnTo>
                  <a:lnTo>
                    <a:pt x="2182" y="235"/>
                  </a:lnTo>
                  <a:lnTo>
                    <a:pt x="2026" y="79"/>
                  </a:lnTo>
                  <a:lnTo>
                    <a:pt x="1793"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55;p45">
              <a:extLst>
                <a:ext uri="{FF2B5EF4-FFF2-40B4-BE49-F238E27FC236}">
                  <a16:creationId xmlns:a16="http://schemas.microsoft.com/office/drawing/2014/main" id="{80EBFFD0-1B1E-43D3-A374-5C096BCA801F}"/>
                </a:ext>
              </a:extLst>
            </p:cNvPr>
            <p:cNvSpPr/>
            <p:nvPr/>
          </p:nvSpPr>
          <p:spPr>
            <a:xfrm rot="3657067">
              <a:off x="2120286" y="2254707"/>
              <a:ext cx="162799" cy="315690"/>
            </a:xfrm>
            <a:custGeom>
              <a:avLst/>
              <a:gdLst/>
              <a:ahLst/>
              <a:cxnLst/>
              <a:rect l="l" t="t" r="r" b="b"/>
              <a:pathLst>
                <a:path w="5143" h="9973" fill="none" extrusionOk="0">
                  <a:moveTo>
                    <a:pt x="2104" y="624"/>
                  </a:moveTo>
                  <a:lnTo>
                    <a:pt x="2260" y="702"/>
                  </a:lnTo>
                  <a:lnTo>
                    <a:pt x="2260" y="702"/>
                  </a:lnTo>
                  <a:lnTo>
                    <a:pt x="2338" y="546"/>
                  </a:lnTo>
                  <a:lnTo>
                    <a:pt x="2338" y="546"/>
                  </a:lnTo>
                  <a:lnTo>
                    <a:pt x="2260" y="468"/>
                  </a:lnTo>
                  <a:lnTo>
                    <a:pt x="2260" y="468"/>
                  </a:lnTo>
                  <a:lnTo>
                    <a:pt x="2182" y="235"/>
                  </a:lnTo>
                  <a:lnTo>
                    <a:pt x="2026" y="79"/>
                  </a:lnTo>
                  <a:lnTo>
                    <a:pt x="2026" y="79"/>
                  </a:lnTo>
                  <a:lnTo>
                    <a:pt x="1793" y="1"/>
                  </a:lnTo>
                  <a:lnTo>
                    <a:pt x="1559" y="1"/>
                  </a:lnTo>
                  <a:lnTo>
                    <a:pt x="1559" y="1"/>
                  </a:lnTo>
                  <a:lnTo>
                    <a:pt x="1169" y="79"/>
                  </a:lnTo>
                  <a:lnTo>
                    <a:pt x="1169" y="79"/>
                  </a:lnTo>
                  <a:lnTo>
                    <a:pt x="858" y="157"/>
                  </a:lnTo>
                  <a:lnTo>
                    <a:pt x="624" y="312"/>
                  </a:lnTo>
                  <a:lnTo>
                    <a:pt x="624" y="312"/>
                  </a:lnTo>
                  <a:lnTo>
                    <a:pt x="468" y="546"/>
                  </a:lnTo>
                  <a:lnTo>
                    <a:pt x="390" y="858"/>
                  </a:lnTo>
                  <a:lnTo>
                    <a:pt x="390" y="858"/>
                  </a:lnTo>
                  <a:lnTo>
                    <a:pt x="390" y="936"/>
                  </a:lnTo>
                  <a:lnTo>
                    <a:pt x="390" y="936"/>
                  </a:lnTo>
                  <a:lnTo>
                    <a:pt x="546" y="1169"/>
                  </a:lnTo>
                  <a:lnTo>
                    <a:pt x="624" y="1014"/>
                  </a:lnTo>
                  <a:lnTo>
                    <a:pt x="546" y="858"/>
                  </a:lnTo>
                  <a:lnTo>
                    <a:pt x="546" y="858"/>
                  </a:lnTo>
                  <a:lnTo>
                    <a:pt x="312" y="1091"/>
                  </a:lnTo>
                  <a:lnTo>
                    <a:pt x="157" y="1325"/>
                  </a:lnTo>
                  <a:lnTo>
                    <a:pt x="157" y="1325"/>
                  </a:lnTo>
                  <a:lnTo>
                    <a:pt x="79" y="1559"/>
                  </a:lnTo>
                  <a:lnTo>
                    <a:pt x="1" y="1793"/>
                  </a:lnTo>
                  <a:lnTo>
                    <a:pt x="1" y="1793"/>
                  </a:lnTo>
                  <a:lnTo>
                    <a:pt x="1" y="1948"/>
                  </a:lnTo>
                  <a:lnTo>
                    <a:pt x="1948" y="9271"/>
                  </a:lnTo>
                  <a:lnTo>
                    <a:pt x="1948" y="9271"/>
                  </a:lnTo>
                  <a:lnTo>
                    <a:pt x="2182" y="9583"/>
                  </a:lnTo>
                  <a:lnTo>
                    <a:pt x="2416" y="9817"/>
                  </a:lnTo>
                  <a:lnTo>
                    <a:pt x="2416" y="9817"/>
                  </a:lnTo>
                  <a:lnTo>
                    <a:pt x="2805" y="9895"/>
                  </a:lnTo>
                  <a:lnTo>
                    <a:pt x="3195" y="9972"/>
                  </a:lnTo>
                  <a:lnTo>
                    <a:pt x="3195" y="9972"/>
                  </a:lnTo>
                  <a:lnTo>
                    <a:pt x="3818" y="9895"/>
                  </a:lnTo>
                  <a:lnTo>
                    <a:pt x="3818" y="9895"/>
                  </a:lnTo>
                  <a:lnTo>
                    <a:pt x="4286" y="9661"/>
                  </a:lnTo>
                  <a:lnTo>
                    <a:pt x="4753" y="9427"/>
                  </a:lnTo>
                  <a:lnTo>
                    <a:pt x="4753" y="9427"/>
                  </a:lnTo>
                  <a:lnTo>
                    <a:pt x="4987" y="9038"/>
                  </a:lnTo>
                  <a:lnTo>
                    <a:pt x="5065" y="8882"/>
                  </a:lnTo>
                  <a:lnTo>
                    <a:pt x="5142" y="8648"/>
                  </a:lnTo>
                  <a:lnTo>
                    <a:pt x="5142" y="8648"/>
                  </a:lnTo>
                  <a:lnTo>
                    <a:pt x="5065" y="8492"/>
                  </a:lnTo>
                  <a:lnTo>
                    <a:pt x="3117" y="1169"/>
                  </a:lnTo>
                  <a:lnTo>
                    <a:pt x="3117" y="1169"/>
                  </a:lnTo>
                  <a:lnTo>
                    <a:pt x="3039" y="858"/>
                  </a:lnTo>
                  <a:lnTo>
                    <a:pt x="2805" y="702"/>
                  </a:lnTo>
                  <a:lnTo>
                    <a:pt x="2805" y="702"/>
                  </a:lnTo>
                  <a:lnTo>
                    <a:pt x="2494" y="546"/>
                  </a:lnTo>
                  <a:lnTo>
                    <a:pt x="2182" y="468"/>
                  </a:lnTo>
                  <a:lnTo>
                    <a:pt x="2104" y="624"/>
                  </a:lnTo>
                  <a:lnTo>
                    <a:pt x="2260" y="702"/>
                  </a:lnTo>
                  <a:lnTo>
                    <a:pt x="2104" y="624"/>
                  </a:lnTo>
                  <a:lnTo>
                    <a:pt x="2104" y="780"/>
                  </a:lnTo>
                  <a:lnTo>
                    <a:pt x="2104" y="780"/>
                  </a:lnTo>
                  <a:lnTo>
                    <a:pt x="2416" y="858"/>
                  </a:lnTo>
                  <a:lnTo>
                    <a:pt x="2572" y="936"/>
                  </a:lnTo>
                  <a:lnTo>
                    <a:pt x="2572" y="936"/>
                  </a:lnTo>
                  <a:lnTo>
                    <a:pt x="2727" y="1091"/>
                  </a:lnTo>
                  <a:lnTo>
                    <a:pt x="2805" y="1247"/>
                  </a:lnTo>
                  <a:lnTo>
                    <a:pt x="4753" y="8570"/>
                  </a:lnTo>
                  <a:lnTo>
                    <a:pt x="4753" y="8570"/>
                  </a:lnTo>
                  <a:lnTo>
                    <a:pt x="4753" y="8648"/>
                  </a:lnTo>
                  <a:lnTo>
                    <a:pt x="4753" y="8648"/>
                  </a:lnTo>
                  <a:lnTo>
                    <a:pt x="4675" y="8882"/>
                  </a:lnTo>
                  <a:lnTo>
                    <a:pt x="4519" y="9115"/>
                  </a:lnTo>
                  <a:lnTo>
                    <a:pt x="4519" y="9115"/>
                  </a:lnTo>
                  <a:lnTo>
                    <a:pt x="4130" y="9349"/>
                  </a:lnTo>
                  <a:lnTo>
                    <a:pt x="3740" y="9583"/>
                  </a:lnTo>
                  <a:lnTo>
                    <a:pt x="3740" y="9583"/>
                  </a:lnTo>
                  <a:lnTo>
                    <a:pt x="3195" y="9661"/>
                  </a:lnTo>
                  <a:lnTo>
                    <a:pt x="3195" y="9661"/>
                  </a:lnTo>
                  <a:lnTo>
                    <a:pt x="2883" y="9583"/>
                  </a:lnTo>
                  <a:lnTo>
                    <a:pt x="2572" y="9505"/>
                  </a:lnTo>
                  <a:lnTo>
                    <a:pt x="2572" y="9505"/>
                  </a:lnTo>
                  <a:lnTo>
                    <a:pt x="2416" y="9349"/>
                  </a:lnTo>
                  <a:lnTo>
                    <a:pt x="2338" y="9193"/>
                  </a:lnTo>
                  <a:lnTo>
                    <a:pt x="390" y="1870"/>
                  </a:lnTo>
                  <a:lnTo>
                    <a:pt x="390" y="1870"/>
                  </a:lnTo>
                  <a:lnTo>
                    <a:pt x="390" y="1793"/>
                  </a:lnTo>
                  <a:lnTo>
                    <a:pt x="390" y="1793"/>
                  </a:lnTo>
                  <a:lnTo>
                    <a:pt x="390" y="1637"/>
                  </a:lnTo>
                  <a:lnTo>
                    <a:pt x="468" y="1481"/>
                  </a:lnTo>
                  <a:lnTo>
                    <a:pt x="468" y="1481"/>
                  </a:lnTo>
                  <a:lnTo>
                    <a:pt x="780" y="1169"/>
                  </a:lnTo>
                  <a:lnTo>
                    <a:pt x="936" y="1091"/>
                  </a:lnTo>
                  <a:lnTo>
                    <a:pt x="780" y="936"/>
                  </a:lnTo>
                  <a:lnTo>
                    <a:pt x="780" y="858"/>
                  </a:lnTo>
                  <a:lnTo>
                    <a:pt x="780" y="858"/>
                  </a:lnTo>
                  <a:lnTo>
                    <a:pt x="780" y="858"/>
                  </a:lnTo>
                  <a:lnTo>
                    <a:pt x="780" y="702"/>
                  </a:lnTo>
                  <a:lnTo>
                    <a:pt x="858" y="624"/>
                  </a:lnTo>
                  <a:lnTo>
                    <a:pt x="858" y="624"/>
                  </a:lnTo>
                  <a:lnTo>
                    <a:pt x="1014" y="468"/>
                  </a:lnTo>
                  <a:lnTo>
                    <a:pt x="1247" y="390"/>
                  </a:lnTo>
                  <a:lnTo>
                    <a:pt x="1247" y="390"/>
                  </a:lnTo>
                  <a:lnTo>
                    <a:pt x="1559" y="390"/>
                  </a:lnTo>
                  <a:lnTo>
                    <a:pt x="1559" y="390"/>
                  </a:lnTo>
                  <a:lnTo>
                    <a:pt x="1870" y="390"/>
                  </a:lnTo>
                  <a:lnTo>
                    <a:pt x="1870" y="390"/>
                  </a:lnTo>
                  <a:lnTo>
                    <a:pt x="1948" y="546"/>
                  </a:lnTo>
                  <a:lnTo>
                    <a:pt x="1948" y="546"/>
                  </a:lnTo>
                  <a:lnTo>
                    <a:pt x="1948" y="624"/>
                  </a:lnTo>
                  <a:lnTo>
                    <a:pt x="1948" y="780"/>
                  </a:lnTo>
                  <a:lnTo>
                    <a:pt x="2104" y="780"/>
                  </a:lnTo>
                  <a:lnTo>
                    <a:pt x="2104" y="6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6;p45">
              <a:extLst>
                <a:ext uri="{FF2B5EF4-FFF2-40B4-BE49-F238E27FC236}">
                  <a16:creationId xmlns:a16="http://schemas.microsoft.com/office/drawing/2014/main" id="{DECB9873-1CE6-4892-A6CD-0CB1BFE0C3D6}"/>
                </a:ext>
              </a:extLst>
            </p:cNvPr>
            <p:cNvSpPr/>
            <p:nvPr/>
          </p:nvSpPr>
          <p:spPr>
            <a:xfrm rot="3657067">
              <a:off x="1925215" y="2452511"/>
              <a:ext cx="86353" cy="283624"/>
            </a:xfrm>
            <a:custGeom>
              <a:avLst/>
              <a:gdLst/>
              <a:ahLst/>
              <a:cxnLst/>
              <a:rect l="l" t="t" r="r" b="b"/>
              <a:pathLst>
                <a:path w="2728" h="8960" extrusionOk="0">
                  <a:moveTo>
                    <a:pt x="312" y="1"/>
                  </a:moveTo>
                  <a:lnTo>
                    <a:pt x="1" y="79"/>
                  </a:lnTo>
                  <a:lnTo>
                    <a:pt x="2416" y="8960"/>
                  </a:lnTo>
                  <a:lnTo>
                    <a:pt x="2727" y="8882"/>
                  </a:lnTo>
                  <a:lnTo>
                    <a:pt x="312"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57;p45">
              <a:extLst>
                <a:ext uri="{FF2B5EF4-FFF2-40B4-BE49-F238E27FC236}">
                  <a16:creationId xmlns:a16="http://schemas.microsoft.com/office/drawing/2014/main" id="{02886384-BE05-4636-AD2D-D2DDF1C9F700}"/>
                </a:ext>
              </a:extLst>
            </p:cNvPr>
            <p:cNvSpPr/>
            <p:nvPr/>
          </p:nvSpPr>
          <p:spPr>
            <a:xfrm rot="3657067">
              <a:off x="1925215" y="2452511"/>
              <a:ext cx="86353" cy="283624"/>
            </a:xfrm>
            <a:custGeom>
              <a:avLst/>
              <a:gdLst/>
              <a:ahLst/>
              <a:cxnLst/>
              <a:rect l="l" t="t" r="r" b="b"/>
              <a:pathLst>
                <a:path w="2728" h="8960" fill="none" extrusionOk="0">
                  <a:moveTo>
                    <a:pt x="1" y="79"/>
                  </a:moveTo>
                  <a:lnTo>
                    <a:pt x="2416" y="8960"/>
                  </a:lnTo>
                  <a:lnTo>
                    <a:pt x="2727" y="8882"/>
                  </a:lnTo>
                  <a:lnTo>
                    <a:pt x="312" y="1"/>
                  </a:lnTo>
                  <a:lnTo>
                    <a:pt x="1"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58;p45">
              <a:extLst>
                <a:ext uri="{FF2B5EF4-FFF2-40B4-BE49-F238E27FC236}">
                  <a16:creationId xmlns:a16="http://schemas.microsoft.com/office/drawing/2014/main" id="{09306E83-DD95-4240-A00F-36644639B614}"/>
                </a:ext>
              </a:extLst>
            </p:cNvPr>
            <p:cNvSpPr/>
            <p:nvPr/>
          </p:nvSpPr>
          <p:spPr>
            <a:xfrm rot="3657067">
              <a:off x="2553226" y="2477776"/>
              <a:ext cx="27160" cy="138108"/>
            </a:xfrm>
            <a:custGeom>
              <a:avLst/>
              <a:gdLst/>
              <a:ahLst/>
              <a:cxnLst/>
              <a:rect l="l" t="t" r="r" b="b"/>
              <a:pathLst>
                <a:path w="858" h="4363" extrusionOk="0">
                  <a:moveTo>
                    <a:pt x="156" y="312"/>
                  </a:moveTo>
                  <a:lnTo>
                    <a:pt x="156" y="312"/>
                  </a:lnTo>
                  <a:lnTo>
                    <a:pt x="390" y="1169"/>
                  </a:lnTo>
                  <a:lnTo>
                    <a:pt x="390" y="1169"/>
                  </a:lnTo>
                  <a:lnTo>
                    <a:pt x="624" y="1948"/>
                  </a:lnTo>
                  <a:lnTo>
                    <a:pt x="702" y="2727"/>
                  </a:lnTo>
                  <a:lnTo>
                    <a:pt x="780" y="3506"/>
                  </a:lnTo>
                  <a:lnTo>
                    <a:pt x="858" y="4363"/>
                  </a:lnTo>
                  <a:lnTo>
                    <a:pt x="858" y="4363"/>
                  </a:lnTo>
                  <a:lnTo>
                    <a:pt x="780" y="3506"/>
                  </a:lnTo>
                  <a:lnTo>
                    <a:pt x="702" y="2727"/>
                  </a:lnTo>
                  <a:lnTo>
                    <a:pt x="624" y="1948"/>
                  </a:lnTo>
                  <a:lnTo>
                    <a:pt x="390" y="1169"/>
                  </a:lnTo>
                  <a:lnTo>
                    <a:pt x="390" y="1169"/>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234"/>
                  </a:moveTo>
                  <a:lnTo>
                    <a:pt x="156" y="234"/>
                  </a:lnTo>
                  <a:lnTo>
                    <a:pt x="156" y="312"/>
                  </a:lnTo>
                  <a:lnTo>
                    <a:pt x="156" y="312"/>
                  </a:lnTo>
                  <a:lnTo>
                    <a:pt x="156" y="234"/>
                  </a:lnTo>
                  <a:close/>
                  <a:moveTo>
                    <a:pt x="156" y="234"/>
                  </a:moveTo>
                  <a:lnTo>
                    <a:pt x="156" y="234"/>
                  </a:lnTo>
                  <a:lnTo>
                    <a:pt x="156" y="234"/>
                  </a:lnTo>
                  <a:lnTo>
                    <a:pt x="156" y="234"/>
                  </a:lnTo>
                  <a:lnTo>
                    <a:pt x="156" y="234"/>
                  </a:lnTo>
                  <a:close/>
                  <a:moveTo>
                    <a:pt x="156" y="234"/>
                  </a:moveTo>
                  <a:lnTo>
                    <a:pt x="156" y="234"/>
                  </a:lnTo>
                  <a:lnTo>
                    <a:pt x="156" y="234"/>
                  </a:lnTo>
                  <a:lnTo>
                    <a:pt x="156" y="234"/>
                  </a:lnTo>
                  <a:lnTo>
                    <a:pt x="156" y="234"/>
                  </a:lnTo>
                  <a:close/>
                  <a:moveTo>
                    <a:pt x="79" y="234"/>
                  </a:moveTo>
                  <a:lnTo>
                    <a:pt x="79" y="234"/>
                  </a:lnTo>
                  <a:lnTo>
                    <a:pt x="156" y="234"/>
                  </a:lnTo>
                  <a:lnTo>
                    <a:pt x="156" y="234"/>
                  </a:lnTo>
                  <a:lnTo>
                    <a:pt x="79" y="234"/>
                  </a:lnTo>
                  <a:close/>
                  <a:moveTo>
                    <a:pt x="79" y="234"/>
                  </a:moveTo>
                  <a:lnTo>
                    <a:pt x="79" y="234"/>
                  </a:lnTo>
                  <a:lnTo>
                    <a:pt x="79" y="234"/>
                  </a:lnTo>
                  <a:lnTo>
                    <a:pt x="79" y="234"/>
                  </a:lnTo>
                  <a:lnTo>
                    <a:pt x="79" y="234"/>
                  </a:lnTo>
                  <a:close/>
                  <a:moveTo>
                    <a:pt x="79" y="234"/>
                  </a:moveTo>
                  <a:lnTo>
                    <a:pt x="79" y="234"/>
                  </a:lnTo>
                  <a:lnTo>
                    <a:pt x="79" y="234"/>
                  </a:lnTo>
                  <a:lnTo>
                    <a:pt x="79" y="234"/>
                  </a:lnTo>
                  <a:lnTo>
                    <a:pt x="79" y="234"/>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0"/>
                  </a:moveTo>
                  <a:lnTo>
                    <a:pt x="79" y="0"/>
                  </a:lnTo>
                  <a:lnTo>
                    <a:pt x="79" y="0"/>
                  </a:lnTo>
                  <a:lnTo>
                    <a:pt x="79" y="0"/>
                  </a:lnTo>
                  <a:lnTo>
                    <a:pt x="79" y="0"/>
                  </a:lnTo>
                  <a:close/>
                  <a:moveTo>
                    <a:pt x="79" y="0"/>
                  </a:moveTo>
                  <a:lnTo>
                    <a:pt x="79" y="0"/>
                  </a:lnTo>
                  <a:lnTo>
                    <a:pt x="79" y="0"/>
                  </a:lnTo>
                  <a:lnTo>
                    <a:pt x="79" y="0"/>
                  </a:lnTo>
                  <a:lnTo>
                    <a:pt x="79"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close/>
                </a:path>
              </a:pathLst>
            </a:custGeom>
            <a:solidFill>
              <a:srgbClr val="C5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59;p45">
              <a:extLst>
                <a:ext uri="{FF2B5EF4-FFF2-40B4-BE49-F238E27FC236}">
                  <a16:creationId xmlns:a16="http://schemas.microsoft.com/office/drawing/2014/main" id="{15600EF7-FD6D-4BCA-A90D-DE16082BF351}"/>
                </a:ext>
              </a:extLst>
            </p:cNvPr>
            <p:cNvSpPr/>
            <p:nvPr/>
          </p:nvSpPr>
          <p:spPr>
            <a:xfrm rot="3657067">
              <a:off x="2552591" y="2487247"/>
              <a:ext cx="22221" cy="128264"/>
            </a:xfrm>
            <a:custGeom>
              <a:avLst/>
              <a:gdLst/>
              <a:ahLst/>
              <a:cxnLst/>
              <a:rect l="l" t="t" r="r" b="b"/>
              <a:pathLst>
                <a:path w="702" h="4052" fill="none" extrusionOk="0">
                  <a:moveTo>
                    <a:pt x="0" y="1"/>
                  </a:moveTo>
                  <a:lnTo>
                    <a:pt x="0" y="1"/>
                  </a:lnTo>
                  <a:lnTo>
                    <a:pt x="234" y="858"/>
                  </a:lnTo>
                  <a:lnTo>
                    <a:pt x="234" y="858"/>
                  </a:lnTo>
                  <a:lnTo>
                    <a:pt x="468" y="1637"/>
                  </a:lnTo>
                  <a:lnTo>
                    <a:pt x="546" y="2416"/>
                  </a:lnTo>
                  <a:lnTo>
                    <a:pt x="624" y="3195"/>
                  </a:lnTo>
                  <a:lnTo>
                    <a:pt x="702" y="4052"/>
                  </a:lnTo>
                  <a:lnTo>
                    <a:pt x="702" y="4052"/>
                  </a:lnTo>
                  <a:lnTo>
                    <a:pt x="624" y="3195"/>
                  </a:lnTo>
                  <a:lnTo>
                    <a:pt x="546" y="2416"/>
                  </a:lnTo>
                  <a:lnTo>
                    <a:pt x="468" y="1637"/>
                  </a:lnTo>
                  <a:lnTo>
                    <a:pt x="234" y="858"/>
                  </a:lnTo>
                  <a:lnTo>
                    <a:pt x="234" y="85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60;p45">
              <a:extLst>
                <a:ext uri="{FF2B5EF4-FFF2-40B4-BE49-F238E27FC236}">
                  <a16:creationId xmlns:a16="http://schemas.microsoft.com/office/drawing/2014/main" id="{1304C393-071F-49A8-B609-F2068FE60D23}"/>
                </a:ext>
              </a:extLst>
            </p:cNvPr>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61;p45">
              <a:extLst>
                <a:ext uri="{FF2B5EF4-FFF2-40B4-BE49-F238E27FC236}">
                  <a16:creationId xmlns:a16="http://schemas.microsoft.com/office/drawing/2014/main" id="{83429EBF-C274-417D-B8B0-97B414F88CEF}"/>
                </a:ext>
              </a:extLst>
            </p:cNvPr>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62;p45">
              <a:extLst>
                <a:ext uri="{FF2B5EF4-FFF2-40B4-BE49-F238E27FC236}">
                  <a16:creationId xmlns:a16="http://schemas.microsoft.com/office/drawing/2014/main" id="{E79B1BC1-8D48-4A79-AB3C-AFEC9221DE7A}"/>
                </a:ext>
              </a:extLst>
            </p:cNvPr>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63;p45">
              <a:extLst>
                <a:ext uri="{FF2B5EF4-FFF2-40B4-BE49-F238E27FC236}">
                  <a16:creationId xmlns:a16="http://schemas.microsoft.com/office/drawing/2014/main" id="{CCA3D09D-6217-4598-A05A-8DC799F4D032}"/>
                </a:ext>
              </a:extLst>
            </p:cNvPr>
            <p:cNvSpPr/>
            <p:nvPr/>
          </p:nvSpPr>
          <p:spPr>
            <a:xfrm rot="3657067">
              <a:off x="2615415" y="2508721"/>
              <a:ext cx="32" cy="2469"/>
            </a:xfrm>
            <a:custGeom>
              <a:avLst/>
              <a:gdLst/>
              <a:ahLst/>
              <a:cxnLst/>
              <a:rect l="l" t="t" r="r" b="b"/>
              <a:pathLst>
                <a:path w="1" h="78"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64;p45">
              <a:extLst>
                <a:ext uri="{FF2B5EF4-FFF2-40B4-BE49-F238E27FC236}">
                  <a16:creationId xmlns:a16="http://schemas.microsoft.com/office/drawing/2014/main" id="{7B652B40-E6DD-4C10-B690-78B8ED809021}"/>
                </a:ext>
              </a:extLst>
            </p:cNvPr>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65;p45">
              <a:extLst>
                <a:ext uri="{FF2B5EF4-FFF2-40B4-BE49-F238E27FC236}">
                  <a16:creationId xmlns:a16="http://schemas.microsoft.com/office/drawing/2014/main" id="{83617AD5-939B-4C93-816B-F4E357BB48ED}"/>
                </a:ext>
              </a:extLst>
            </p:cNvPr>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66;p45">
              <a:extLst>
                <a:ext uri="{FF2B5EF4-FFF2-40B4-BE49-F238E27FC236}">
                  <a16:creationId xmlns:a16="http://schemas.microsoft.com/office/drawing/2014/main" id="{8DCCDB70-4CFA-4D01-A674-FA1657E53EB8}"/>
                </a:ext>
              </a:extLst>
            </p:cNvPr>
            <p:cNvSpPr/>
            <p:nvPr/>
          </p:nvSpPr>
          <p:spPr>
            <a:xfrm rot="3657067">
              <a:off x="2614646" y="2508269"/>
              <a:ext cx="2501" cy="32"/>
            </a:xfrm>
            <a:custGeom>
              <a:avLst/>
              <a:gdLst/>
              <a:ahLst/>
              <a:cxnLst/>
              <a:rect l="l" t="t" r="r" b="b"/>
              <a:pathLst>
                <a:path w="79" h="1" fill="none" extrusionOk="0">
                  <a:moveTo>
                    <a:pt x="1" y="0"/>
                  </a:moveTo>
                  <a:lnTo>
                    <a:pt x="1" y="0"/>
                  </a:lnTo>
                  <a:lnTo>
                    <a:pt x="78" y="0"/>
                  </a:lnTo>
                  <a:lnTo>
                    <a:pt x="7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67;p45">
              <a:extLst>
                <a:ext uri="{FF2B5EF4-FFF2-40B4-BE49-F238E27FC236}">
                  <a16:creationId xmlns:a16="http://schemas.microsoft.com/office/drawing/2014/main" id="{A4E4A062-DD43-4748-8C71-B69D3D1C9B81}"/>
                </a:ext>
              </a:extLst>
            </p:cNvPr>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68;p45">
              <a:extLst>
                <a:ext uri="{FF2B5EF4-FFF2-40B4-BE49-F238E27FC236}">
                  <a16:creationId xmlns:a16="http://schemas.microsoft.com/office/drawing/2014/main" id="{F815F243-B1C1-4EFF-A3F2-41CD2E7C9011}"/>
                </a:ext>
              </a:extLst>
            </p:cNvPr>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69;p45">
              <a:extLst>
                <a:ext uri="{FF2B5EF4-FFF2-40B4-BE49-F238E27FC236}">
                  <a16:creationId xmlns:a16="http://schemas.microsoft.com/office/drawing/2014/main" id="{437DA8F2-F23C-47DB-913E-B8F4553FC0B6}"/>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70;p45">
              <a:extLst>
                <a:ext uri="{FF2B5EF4-FFF2-40B4-BE49-F238E27FC236}">
                  <a16:creationId xmlns:a16="http://schemas.microsoft.com/office/drawing/2014/main" id="{ACF4C050-ECEE-47BE-87F3-3613E898CB80}"/>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71;p45">
              <a:extLst>
                <a:ext uri="{FF2B5EF4-FFF2-40B4-BE49-F238E27FC236}">
                  <a16:creationId xmlns:a16="http://schemas.microsoft.com/office/drawing/2014/main" id="{4E2133DB-E83B-4D26-BA09-094681DA3323}"/>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72;p45">
              <a:extLst>
                <a:ext uri="{FF2B5EF4-FFF2-40B4-BE49-F238E27FC236}">
                  <a16:creationId xmlns:a16="http://schemas.microsoft.com/office/drawing/2014/main" id="{78AE0D22-6C6B-47C7-A764-DFF0130C3E28}"/>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73;p45">
              <a:extLst>
                <a:ext uri="{FF2B5EF4-FFF2-40B4-BE49-F238E27FC236}">
                  <a16:creationId xmlns:a16="http://schemas.microsoft.com/office/drawing/2014/main" id="{6102CA24-6307-41B5-BC3D-B452EB775E41}"/>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74;p45">
              <a:extLst>
                <a:ext uri="{FF2B5EF4-FFF2-40B4-BE49-F238E27FC236}">
                  <a16:creationId xmlns:a16="http://schemas.microsoft.com/office/drawing/2014/main" id="{D13EC3CD-56D7-4192-84C2-E484506403C9}"/>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75;p45">
              <a:extLst>
                <a:ext uri="{FF2B5EF4-FFF2-40B4-BE49-F238E27FC236}">
                  <a16:creationId xmlns:a16="http://schemas.microsoft.com/office/drawing/2014/main" id="{239F1A3A-341C-4D43-A06A-794F72F4DF6E}"/>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76;p45">
              <a:extLst>
                <a:ext uri="{FF2B5EF4-FFF2-40B4-BE49-F238E27FC236}">
                  <a16:creationId xmlns:a16="http://schemas.microsoft.com/office/drawing/2014/main" id="{CB698AB6-B138-4AC3-8512-CAC16FB583A1}"/>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7;p45">
              <a:extLst>
                <a:ext uri="{FF2B5EF4-FFF2-40B4-BE49-F238E27FC236}">
                  <a16:creationId xmlns:a16="http://schemas.microsoft.com/office/drawing/2014/main" id="{B86385FA-608C-4E80-A018-741B86FCB631}"/>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78;p45">
              <a:extLst>
                <a:ext uri="{FF2B5EF4-FFF2-40B4-BE49-F238E27FC236}">
                  <a16:creationId xmlns:a16="http://schemas.microsoft.com/office/drawing/2014/main" id="{294DEF42-3F56-4E41-ADEE-E0A84A395771}"/>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79;p45">
              <a:extLst>
                <a:ext uri="{FF2B5EF4-FFF2-40B4-BE49-F238E27FC236}">
                  <a16:creationId xmlns:a16="http://schemas.microsoft.com/office/drawing/2014/main" id="{BD14DB23-0145-454E-A354-1D3A84D81065}"/>
                </a:ext>
              </a:extLst>
            </p:cNvPr>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80;p45">
              <a:extLst>
                <a:ext uri="{FF2B5EF4-FFF2-40B4-BE49-F238E27FC236}">
                  <a16:creationId xmlns:a16="http://schemas.microsoft.com/office/drawing/2014/main" id="{65672068-0FD4-46A7-8912-C8F01365987F}"/>
                </a:ext>
              </a:extLst>
            </p:cNvPr>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81;p45">
              <a:extLst>
                <a:ext uri="{FF2B5EF4-FFF2-40B4-BE49-F238E27FC236}">
                  <a16:creationId xmlns:a16="http://schemas.microsoft.com/office/drawing/2014/main" id="{2DFA76A3-DDD7-4807-B520-DC292533C262}"/>
                </a:ext>
              </a:extLst>
            </p:cNvPr>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82;p45">
              <a:extLst>
                <a:ext uri="{FF2B5EF4-FFF2-40B4-BE49-F238E27FC236}">
                  <a16:creationId xmlns:a16="http://schemas.microsoft.com/office/drawing/2014/main" id="{EB220D98-C1FF-4BB9-872D-C52CB873B920}"/>
                </a:ext>
              </a:extLst>
            </p:cNvPr>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83;p45">
              <a:extLst>
                <a:ext uri="{FF2B5EF4-FFF2-40B4-BE49-F238E27FC236}">
                  <a16:creationId xmlns:a16="http://schemas.microsoft.com/office/drawing/2014/main" id="{E7AC013B-239C-4E28-847A-E5F6E3417645}"/>
                </a:ext>
              </a:extLst>
            </p:cNvPr>
            <p:cNvSpPr/>
            <p:nvPr/>
          </p:nvSpPr>
          <p:spPr>
            <a:xfrm rot="3657067">
              <a:off x="2620557" y="2501435"/>
              <a:ext cx="32" cy="32"/>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84;p45">
              <a:extLst>
                <a:ext uri="{FF2B5EF4-FFF2-40B4-BE49-F238E27FC236}">
                  <a16:creationId xmlns:a16="http://schemas.microsoft.com/office/drawing/2014/main" id="{CE2B8602-E713-4515-A4C9-40430E68935B}"/>
                </a:ext>
              </a:extLst>
            </p:cNvPr>
            <p:cNvSpPr/>
            <p:nvPr/>
          </p:nvSpPr>
          <p:spPr>
            <a:xfrm rot="3657067">
              <a:off x="1813252" y="2391835"/>
              <a:ext cx="93760" cy="172643"/>
            </a:xfrm>
            <a:custGeom>
              <a:avLst/>
              <a:gdLst/>
              <a:ahLst/>
              <a:cxnLst/>
              <a:rect l="l" t="t" r="r" b="b"/>
              <a:pathLst>
                <a:path w="2962" h="5454"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85;p45">
              <a:extLst>
                <a:ext uri="{FF2B5EF4-FFF2-40B4-BE49-F238E27FC236}">
                  <a16:creationId xmlns:a16="http://schemas.microsoft.com/office/drawing/2014/main" id="{80CEBAFB-E48C-4779-945D-8E7A42E56BE3}"/>
                </a:ext>
              </a:extLst>
            </p:cNvPr>
            <p:cNvSpPr/>
            <p:nvPr/>
          </p:nvSpPr>
          <p:spPr>
            <a:xfrm rot="3657067">
              <a:off x="1813252" y="2391835"/>
              <a:ext cx="93760" cy="172643"/>
            </a:xfrm>
            <a:custGeom>
              <a:avLst/>
              <a:gdLst/>
              <a:ahLst/>
              <a:cxnLst/>
              <a:rect l="l" t="t" r="r" b="b"/>
              <a:pathLst>
                <a:path w="2962" h="5454" fill="none"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86;p45">
              <a:extLst>
                <a:ext uri="{FF2B5EF4-FFF2-40B4-BE49-F238E27FC236}">
                  <a16:creationId xmlns:a16="http://schemas.microsoft.com/office/drawing/2014/main" id="{6BAC9558-3A46-4B0C-8062-903636C1D32A}"/>
                </a:ext>
              </a:extLst>
            </p:cNvPr>
            <p:cNvSpPr/>
            <p:nvPr/>
          </p:nvSpPr>
          <p:spPr>
            <a:xfrm rot="3657067">
              <a:off x="1806348" y="2560375"/>
              <a:ext cx="32" cy="2501"/>
            </a:xfrm>
            <a:custGeom>
              <a:avLst/>
              <a:gdLst/>
              <a:ahLst/>
              <a:cxnLst/>
              <a:rect l="l" t="t" r="r" b="b"/>
              <a:pathLst>
                <a:path w="1" h="79" extrusionOk="0">
                  <a:moveTo>
                    <a:pt x="0" y="78"/>
                  </a:moveTo>
                  <a:lnTo>
                    <a:pt x="0" y="78"/>
                  </a:lnTo>
                  <a:lnTo>
                    <a:pt x="0" y="78"/>
                  </a:lnTo>
                  <a:lnTo>
                    <a:pt x="0" y="78"/>
                  </a:lnTo>
                  <a:lnTo>
                    <a:pt x="0" y="78"/>
                  </a:lnTo>
                  <a:close/>
                  <a:moveTo>
                    <a:pt x="0" y="78"/>
                  </a:moveTo>
                  <a:lnTo>
                    <a:pt x="0" y="78"/>
                  </a:lnTo>
                  <a:lnTo>
                    <a:pt x="0" y="78"/>
                  </a:lnTo>
                  <a:lnTo>
                    <a:pt x="0" y="78"/>
                  </a:lnTo>
                  <a:lnTo>
                    <a:pt x="0" y="78"/>
                  </a:lnTo>
                  <a:close/>
                  <a:moveTo>
                    <a:pt x="0" y="0"/>
                  </a:moveTo>
                  <a:lnTo>
                    <a:pt x="0" y="0"/>
                  </a:lnTo>
                  <a:lnTo>
                    <a:pt x="0" y="78"/>
                  </a:lnTo>
                  <a:lnTo>
                    <a:pt x="0" y="78"/>
                  </a:lnTo>
                  <a:lnTo>
                    <a:pt x="0" y="0"/>
                  </a:lnTo>
                  <a:close/>
                  <a:moveTo>
                    <a:pt x="0" y="0"/>
                  </a:moveTo>
                  <a:lnTo>
                    <a:pt x="0" y="0"/>
                  </a:lnTo>
                  <a:lnTo>
                    <a:pt x="0" y="0"/>
                  </a:lnTo>
                  <a:lnTo>
                    <a:pt x="0" y="0"/>
                  </a:lnTo>
                  <a:lnTo>
                    <a:pt x="0" y="0"/>
                  </a:lnTo>
                  <a:close/>
                  <a:moveTo>
                    <a:pt x="0" y="0"/>
                  </a:moveTo>
                  <a:lnTo>
                    <a:pt x="0" y="0"/>
                  </a:lnTo>
                  <a:lnTo>
                    <a:pt x="0" y="0"/>
                  </a:lnTo>
                  <a:lnTo>
                    <a:pt x="0" y="0"/>
                  </a:lnTo>
                  <a:lnTo>
                    <a:pt x="0"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87;p45">
              <a:extLst>
                <a:ext uri="{FF2B5EF4-FFF2-40B4-BE49-F238E27FC236}">
                  <a16:creationId xmlns:a16="http://schemas.microsoft.com/office/drawing/2014/main" id="{A3BA834C-0801-4972-9AE4-840B2090162E}"/>
                </a:ext>
              </a:extLst>
            </p:cNvPr>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88;p45">
              <a:extLst>
                <a:ext uri="{FF2B5EF4-FFF2-40B4-BE49-F238E27FC236}">
                  <a16:creationId xmlns:a16="http://schemas.microsoft.com/office/drawing/2014/main" id="{3D43E78E-319C-4805-BF12-8C1981B307C6}"/>
                </a:ext>
              </a:extLst>
            </p:cNvPr>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89;p45">
              <a:extLst>
                <a:ext uri="{FF2B5EF4-FFF2-40B4-BE49-F238E27FC236}">
                  <a16:creationId xmlns:a16="http://schemas.microsoft.com/office/drawing/2014/main" id="{E09BB71D-A729-483B-A0EA-E3DBBACF6C6B}"/>
                </a:ext>
              </a:extLst>
            </p:cNvPr>
            <p:cNvSpPr/>
            <p:nvPr/>
          </p:nvSpPr>
          <p:spPr>
            <a:xfrm rot="3657067">
              <a:off x="1806348" y="2560375"/>
              <a:ext cx="32" cy="2501"/>
            </a:xfrm>
            <a:custGeom>
              <a:avLst/>
              <a:gdLst/>
              <a:ahLst/>
              <a:cxnLst/>
              <a:rect l="l" t="t" r="r" b="b"/>
              <a:pathLst>
                <a:path w="1" h="79"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90;p45">
              <a:extLst>
                <a:ext uri="{FF2B5EF4-FFF2-40B4-BE49-F238E27FC236}">
                  <a16:creationId xmlns:a16="http://schemas.microsoft.com/office/drawing/2014/main" id="{2749A726-FCB0-4392-9372-9C68AE26D2D3}"/>
                </a:ext>
              </a:extLst>
            </p:cNvPr>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91;p45">
              <a:extLst>
                <a:ext uri="{FF2B5EF4-FFF2-40B4-BE49-F238E27FC236}">
                  <a16:creationId xmlns:a16="http://schemas.microsoft.com/office/drawing/2014/main" id="{2916BA3B-A38F-4B4F-87E4-DAD487525656}"/>
                </a:ext>
              </a:extLst>
            </p:cNvPr>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92;p45">
              <a:extLst>
                <a:ext uri="{FF2B5EF4-FFF2-40B4-BE49-F238E27FC236}">
                  <a16:creationId xmlns:a16="http://schemas.microsoft.com/office/drawing/2014/main" id="{F1FE616D-D9FB-40FA-B959-C8092F3C670D}"/>
                </a:ext>
              </a:extLst>
            </p:cNvPr>
            <p:cNvSpPr/>
            <p:nvPr/>
          </p:nvSpPr>
          <p:spPr>
            <a:xfrm rot="3657067">
              <a:off x="2053307" y="1932083"/>
              <a:ext cx="463643" cy="1043141"/>
            </a:xfrm>
            <a:custGeom>
              <a:avLst/>
              <a:gdLst/>
              <a:ahLst/>
              <a:cxnLst/>
              <a:rect l="l" t="t" r="r" b="b"/>
              <a:pathLst>
                <a:path w="14647" h="32954" extrusionOk="0">
                  <a:moveTo>
                    <a:pt x="5376" y="22358"/>
                  </a:moveTo>
                  <a:lnTo>
                    <a:pt x="4987" y="22670"/>
                  </a:lnTo>
                  <a:lnTo>
                    <a:pt x="5142" y="22748"/>
                  </a:lnTo>
                  <a:lnTo>
                    <a:pt x="5298" y="22514"/>
                  </a:lnTo>
                  <a:lnTo>
                    <a:pt x="5376" y="22358"/>
                  </a:lnTo>
                  <a:close/>
                  <a:moveTo>
                    <a:pt x="6778" y="20567"/>
                  </a:moveTo>
                  <a:lnTo>
                    <a:pt x="6233" y="21346"/>
                  </a:lnTo>
                  <a:lnTo>
                    <a:pt x="5688" y="22047"/>
                  </a:lnTo>
                  <a:lnTo>
                    <a:pt x="5688" y="22125"/>
                  </a:lnTo>
                  <a:lnTo>
                    <a:pt x="5688" y="22280"/>
                  </a:lnTo>
                  <a:lnTo>
                    <a:pt x="5610" y="22514"/>
                  </a:lnTo>
                  <a:lnTo>
                    <a:pt x="5532" y="22826"/>
                  </a:lnTo>
                  <a:lnTo>
                    <a:pt x="6077" y="22748"/>
                  </a:lnTo>
                  <a:lnTo>
                    <a:pt x="6467" y="22514"/>
                  </a:lnTo>
                  <a:lnTo>
                    <a:pt x="6856" y="22280"/>
                  </a:lnTo>
                  <a:lnTo>
                    <a:pt x="7012" y="22047"/>
                  </a:lnTo>
                  <a:lnTo>
                    <a:pt x="7090" y="21813"/>
                  </a:lnTo>
                  <a:lnTo>
                    <a:pt x="7090" y="21735"/>
                  </a:lnTo>
                  <a:lnTo>
                    <a:pt x="6778" y="20567"/>
                  </a:lnTo>
                  <a:close/>
                  <a:moveTo>
                    <a:pt x="4753" y="22982"/>
                  </a:moveTo>
                  <a:lnTo>
                    <a:pt x="4597" y="23060"/>
                  </a:lnTo>
                  <a:lnTo>
                    <a:pt x="4831" y="22982"/>
                  </a:lnTo>
                  <a:close/>
                  <a:moveTo>
                    <a:pt x="2416" y="0"/>
                  </a:moveTo>
                  <a:lnTo>
                    <a:pt x="3584" y="779"/>
                  </a:lnTo>
                  <a:lnTo>
                    <a:pt x="4597" y="1636"/>
                  </a:lnTo>
                  <a:lnTo>
                    <a:pt x="5532" y="2571"/>
                  </a:lnTo>
                  <a:lnTo>
                    <a:pt x="6389" y="3584"/>
                  </a:lnTo>
                  <a:lnTo>
                    <a:pt x="7168" y="4752"/>
                  </a:lnTo>
                  <a:lnTo>
                    <a:pt x="7869" y="5999"/>
                  </a:lnTo>
                  <a:lnTo>
                    <a:pt x="8414" y="7245"/>
                  </a:lnTo>
                  <a:lnTo>
                    <a:pt x="8882" y="8647"/>
                  </a:lnTo>
                  <a:lnTo>
                    <a:pt x="9193" y="10128"/>
                  </a:lnTo>
                  <a:lnTo>
                    <a:pt x="9349" y="11686"/>
                  </a:lnTo>
                  <a:lnTo>
                    <a:pt x="9349" y="13244"/>
                  </a:lnTo>
                  <a:lnTo>
                    <a:pt x="9193" y="14724"/>
                  </a:lnTo>
                  <a:lnTo>
                    <a:pt x="8882" y="16204"/>
                  </a:lnTo>
                  <a:lnTo>
                    <a:pt x="8414" y="17606"/>
                  </a:lnTo>
                  <a:lnTo>
                    <a:pt x="7791" y="18931"/>
                  </a:lnTo>
                  <a:lnTo>
                    <a:pt x="7012" y="20177"/>
                  </a:lnTo>
                  <a:lnTo>
                    <a:pt x="7402" y="21657"/>
                  </a:lnTo>
                  <a:lnTo>
                    <a:pt x="7479" y="21813"/>
                  </a:lnTo>
                  <a:lnTo>
                    <a:pt x="7402" y="22047"/>
                  </a:lnTo>
                  <a:lnTo>
                    <a:pt x="7324" y="22203"/>
                  </a:lnTo>
                  <a:lnTo>
                    <a:pt x="7090" y="22592"/>
                  </a:lnTo>
                  <a:lnTo>
                    <a:pt x="6623" y="22826"/>
                  </a:lnTo>
                  <a:lnTo>
                    <a:pt x="6155" y="23060"/>
                  </a:lnTo>
                  <a:lnTo>
                    <a:pt x="5532" y="23137"/>
                  </a:lnTo>
                  <a:lnTo>
                    <a:pt x="5376" y="23137"/>
                  </a:lnTo>
                  <a:lnTo>
                    <a:pt x="7713" y="31785"/>
                  </a:lnTo>
                  <a:lnTo>
                    <a:pt x="11686" y="30694"/>
                  </a:lnTo>
                  <a:lnTo>
                    <a:pt x="11530" y="30227"/>
                  </a:lnTo>
                  <a:lnTo>
                    <a:pt x="11375" y="29448"/>
                  </a:lnTo>
                  <a:lnTo>
                    <a:pt x="11141" y="28591"/>
                  </a:lnTo>
                  <a:lnTo>
                    <a:pt x="10985" y="27734"/>
                  </a:lnTo>
                  <a:lnTo>
                    <a:pt x="10907" y="26799"/>
                  </a:lnTo>
                  <a:lnTo>
                    <a:pt x="10907" y="25942"/>
                  </a:lnTo>
                  <a:lnTo>
                    <a:pt x="10907" y="24929"/>
                  </a:lnTo>
                  <a:lnTo>
                    <a:pt x="10985" y="23994"/>
                  </a:lnTo>
                  <a:lnTo>
                    <a:pt x="11141" y="22982"/>
                  </a:lnTo>
                  <a:lnTo>
                    <a:pt x="11375" y="22047"/>
                  </a:lnTo>
                  <a:lnTo>
                    <a:pt x="11686" y="21112"/>
                  </a:lnTo>
                  <a:lnTo>
                    <a:pt x="12076" y="20255"/>
                  </a:lnTo>
                  <a:lnTo>
                    <a:pt x="12465" y="19320"/>
                  </a:lnTo>
                  <a:lnTo>
                    <a:pt x="12933" y="18463"/>
                  </a:lnTo>
                  <a:lnTo>
                    <a:pt x="13322" y="17762"/>
                  </a:lnTo>
                  <a:lnTo>
                    <a:pt x="13634" y="17061"/>
                  </a:lnTo>
                  <a:lnTo>
                    <a:pt x="13945" y="16282"/>
                  </a:lnTo>
                  <a:lnTo>
                    <a:pt x="14179" y="15503"/>
                  </a:lnTo>
                  <a:lnTo>
                    <a:pt x="14335" y="14724"/>
                  </a:lnTo>
                  <a:lnTo>
                    <a:pt x="14491" y="13945"/>
                  </a:lnTo>
                  <a:lnTo>
                    <a:pt x="14569" y="13088"/>
                  </a:lnTo>
                  <a:lnTo>
                    <a:pt x="14647" y="12309"/>
                  </a:lnTo>
                  <a:lnTo>
                    <a:pt x="14569" y="11452"/>
                  </a:lnTo>
                  <a:lnTo>
                    <a:pt x="14491" y="10673"/>
                  </a:lnTo>
                  <a:lnTo>
                    <a:pt x="14413" y="9894"/>
                  </a:lnTo>
                  <a:lnTo>
                    <a:pt x="14179" y="9115"/>
                  </a:lnTo>
                  <a:lnTo>
                    <a:pt x="13945" y="8258"/>
                  </a:lnTo>
                  <a:lnTo>
                    <a:pt x="13945" y="8180"/>
                  </a:lnTo>
                  <a:lnTo>
                    <a:pt x="13868" y="8180"/>
                  </a:lnTo>
                  <a:lnTo>
                    <a:pt x="13868" y="8102"/>
                  </a:lnTo>
                  <a:lnTo>
                    <a:pt x="13868" y="8024"/>
                  </a:lnTo>
                  <a:lnTo>
                    <a:pt x="13868" y="7946"/>
                  </a:lnTo>
                  <a:lnTo>
                    <a:pt x="13790" y="7946"/>
                  </a:lnTo>
                  <a:lnTo>
                    <a:pt x="13478" y="7011"/>
                  </a:lnTo>
                  <a:lnTo>
                    <a:pt x="13011" y="6232"/>
                  </a:lnTo>
                  <a:lnTo>
                    <a:pt x="12543" y="5376"/>
                  </a:lnTo>
                  <a:lnTo>
                    <a:pt x="11998" y="4674"/>
                  </a:lnTo>
                  <a:lnTo>
                    <a:pt x="11375" y="3973"/>
                  </a:lnTo>
                  <a:lnTo>
                    <a:pt x="10751" y="3350"/>
                  </a:lnTo>
                  <a:lnTo>
                    <a:pt x="10050" y="2727"/>
                  </a:lnTo>
                  <a:lnTo>
                    <a:pt x="9349" y="2181"/>
                  </a:lnTo>
                  <a:lnTo>
                    <a:pt x="8570" y="1714"/>
                  </a:lnTo>
                  <a:lnTo>
                    <a:pt x="7713" y="1247"/>
                  </a:lnTo>
                  <a:lnTo>
                    <a:pt x="6934" y="857"/>
                  </a:lnTo>
                  <a:lnTo>
                    <a:pt x="6077" y="546"/>
                  </a:lnTo>
                  <a:lnTo>
                    <a:pt x="5142" y="312"/>
                  </a:lnTo>
                  <a:lnTo>
                    <a:pt x="4285" y="156"/>
                  </a:lnTo>
                  <a:lnTo>
                    <a:pt x="3351" y="78"/>
                  </a:lnTo>
                  <a:lnTo>
                    <a:pt x="2416" y="0"/>
                  </a:lnTo>
                  <a:close/>
                  <a:moveTo>
                    <a:pt x="5064" y="23215"/>
                  </a:moveTo>
                  <a:lnTo>
                    <a:pt x="4753" y="23371"/>
                  </a:lnTo>
                  <a:lnTo>
                    <a:pt x="4363" y="23527"/>
                  </a:lnTo>
                  <a:lnTo>
                    <a:pt x="3974" y="23605"/>
                  </a:lnTo>
                  <a:lnTo>
                    <a:pt x="3117" y="24306"/>
                  </a:lnTo>
                  <a:lnTo>
                    <a:pt x="2104" y="24929"/>
                  </a:lnTo>
                  <a:lnTo>
                    <a:pt x="1091" y="25475"/>
                  </a:lnTo>
                  <a:lnTo>
                    <a:pt x="1" y="25864"/>
                  </a:lnTo>
                  <a:lnTo>
                    <a:pt x="936" y="27110"/>
                  </a:lnTo>
                  <a:lnTo>
                    <a:pt x="1792" y="28435"/>
                  </a:lnTo>
                  <a:lnTo>
                    <a:pt x="2416" y="29837"/>
                  </a:lnTo>
                  <a:lnTo>
                    <a:pt x="2727" y="30538"/>
                  </a:lnTo>
                  <a:lnTo>
                    <a:pt x="2961" y="31317"/>
                  </a:lnTo>
                  <a:lnTo>
                    <a:pt x="2961" y="31395"/>
                  </a:lnTo>
                  <a:lnTo>
                    <a:pt x="3351" y="32953"/>
                  </a:lnTo>
                  <a:lnTo>
                    <a:pt x="7402" y="31863"/>
                  </a:lnTo>
                  <a:lnTo>
                    <a:pt x="5064" y="23215"/>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93;p45">
              <a:extLst>
                <a:ext uri="{FF2B5EF4-FFF2-40B4-BE49-F238E27FC236}">
                  <a16:creationId xmlns:a16="http://schemas.microsoft.com/office/drawing/2014/main" id="{F54F9FDD-AA0B-4706-B02F-5DF3E7631825}"/>
                </a:ext>
              </a:extLst>
            </p:cNvPr>
            <p:cNvSpPr/>
            <p:nvPr/>
          </p:nvSpPr>
          <p:spPr>
            <a:xfrm rot="3657067">
              <a:off x="1791114" y="2377665"/>
              <a:ext cx="234306" cy="308283"/>
            </a:xfrm>
            <a:custGeom>
              <a:avLst/>
              <a:gdLst/>
              <a:ahLst/>
              <a:cxnLst/>
              <a:rect l="l" t="t" r="r" b="b"/>
              <a:pathLst>
                <a:path w="7402" h="9739" fill="none" extrusionOk="0">
                  <a:moveTo>
                    <a:pt x="5064" y="0"/>
                  </a:moveTo>
                  <a:lnTo>
                    <a:pt x="5064" y="0"/>
                  </a:lnTo>
                  <a:lnTo>
                    <a:pt x="4753" y="156"/>
                  </a:lnTo>
                  <a:lnTo>
                    <a:pt x="4363" y="312"/>
                  </a:lnTo>
                  <a:lnTo>
                    <a:pt x="4363" y="312"/>
                  </a:lnTo>
                  <a:lnTo>
                    <a:pt x="3974" y="390"/>
                  </a:lnTo>
                  <a:lnTo>
                    <a:pt x="3974" y="390"/>
                  </a:lnTo>
                  <a:lnTo>
                    <a:pt x="3117" y="1091"/>
                  </a:lnTo>
                  <a:lnTo>
                    <a:pt x="2104" y="1714"/>
                  </a:lnTo>
                  <a:lnTo>
                    <a:pt x="1091" y="2260"/>
                  </a:lnTo>
                  <a:lnTo>
                    <a:pt x="1" y="2649"/>
                  </a:lnTo>
                  <a:lnTo>
                    <a:pt x="1" y="2649"/>
                  </a:lnTo>
                  <a:lnTo>
                    <a:pt x="936" y="3895"/>
                  </a:lnTo>
                  <a:lnTo>
                    <a:pt x="1792" y="5220"/>
                  </a:lnTo>
                  <a:lnTo>
                    <a:pt x="2416" y="6622"/>
                  </a:lnTo>
                  <a:lnTo>
                    <a:pt x="2727" y="7323"/>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80"/>
                  </a:lnTo>
                  <a:lnTo>
                    <a:pt x="2961" y="8180"/>
                  </a:lnTo>
                  <a:lnTo>
                    <a:pt x="2961" y="8180"/>
                  </a:lnTo>
                  <a:lnTo>
                    <a:pt x="2961" y="8180"/>
                  </a:lnTo>
                  <a:lnTo>
                    <a:pt x="2961" y="8180"/>
                  </a:lnTo>
                  <a:lnTo>
                    <a:pt x="2961" y="8180"/>
                  </a:lnTo>
                  <a:lnTo>
                    <a:pt x="2961" y="8180"/>
                  </a:lnTo>
                  <a:lnTo>
                    <a:pt x="2961" y="8180"/>
                  </a:lnTo>
                  <a:lnTo>
                    <a:pt x="2961" y="8180"/>
                  </a:lnTo>
                  <a:lnTo>
                    <a:pt x="2961" y="8180"/>
                  </a:lnTo>
                  <a:lnTo>
                    <a:pt x="3351" y="9738"/>
                  </a:lnTo>
                  <a:lnTo>
                    <a:pt x="7402" y="8648"/>
                  </a:lnTo>
                  <a:lnTo>
                    <a:pt x="50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94;p45">
              <a:extLst>
                <a:ext uri="{FF2B5EF4-FFF2-40B4-BE49-F238E27FC236}">
                  <a16:creationId xmlns:a16="http://schemas.microsoft.com/office/drawing/2014/main" id="{2C074456-DBB4-4455-8848-887015C592C4}"/>
                </a:ext>
              </a:extLst>
            </p:cNvPr>
            <p:cNvSpPr/>
            <p:nvPr/>
          </p:nvSpPr>
          <p:spPr>
            <a:xfrm rot="3657067">
              <a:off x="2060265" y="2480749"/>
              <a:ext cx="7407" cy="2501"/>
            </a:xfrm>
            <a:custGeom>
              <a:avLst/>
              <a:gdLst/>
              <a:ahLst/>
              <a:cxnLst/>
              <a:rect l="l" t="t" r="r" b="b"/>
              <a:pathLst>
                <a:path w="234" h="79" fill="none" extrusionOk="0">
                  <a:moveTo>
                    <a:pt x="156" y="1"/>
                  </a:moveTo>
                  <a:lnTo>
                    <a:pt x="156" y="1"/>
                  </a:lnTo>
                  <a:lnTo>
                    <a:pt x="0" y="79"/>
                  </a:lnTo>
                  <a:lnTo>
                    <a:pt x="0" y="79"/>
                  </a:lnTo>
                  <a:lnTo>
                    <a:pt x="234" y="1"/>
                  </a:lnTo>
                  <a:lnTo>
                    <a:pt x="234" y="1"/>
                  </a:lnTo>
                  <a:lnTo>
                    <a:pt x="156" y="1"/>
                  </a:lnTo>
                  <a:lnTo>
                    <a:pt x="156" y="1"/>
                  </a:lnTo>
                  <a:lnTo>
                    <a:pt x="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95;p45">
              <a:extLst>
                <a:ext uri="{FF2B5EF4-FFF2-40B4-BE49-F238E27FC236}">
                  <a16:creationId xmlns:a16="http://schemas.microsoft.com/office/drawing/2014/main" id="{5FF84930-EACB-442C-AF56-4F58D393CE88}"/>
                </a:ext>
              </a:extLst>
            </p:cNvPr>
            <p:cNvSpPr/>
            <p:nvPr/>
          </p:nvSpPr>
          <p:spPr>
            <a:xfrm rot="3657067">
              <a:off x="2077901" y="2481578"/>
              <a:ext cx="12377" cy="12345"/>
            </a:xfrm>
            <a:custGeom>
              <a:avLst/>
              <a:gdLst/>
              <a:ahLst/>
              <a:cxnLst/>
              <a:rect l="l" t="t" r="r" b="b"/>
              <a:pathLst>
                <a:path w="391" h="390" fill="none" extrusionOk="0">
                  <a:moveTo>
                    <a:pt x="390" y="0"/>
                  </a:moveTo>
                  <a:lnTo>
                    <a:pt x="390" y="0"/>
                  </a:lnTo>
                  <a:lnTo>
                    <a:pt x="1" y="312"/>
                  </a:lnTo>
                  <a:lnTo>
                    <a:pt x="1" y="312"/>
                  </a:lnTo>
                  <a:lnTo>
                    <a:pt x="156" y="390"/>
                  </a:lnTo>
                  <a:lnTo>
                    <a:pt x="156" y="390"/>
                  </a:lnTo>
                  <a:lnTo>
                    <a:pt x="312" y="156"/>
                  </a:lnTo>
                  <a:lnTo>
                    <a:pt x="3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96;p45">
              <a:extLst>
                <a:ext uri="{FF2B5EF4-FFF2-40B4-BE49-F238E27FC236}">
                  <a16:creationId xmlns:a16="http://schemas.microsoft.com/office/drawing/2014/main" id="{030598B1-ED6E-4D68-9D37-1E7F0EA09F18}"/>
                </a:ext>
              </a:extLst>
            </p:cNvPr>
            <p:cNvSpPr/>
            <p:nvPr/>
          </p:nvSpPr>
          <p:spPr>
            <a:xfrm rot="3657067">
              <a:off x="2100481" y="2470052"/>
              <a:ext cx="49349" cy="71539"/>
            </a:xfrm>
            <a:custGeom>
              <a:avLst/>
              <a:gdLst/>
              <a:ahLst/>
              <a:cxnLst/>
              <a:rect l="l" t="t" r="r" b="b"/>
              <a:pathLst>
                <a:path w="1559" h="2260" fill="none" extrusionOk="0">
                  <a:moveTo>
                    <a:pt x="1247" y="1"/>
                  </a:moveTo>
                  <a:lnTo>
                    <a:pt x="1247" y="1"/>
                  </a:lnTo>
                  <a:lnTo>
                    <a:pt x="702" y="780"/>
                  </a:lnTo>
                  <a:lnTo>
                    <a:pt x="157" y="1481"/>
                  </a:lnTo>
                  <a:lnTo>
                    <a:pt x="157" y="1559"/>
                  </a:lnTo>
                  <a:lnTo>
                    <a:pt x="157" y="1559"/>
                  </a:lnTo>
                  <a:lnTo>
                    <a:pt x="157" y="1714"/>
                  </a:lnTo>
                  <a:lnTo>
                    <a:pt x="157" y="1714"/>
                  </a:lnTo>
                  <a:lnTo>
                    <a:pt x="79" y="1948"/>
                  </a:lnTo>
                  <a:lnTo>
                    <a:pt x="1" y="2260"/>
                  </a:lnTo>
                  <a:lnTo>
                    <a:pt x="1" y="2260"/>
                  </a:lnTo>
                  <a:lnTo>
                    <a:pt x="1" y="2260"/>
                  </a:lnTo>
                  <a:lnTo>
                    <a:pt x="1" y="2260"/>
                  </a:lnTo>
                  <a:lnTo>
                    <a:pt x="1" y="2260"/>
                  </a:lnTo>
                  <a:lnTo>
                    <a:pt x="1" y="2260"/>
                  </a:lnTo>
                  <a:lnTo>
                    <a:pt x="546" y="2182"/>
                  </a:lnTo>
                  <a:lnTo>
                    <a:pt x="546" y="2182"/>
                  </a:lnTo>
                  <a:lnTo>
                    <a:pt x="936" y="1948"/>
                  </a:lnTo>
                  <a:lnTo>
                    <a:pt x="1325" y="1714"/>
                  </a:lnTo>
                  <a:lnTo>
                    <a:pt x="1325" y="1714"/>
                  </a:lnTo>
                  <a:lnTo>
                    <a:pt x="1481" y="1481"/>
                  </a:lnTo>
                  <a:lnTo>
                    <a:pt x="1559" y="1247"/>
                  </a:lnTo>
                  <a:lnTo>
                    <a:pt x="1559" y="1247"/>
                  </a:lnTo>
                  <a:lnTo>
                    <a:pt x="1559" y="1169"/>
                  </a:lnTo>
                  <a:lnTo>
                    <a:pt x="1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97;p45">
              <a:extLst>
                <a:ext uri="{FF2B5EF4-FFF2-40B4-BE49-F238E27FC236}">
                  <a16:creationId xmlns:a16="http://schemas.microsoft.com/office/drawing/2014/main" id="{512F5CBB-DBC7-4C0A-99BD-5EF1104A2A04}"/>
                </a:ext>
              </a:extLst>
            </p:cNvPr>
            <p:cNvSpPr/>
            <p:nvPr/>
          </p:nvSpPr>
          <p:spPr>
            <a:xfrm rot="3657067">
              <a:off x="2126262" y="1975013"/>
              <a:ext cx="387197" cy="1006137"/>
            </a:xfrm>
            <a:custGeom>
              <a:avLst/>
              <a:gdLst/>
              <a:ahLst/>
              <a:cxnLst/>
              <a:rect l="l" t="t" r="r" b="b"/>
              <a:pathLst>
                <a:path w="12232" h="31785" fill="none" extrusionOk="0">
                  <a:moveTo>
                    <a:pt x="1" y="0"/>
                  </a:moveTo>
                  <a:lnTo>
                    <a:pt x="1" y="0"/>
                  </a:lnTo>
                  <a:lnTo>
                    <a:pt x="1169" y="779"/>
                  </a:lnTo>
                  <a:lnTo>
                    <a:pt x="2182" y="1636"/>
                  </a:lnTo>
                  <a:lnTo>
                    <a:pt x="3117" y="2571"/>
                  </a:lnTo>
                  <a:lnTo>
                    <a:pt x="3974" y="3584"/>
                  </a:lnTo>
                  <a:lnTo>
                    <a:pt x="4753" y="4752"/>
                  </a:lnTo>
                  <a:lnTo>
                    <a:pt x="5454" y="5999"/>
                  </a:lnTo>
                  <a:lnTo>
                    <a:pt x="5999" y="7245"/>
                  </a:lnTo>
                  <a:lnTo>
                    <a:pt x="6467" y="8647"/>
                  </a:lnTo>
                  <a:lnTo>
                    <a:pt x="6467" y="8647"/>
                  </a:lnTo>
                  <a:lnTo>
                    <a:pt x="6778" y="10128"/>
                  </a:lnTo>
                  <a:lnTo>
                    <a:pt x="6934" y="11686"/>
                  </a:lnTo>
                  <a:lnTo>
                    <a:pt x="6934" y="13244"/>
                  </a:lnTo>
                  <a:lnTo>
                    <a:pt x="6778" y="14724"/>
                  </a:lnTo>
                  <a:lnTo>
                    <a:pt x="6467" y="16204"/>
                  </a:lnTo>
                  <a:lnTo>
                    <a:pt x="5999" y="17606"/>
                  </a:lnTo>
                  <a:lnTo>
                    <a:pt x="5376" y="18931"/>
                  </a:lnTo>
                  <a:lnTo>
                    <a:pt x="4597" y="20177"/>
                  </a:lnTo>
                  <a:lnTo>
                    <a:pt x="4987" y="21657"/>
                  </a:lnTo>
                  <a:lnTo>
                    <a:pt x="4987" y="21657"/>
                  </a:lnTo>
                  <a:lnTo>
                    <a:pt x="5064" y="21813"/>
                  </a:lnTo>
                  <a:lnTo>
                    <a:pt x="5064" y="21813"/>
                  </a:lnTo>
                  <a:lnTo>
                    <a:pt x="4987" y="22047"/>
                  </a:lnTo>
                  <a:lnTo>
                    <a:pt x="4909" y="22203"/>
                  </a:lnTo>
                  <a:lnTo>
                    <a:pt x="4675" y="22592"/>
                  </a:lnTo>
                  <a:lnTo>
                    <a:pt x="4675" y="22592"/>
                  </a:lnTo>
                  <a:lnTo>
                    <a:pt x="4208" y="22826"/>
                  </a:lnTo>
                  <a:lnTo>
                    <a:pt x="3740" y="23060"/>
                  </a:lnTo>
                  <a:lnTo>
                    <a:pt x="3740" y="23060"/>
                  </a:lnTo>
                  <a:lnTo>
                    <a:pt x="3117" y="23137"/>
                  </a:lnTo>
                  <a:lnTo>
                    <a:pt x="3117" y="23137"/>
                  </a:lnTo>
                  <a:lnTo>
                    <a:pt x="2961" y="23137"/>
                  </a:lnTo>
                  <a:lnTo>
                    <a:pt x="5298" y="31785"/>
                  </a:lnTo>
                  <a:lnTo>
                    <a:pt x="9271" y="30694"/>
                  </a:lnTo>
                  <a:lnTo>
                    <a:pt x="9115" y="30227"/>
                  </a:lnTo>
                  <a:lnTo>
                    <a:pt x="8960" y="29448"/>
                  </a:lnTo>
                  <a:lnTo>
                    <a:pt x="8960" y="29448"/>
                  </a:lnTo>
                  <a:lnTo>
                    <a:pt x="8726" y="28591"/>
                  </a:lnTo>
                  <a:lnTo>
                    <a:pt x="8570" y="27734"/>
                  </a:lnTo>
                  <a:lnTo>
                    <a:pt x="8492" y="26799"/>
                  </a:lnTo>
                  <a:lnTo>
                    <a:pt x="8492" y="25942"/>
                  </a:lnTo>
                  <a:lnTo>
                    <a:pt x="8492" y="25942"/>
                  </a:lnTo>
                  <a:lnTo>
                    <a:pt x="8492" y="24929"/>
                  </a:lnTo>
                  <a:lnTo>
                    <a:pt x="8570" y="23994"/>
                  </a:lnTo>
                  <a:lnTo>
                    <a:pt x="8726" y="22982"/>
                  </a:lnTo>
                  <a:lnTo>
                    <a:pt x="8960" y="22047"/>
                  </a:lnTo>
                  <a:lnTo>
                    <a:pt x="9271" y="21112"/>
                  </a:lnTo>
                  <a:lnTo>
                    <a:pt x="9661" y="20255"/>
                  </a:lnTo>
                  <a:lnTo>
                    <a:pt x="10050" y="19320"/>
                  </a:lnTo>
                  <a:lnTo>
                    <a:pt x="10518" y="18463"/>
                  </a:lnTo>
                  <a:lnTo>
                    <a:pt x="10518" y="18463"/>
                  </a:lnTo>
                  <a:lnTo>
                    <a:pt x="10907" y="17762"/>
                  </a:lnTo>
                  <a:lnTo>
                    <a:pt x="11219" y="17061"/>
                  </a:lnTo>
                  <a:lnTo>
                    <a:pt x="11530" y="16282"/>
                  </a:lnTo>
                  <a:lnTo>
                    <a:pt x="11764" y="15503"/>
                  </a:lnTo>
                  <a:lnTo>
                    <a:pt x="11920" y="14724"/>
                  </a:lnTo>
                  <a:lnTo>
                    <a:pt x="12076" y="13945"/>
                  </a:lnTo>
                  <a:lnTo>
                    <a:pt x="12154" y="13088"/>
                  </a:lnTo>
                  <a:lnTo>
                    <a:pt x="12232" y="12309"/>
                  </a:lnTo>
                  <a:lnTo>
                    <a:pt x="12232" y="12309"/>
                  </a:lnTo>
                  <a:lnTo>
                    <a:pt x="12154" y="11452"/>
                  </a:lnTo>
                  <a:lnTo>
                    <a:pt x="12076" y="10673"/>
                  </a:lnTo>
                  <a:lnTo>
                    <a:pt x="11998" y="9894"/>
                  </a:lnTo>
                  <a:lnTo>
                    <a:pt x="11764" y="9115"/>
                  </a:lnTo>
                  <a:lnTo>
                    <a:pt x="11764" y="9115"/>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7946"/>
                  </a:lnTo>
                  <a:lnTo>
                    <a:pt x="11453" y="7946"/>
                  </a:lnTo>
                  <a:lnTo>
                    <a:pt x="11453" y="7946"/>
                  </a:lnTo>
                  <a:lnTo>
                    <a:pt x="11453" y="7946"/>
                  </a:lnTo>
                  <a:lnTo>
                    <a:pt x="11453" y="7946"/>
                  </a:lnTo>
                  <a:lnTo>
                    <a:pt x="11453" y="7946"/>
                  </a:lnTo>
                  <a:lnTo>
                    <a:pt x="11453" y="7946"/>
                  </a:lnTo>
                  <a:lnTo>
                    <a:pt x="11453"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063" y="7011"/>
                  </a:lnTo>
                  <a:lnTo>
                    <a:pt x="10596" y="6232"/>
                  </a:lnTo>
                  <a:lnTo>
                    <a:pt x="10128" y="5376"/>
                  </a:lnTo>
                  <a:lnTo>
                    <a:pt x="9583" y="4674"/>
                  </a:lnTo>
                  <a:lnTo>
                    <a:pt x="8960" y="3973"/>
                  </a:lnTo>
                  <a:lnTo>
                    <a:pt x="8336" y="3350"/>
                  </a:lnTo>
                  <a:lnTo>
                    <a:pt x="7635" y="2727"/>
                  </a:lnTo>
                  <a:lnTo>
                    <a:pt x="6934" y="2181"/>
                  </a:lnTo>
                  <a:lnTo>
                    <a:pt x="6155" y="1714"/>
                  </a:lnTo>
                  <a:lnTo>
                    <a:pt x="5298" y="1247"/>
                  </a:lnTo>
                  <a:lnTo>
                    <a:pt x="4519" y="857"/>
                  </a:lnTo>
                  <a:lnTo>
                    <a:pt x="3662" y="546"/>
                  </a:lnTo>
                  <a:lnTo>
                    <a:pt x="2727" y="312"/>
                  </a:lnTo>
                  <a:lnTo>
                    <a:pt x="1870" y="156"/>
                  </a:lnTo>
                  <a:lnTo>
                    <a:pt x="936"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98;p45">
              <a:extLst>
                <a:ext uri="{FF2B5EF4-FFF2-40B4-BE49-F238E27FC236}">
                  <a16:creationId xmlns:a16="http://schemas.microsoft.com/office/drawing/2014/main" id="{03728E52-695D-46C3-B6D2-6877D08FB6EE}"/>
                </a:ext>
              </a:extLst>
            </p:cNvPr>
            <p:cNvSpPr/>
            <p:nvPr/>
          </p:nvSpPr>
          <p:spPr>
            <a:xfrm rot="3657067">
              <a:off x="2044011" y="2457553"/>
              <a:ext cx="54287" cy="49349"/>
            </a:xfrm>
            <a:custGeom>
              <a:avLst/>
              <a:gdLst/>
              <a:ahLst/>
              <a:cxnLst/>
              <a:rect l="l" t="t" r="r" b="b"/>
              <a:pathLst>
                <a:path w="1715" h="1559" extrusionOk="0">
                  <a:moveTo>
                    <a:pt x="1715" y="1"/>
                  </a:moveTo>
                  <a:lnTo>
                    <a:pt x="1403" y="312"/>
                  </a:lnTo>
                  <a:lnTo>
                    <a:pt x="1325" y="468"/>
                  </a:lnTo>
                  <a:lnTo>
                    <a:pt x="1169" y="702"/>
                  </a:lnTo>
                  <a:lnTo>
                    <a:pt x="1559" y="780"/>
                  </a:lnTo>
                  <a:lnTo>
                    <a:pt x="1637" y="468"/>
                  </a:lnTo>
                  <a:lnTo>
                    <a:pt x="1715" y="234"/>
                  </a:lnTo>
                  <a:lnTo>
                    <a:pt x="1715" y="79"/>
                  </a:lnTo>
                  <a:lnTo>
                    <a:pt x="1715" y="1"/>
                  </a:lnTo>
                  <a:close/>
                  <a:moveTo>
                    <a:pt x="858" y="936"/>
                  </a:moveTo>
                  <a:lnTo>
                    <a:pt x="624" y="1014"/>
                  </a:lnTo>
                  <a:lnTo>
                    <a:pt x="1" y="1559"/>
                  </a:lnTo>
                  <a:lnTo>
                    <a:pt x="390" y="1481"/>
                  </a:lnTo>
                  <a:lnTo>
                    <a:pt x="780" y="1325"/>
                  </a:lnTo>
                  <a:lnTo>
                    <a:pt x="1091" y="1169"/>
                  </a:lnTo>
                  <a:lnTo>
                    <a:pt x="1091" y="1014"/>
                  </a:lnTo>
                  <a:lnTo>
                    <a:pt x="858" y="936"/>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99;p45">
              <a:extLst>
                <a:ext uri="{FF2B5EF4-FFF2-40B4-BE49-F238E27FC236}">
                  <a16:creationId xmlns:a16="http://schemas.microsoft.com/office/drawing/2014/main" id="{E969A012-2A27-402E-B404-EB84BE44F328}"/>
                </a:ext>
              </a:extLst>
            </p:cNvPr>
            <p:cNvSpPr/>
            <p:nvPr/>
          </p:nvSpPr>
          <p:spPr>
            <a:xfrm rot="3657067">
              <a:off x="2036147" y="2470916"/>
              <a:ext cx="34567" cy="19752"/>
            </a:xfrm>
            <a:custGeom>
              <a:avLst/>
              <a:gdLst/>
              <a:ahLst/>
              <a:cxnLst/>
              <a:rect l="l" t="t" r="r" b="b"/>
              <a:pathLst>
                <a:path w="1092" h="624" fill="none" extrusionOk="0">
                  <a:moveTo>
                    <a:pt x="858" y="1"/>
                  </a:moveTo>
                  <a:lnTo>
                    <a:pt x="858" y="1"/>
                  </a:lnTo>
                  <a:lnTo>
                    <a:pt x="624" y="79"/>
                  </a:lnTo>
                  <a:lnTo>
                    <a:pt x="624" y="79"/>
                  </a:lnTo>
                  <a:lnTo>
                    <a:pt x="1" y="624"/>
                  </a:lnTo>
                  <a:lnTo>
                    <a:pt x="1" y="624"/>
                  </a:lnTo>
                  <a:lnTo>
                    <a:pt x="390" y="546"/>
                  </a:lnTo>
                  <a:lnTo>
                    <a:pt x="390" y="546"/>
                  </a:lnTo>
                  <a:lnTo>
                    <a:pt x="780" y="390"/>
                  </a:lnTo>
                  <a:lnTo>
                    <a:pt x="1091" y="234"/>
                  </a:lnTo>
                  <a:lnTo>
                    <a:pt x="1091" y="79"/>
                  </a:lnTo>
                  <a:lnTo>
                    <a:pt x="1091" y="79"/>
                  </a:lnTo>
                  <a:lnTo>
                    <a:pt x="8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00;p45">
              <a:extLst>
                <a:ext uri="{FF2B5EF4-FFF2-40B4-BE49-F238E27FC236}">
                  <a16:creationId xmlns:a16="http://schemas.microsoft.com/office/drawing/2014/main" id="{EE999B06-D142-4E19-8CA9-29CED3473737}"/>
                </a:ext>
              </a:extLst>
            </p:cNvPr>
            <p:cNvSpPr/>
            <p:nvPr/>
          </p:nvSpPr>
          <p:spPr>
            <a:xfrm rot="3657067">
              <a:off x="2082274" y="2480069"/>
              <a:ext cx="17283" cy="24690"/>
            </a:xfrm>
            <a:custGeom>
              <a:avLst/>
              <a:gdLst/>
              <a:ahLst/>
              <a:cxnLst/>
              <a:rect l="l" t="t" r="r" b="b"/>
              <a:pathLst>
                <a:path w="546" h="780" fill="none" extrusionOk="0">
                  <a:moveTo>
                    <a:pt x="546" y="1"/>
                  </a:moveTo>
                  <a:lnTo>
                    <a:pt x="546" y="1"/>
                  </a:lnTo>
                  <a:lnTo>
                    <a:pt x="234" y="312"/>
                  </a:lnTo>
                  <a:lnTo>
                    <a:pt x="234" y="312"/>
                  </a:lnTo>
                  <a:lnTo>
                    <a:pt x="156" y="468"/>
                  </a:lnTo>
                  <a:lnTo>
                    <a:pt x="0" y="702"/>
                  </a:lnTo>
                  <a:lnTo>
                    <a:pt x="0" y="702"/>
                  </a:lnTo>
                  <a:lnTo>
                    <a:pt x="390" y="780"/>
                  </a:lnTo>
                  <a:lnTo>
                    <a:pt x="390" y="780"/>
                  </a:lnTo>
                  <a:lnTo>
                    <a:pt x="468" y="468"/>
                  </a:lnTo>
                  <a:lnTo>
                    <a:pt x="546" y="234"/>
                  </a:lnTo>
                  <a:lnTo>
                    <a:pt x="546" y="234"/>
                  </a:lnTo>
                  <a:lnTo>
                    <a:pt x="546" y="79"/>
                  </a:lnTo>
                  <a:lnTo>
                    <a:pt x="5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01;p45">
              <a:extLst>
                <a:ext uri="{FF2B5EF4-FFF2-40B4-BE49-F238E27FC236}">
                  <a16:creationId xmlns:a16="http://schemas.microsoft.com/office/drawing/2014/main" id="{61ACC7A0-BFE9-4B7B-BFFA-177B134BCFD6}"/>
                </a:ext>
              </a:extLst>
            </p:cNvPr>
            <p:cNvSpPr/>
            <p:nvPr/>
          </p:nvSpPr>
          <p:spPr>
            <a:xfrm rot="3657067">
              <a:off x="2080055" y="2452984"/>
              <a:ext cx="86353" cy="93729"/>
            </a:xfrm>
            <a:custGeom>
              <a:avLst/>
              <a:gdLst/>
              <a:ahLst/>
              <a:cxnLst/>
              <a:rect l="l" t="t" r="r" b="b"/>
              <a:pathLst>
                <a:path w="2728" h="2961" extrusionOk="0">
                  <a:moveTo>
                    <a:pt x="2260" y="0"/>
                  </a:moveTo>
                  <a:lnTo>
                    <a:pt x="2026" y="390"/>
                  </a:lnTo>
                  <a:lnTo>
                    <a:pt x="2338" y="1558"/>
                  </a:lnTo>
                  <a:lnTo>
                    <a:pt x="2338" y="1636"/>
                  </a:lnTo>
                  <a:lnTo>
                    <a:pt x="2260" y="1870"/>
                  </a:lnTo>
                  <a:lnTo>
                    <a:pt x="2104" y="2103"/>
                  </a:lnTo>
                  <a:lnTo>
                    <a:pt x="1715" y="2337"/>
                  </a:lnTo>
                  <a:lnTo>
                    <a:pt x="1325" y="2571"/>
                  </a:lnTo>
                  <a:lnTo>
                    <a:pt x="780" y="2649"/>
                  </a:lnTo>
                  <a:lnTo>
                    <a:pt x="390" y="2571"/>
                  </a:lnTo>
                  <a:lnTo>
                    <a:pt x="235" y="2493"/>
                  </a:lnTo>
                  <a:lnTo>
                    <a:pt x="1" y="2805"/>
                  </a:lnTo>
                  <a:lnTo>
                    <a:pt x="79" y="2805"/>
                  </a:lnTo>
                  <a:lnTo>
                    <a:pt x="312" y="2883"/>
                  </a:lnTo>
                  <a:lnTo>
                    <a:pt x="235" y="2805"/>
                  </a:lnTo>
                  <a:lnTo>
                    <a:pt x="546" y="2727"/>
                  </a:lnTo>
                  <a:lnTo>
                    <a:pt x="624" y="2960"/>
                  </a:lnTo>
                  <a:lnTo>
                    <a:pt x="780" y="2960"/>
                  </a:lnTo>
                  <a:lnTo>
                    <a:pt x="1403" y="2883"/>
                  </a:lnTo>
                  <a:lnTo>
                    <a:pt x="1871" y="2649"/>
                  </a:lnTo>
                  <a:lnTo>
                    <a:pt x="2338" y="2415"/>
                  </a:lnTo>
                  <a:lnTo>
                    <a:pt x="2572" y="2026"/>
                  </a:lnTo>
                  <a:lnTo>
                    <a:pt x="2650" y="1870"/>
                  </a:lnTo>
                  <a:lnTo>
                    <a:pt x="2727" y="1636"/>
                  </a:lnTo>
                  <a:lnTo>
                    <a:pt x="2650" y="1480"/>
                  </a:lnTo>
                  <a:lnTo>
                    <a:pt x="2260" y="0"/>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02;p45">
              <a:extLst>
                <a:ext uri="{FF2B5EF4-FFF2-40B4-BE49-F238E27FC236}">
                  <a16:creationId xmlns:a16="http://schemas.microsoft.com/office/drawing/2014/main" id="{9E9290F0-84F4-414D-8E89-9F1B26235042}"/>
                </a:ext>
              </a:extLst>
            </p:cNvPr>
            <p:cNvSpPr/>
            <p:nvPr/>
          </p:nvSpPr>
          <p:spPr>
            <a:xfrm rot="3657067">
              <a:off x="2080055" y="2452984"/>
              <a:ext cx="86353" cy="93729"/>
            </a:xfrm>
            <a:custGeom>
              <a:avLst/>
              <a:gdLst/>
              <a:ahLst/>
              <a:cxnLst/>
              <a:rect l="l" t="t" r="r" b="b"/>
              <a:pathLst>
                <a:path w="2728" h="2961" fill="none" extrusionOk="0">
                  <a:moveTo>
                    <a:pt x="2260" y="0"/>
                  </a:moveTo>
                  <a:lnTo>
                    <a:pt x="2260" y="0"/>
                  </a:lnTo>
                  <a:lnTo>
                    <a:pt x="2026" y="390"/>
                  </a:lnTo>
                  <a:lnTo>
                    <a:pt x="2338" y="1558"/>
                  </a:lnTo>
                  <a:lnTo>
                    <a:pt x="2338" y="1558"/>
                  </a:lnTo>
                  <a:lnTo>
                    <a:pt x="2338" y="1636"/>
                  </a:lnTo>
                  <a:lnTo>
                    <a:pt x="2338" y="1636"/>
                  </a:lnTo>
                  <a:lnTo>
                    <a:pt x="2260" y="1870"/>
                  </a:lnTo>
                  <a:lnTo>
                    <a:pt x="2104" y="2103"/>
                  </a:lnTo>
                  <a:lnTo>
                    <a:pt x="2104" y="2103"/>
                  </a:lnTo>
                  <a:lnTo>
                    <a:pt x="1715" y="2337"/>
                  </a:lnTo>
                  <a:lnTo>
                    <a:pt x="1325" y="2571"/>
                  </a:lnTo>
                  <a:lnTo>
                    <a:pt x="1325" y="2571"/>
                  </a:lnTo>
                  <a:lnTo>
                    <a:pt x="780" y="2649"/>
                  </a:lnTo>
                  <a:lnTo>
                    <a:pt x="780" y="2649"/>
                  </a:lnTo>
                  <a:lnTo>
                    <a:pt x="780" y="2649"/>
                  </a:lnTo>
                  <a:lnTo>
                    <a:pt x="780" y="2649"/>
                  </a:lnTo>
                  <a:lnTo>
                    <a:pt x="780" y="2649"/>
                  </a:lnTo>
                  <a:lnTo>
                    <a:pt x="780" y="2649"/>
                  </a:lnTo>
                  <a:lnTo>
                    <a:pt x="390" y="2571"/>
                  </a:lnTo>
                  <a:lnTo>
                    <a:pt x="390" y="2571"/>
                  </a:lnTo>
                  <a:lnTo>
                    <a:pt x="235" y="2493"/>
                  </a:lnTo>
                  <a:lnTo>
                    <a:pt x="235" y="2493"/>
                  </a:lnTo>
                  <a:lnTo>
                    <a:pt x="1" y="2805"/>
                  </a:lnTo>
                  <a:lnTo>
                    <a:pt x="1" y="2805"/>
                  </a:lnTo>
                  <a:lnTo>
                    <a:pt x="1" y="2805"/>
                  </a:lnTo>
                  <a:lnTo>
                    <a:pt x="1" y="2805"/>
                  </a:lnTo>
                  <a:lnTo>
                    <a:pt x="79" y="2805"/>
                  </a:lnTo>
                  <a:lnTo>
                    <a:pt x="79" y="2805"/>
                  </a:lnTo>
                  <a:lnTo>
                    <a:pt x="312" y="2883"/>
                  </a:lnTo>
                  <a:lnTo>
                    <a:pt x="235" y="2805"/>
                  </a:lnTo>
                  <a:lnTo>
                    <a:pt x="546" y="2727"/>
                  </a:lnTo>
                  <a:lnTo>
                    <a:pt x="624" y="2960"/>
                  </a:lnTo>
                  <a:lnTo>
                    <a:pt x="624" y="2960"/>
                  </a:lnTo>
                  <a:lnTo>
                    <a:pt x="780" y="2960"/>
                  </a:lnTo>
                  <a:lnTo>
                    <a:pt x="780" y="2960"/>
                  </a:lnTo>
                  <a:lnTo>
                    <a:pt x="1403" y="2883"/>
                  </a:lnTo>
                  <a:lnTo>
                    <a:pt x="1403" y="2883"/>
                  </a:lnTo>
                  <a:lnTo>
                    <a:pt x="1871" y="2649"/>
                  </a:lnTo>
                  <a:lnTo>
                    <a:pt x="2338" y="2415"/>
                  </a:lnTo>
                  <a:lnTo>
                    <a:pt x="2338" y="2415"/>
                  </a:lnTo>
                  <a:lnTo>
                    <a:pt x="2572" y="2026"/>
                  </a:lnTo>
                  <a:lnTo>
                    <a:pt x="2650" y="1870"/>
                  </a:lnTo>
                  <a:lnTo>
                    <a:pt x="2727" y="1636"/>
                  </a:lnTo>
                  <a:lnTo>
                    <a:pt x="2727" y="1636"/>
                  </a:lnTo>
                  <a:lnTo>
                    <a:pt x="2650" y="1480"/>
                  </a:lnTo>
                  <a:lnTo>
                    <a:pt x="22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03;p45">
              <a:extLst>
                <a:ext uri="{FF2B5EF4-FFF2-40B4-BE49-F238E27FC236}">
                  <a16:creationId xmlns:a16="http://schemas.microsoft.com/office/drawing/2014/main" id="{4F9CBE29-1F2D-4F30-AE3B-744084521995}"/>
                </a:ext>
              </a:extLst>
            </p:cNvPr>
            <p:cNvSpPr/>
            <p:nvPr/>
          </p:nvSpPr>
          <p:spPr>
            <a:xfrm rot="3657067">
              <a:off x="1925215" y="2452511"/>
              <a:ext cx="86353" cy="283624"/>
            </a:xfrm>
            <a:custGeom>
              <a:avLst/>
              <a:gdLst/>
              <a:ahLst/>
              <a:cxnLst/>
              <a:rect l="l" t="t" r="r" b="b"/>
              <a:pathLst>
                <a:path w="2728" h="8960" extrusionOk="0">
                  <a:moveTo>
                    <a:pt x="312" y="1"/>
                  </a:moveTo>
                  <a:lnTo>
                    <a:pt x="1" y="79"/>
                  </a:lnTo>
                  <a:lnTo>
                    <a:pt x="78" y="157"/>
                  </a:lnTo>
                  <a:lnTo>
                    <a:pt x="78" y="312"/>
                  </a:lnTo>
                  <a:lnTo>
                    <a:pt x="2416" y="8960"/>
                  </a:lnTo>
                  <a:lnTo>
                    <a:pt x="2727" y="8882"/>
                  </a:lnTo>
                  <a:lnTo>
                    <a:pt x="390" y="234"/>
                  </a:lnTo>
                  <a:lnTo>
                    <a:pt x="312" y="1"/>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04;p45">
              <a:extLst>
                <a:ext uri="{FF2B5EF4-FFF2-40B4-BE49-F238E27FC236}">
                  <a16:creationId xmlns:a16="http://schemas.microsoft.com/office/drawing/2014/main" id="{1241CB4D-E855-4DCF-A572-0A2226DCFA83}"/>
                </a:ext>
              </a:extLst>
            </p:cNvPr>
            <p:cNvSpPr/>
            <p:nvPr/>
          </p:nvSpPr>
          <p:spPr>
            <a:xfrm rot="3657067">
              <a:off x="1925215" y="2452511"/>
              <a:ext cx="86353" cy="283624"/>
            </a:xfrm>
            <a:custGeom>
              <a:avLst/>
              <a:gdLst/>
              <a:ahLst/>
              <a:cxnLst/>
              <a:rect l="l" t="t" r="r" b="b"/>
              <a:pathLst>
                <a:path w="2728" h="8960" fill="none" extrusionOk="0">
                  <a:moveTo>
                    <a:pt x="312" y="1"/>
                  </a:moveTo>
                  <a:lnTo>
                    <a:pt x="1" y="79"/>
                  </a:lnTo>
                  <a:lnTo>
                    <a:pt x="78" y="157"/>
                  </a:lnTo>
                  <a:lnTo>
                    <a:pt x="78" y="312"/>
                  </a:lnTo>
                  <a:lnTo>
                    <a:pt x="2416" y="8960"/>
                  </a:lnTo>
                  <a:lnTo>
                    <a:pt x="2727" y="8882"/>
                  </a:lnTo>
                  <a:lnTo>
                    <a:pt x="390" y="234"/>
                  </a:lnTo>
                  <a:lnTo>
                    <a:pt x="31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05;p45">
              <a:extLst>
                <a:ext uri="{FF2B5EF4-FFF2-40B4-BE49-F238E27FC236}">
                  <a16:creationId xmlns:a16="http://schemas.microsoft.com/office/drawing/2014/main" id="{3F72FB45-64D0-4D3C-BC34-9F9FB6E47A2E}"/>
                </a:ext>
              </a:extLst>
            </p:cNvPr>
            <p:cNvSpPr/>
            <p:nvPr/>
          </p:nvSpPr>
          <p:spPr>
            <a:xfrm rot="3657067">
              <a:off x="1692601" y="2553965"/>
              <a:ext cx="332910" cy="281155"/>
            </a:xfrm>
            <a:custGeom>
              <a:avLst/>
              <a:gdLst/>
              <a:ahLst/>
              <a:cxnLst/>
              <a:rect l="l" t="t" r="r" b="b"/>
              <a:pathLst>
                <a:path w="10517" h="8882" extrusionOk="0">
                  <a:moveTo>
                    <a:pt x="9037" y="1"/>
                  </a:moveTo>
                  <a:lnTo>
                    <a:pt x="0" y="2416"/>
                  </a:lnTo>
                  <a:lnTo>
                    <a:pt x="1480" y="7713"/>
                  </a:lnTo>
                  <a:lnTo>
                    <a:pt x="1558" y="8025"/>
                  </a:lnTo>
                  <a:lnTo>
                    <a:pt x="1714" y="8259"/>
                  </a:lnTo>
                  <a:lnTo>
                    <a:pt x="1948" y="8492"/>
                  </a:lnTo>
                  <a:lnTo>
                    <a:pt x="2181" y="8648"/>
                  </a:lnTo>
                  <a:lnTo>
                    <a:pt x="2415" y="8804"/>
                  </a:lnTo>
                  <a:lnTo>
                    <a:pt x="2727" y="8882"/>
                  </a:lnTo>
                  <a:lnTo>
                    <a:pt x="3038" y="8882"/>
                  </a:lnTo>
                  <a:lnTo>
                    <a:pt x="3350" y="8804"/>
                  </a:lnTo>
                  <a:lnTo>
                    <a:pt x="9348" y="7246"/>
                  </a:lnTo>
                  <a:lnTo>
                    <a:pt x="9660" y="7090"/>
                  </a:lnTo>
                  <a:lnTo>
                    <a:pt x="9894" y="6934"/>
                  </a:lnTo>
                  <a:lnTo>
                    <a:pt x="10127" y="6779"/>
                  </a:lnTo>
                  <a:lnTo>
                    <a:pt x="10283" y="6467"/>
                  </a:lnTo>
                  <a:lnTo>
                    <a:pt x="10361" y="6233"/>
                  </a:lnTo>
                  <a:lnTo>
                    <a:pt x="10439" y="5922"/>
                  </a:lnTo>
                  <a:lnTo>
                    <a:pt x="10517" y="5688"/>
                  </a:lnTo>
                  <a:lnTo>
                    <a:pt x="10439" y="5376"/>
                  </a:lnTo>
                  <a:lnTo>
                    <a:pt x="90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06;p45">
              <a:extLst>
                <a:ext uri="{FF2B5EF4-FFF2-40B4-BE49-F238E27FC236}">
                  <a16:creationId xmlns:a16="http://schemas.microsoft.com/office/drawing/2014/main" id="{ED3D7E23-1533-4497-BF44-291E5A996AA2}"/>
                </a:ext>
              </a:extLst>
            </p:cNvPr>
            <p:cNvSpPr/>
            <p:nvPr/>
          </p:nvSpPr>
          <p:spPr>
            <a:xfrm rot="3657067">
              <a:off x="1748927" y="2607133"/>
              <a:ext cx="303345" cy="106074"/>
            </a:xfrm>
            <a:custGeom>
              <a:avLst/>
              <a:gdLst/>
              <a:ahLst/>
              <a:cxnLst/>
              <a:rect l="l" t="t" r="r" b="b"/>
              <a:pathLst>
                <a:path w="9583" h="3351" extrusionOk="0">
                  <a:moveTo>
                    <a:pt x="9349" y="1"/>
                  </a:moveTo>
                  <a:lnTo>
                    <a:pt x="1" y="2494"/>
                  </a:lnTo>
                  <a:lnTo>
                    <a:pt x="235" y="3350"/>
                  </a:lnTo>
                  <a:lnTo>
                    <a:pt x="9583" y="858"/>
                  </a:lnTo>
                  <a:lnTo>
                    <a:pt x="9349"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07;p45">
              <a:extLst>
                <a:ext uri="{FF2B5EF4-FFF2-40B4-BE49-F238E27FC236}">
                  <a16:creationId xmlns:a16="http://schemas.microsoft.com/office/drawing/2014/main" id="{3C6F3F01-DFC8-449B-94CB-B57C6AC2F407}"/>
                </a:ext>
              </a:extLst>
            </p:cNvPr>
            <p:cNvSpPr/>
            <p:nvPr/>
          </p:nvSpPr>
          <p:spPr>
            <a:xfrm rot="3657067">
              <a:off x="1748927" y="2607133"/>
              <a:ext cx="303345" cy="106074"/>
            </a:xfrm>
            <a:custGeom>
              <a:avLst/>
              <a:gdLst/>
              <a:ahLst/>
              <a:cxnLst/>
              <a:rect l="l" t="t" r="r" b="b"/>
              <a:pathLst>
                <a:path w="9583" h="3351" fill="none" extrusionOk="0">
                  <a:moveTo>
                    <a:pt x="235" y="3350"/>
                  </a:moveTo>
                  <a:lnTo>
                    <a:pt x="9583" y="858"/>
                  </a:lnTo>
                  <a:lnTo>
                    <a:pt x="9349" y="1"/>
                  </a:lnTo>
                  <a:lnTo>
                    <a:pt x="1" y="24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08;p45">
              <a:extLst>
                <a:ext uri="{FF2B5EF4-FFF2-40B4-BE49-F238E27FC236}">
                  <a16:creationId xmlns:a16="http://schemas.microsoft.com/office/drawing/2014/main" id="{AE55846D-3D44-418B-BF61-2A1031F5B1E8}"/>
                </a:ext>
              </a:extLst>
            </p:cNvPr>
            <p:cNvSpPr/>
            <p:nvPr/>
          </p:nvSpPr>
          <p:spPr>
            <a:xfrm rot="3657067">
              <a:off x="1704374" y="2648825"/>
              <a:ext cx="303345" cy="106074"/>
            </a:xfrm>
            <a:custGeom>
              <a:avLst/>
              <a:gdLst/>
              <a:ahLst/>
              <a:cxnLst/>
              <a:rect l="l" t="t" r="r" b="b"/>
              <a:pathLst>
                <a:path w="9583" h="3351" extrusionOk="0">
                  <a:moveTo>
                    <a:pt x="9349" y="0"/>
                  </a:moveTo>
                  <a:lnTo>
                    <a:pt x="0" y="2415"/>
                  </a:lnTo>
                  <a:lnTo>
                    <a:pt x="234" y="3350"/>
                  </a:lnTo>
                  <a:lnTo>
                    <a:pt x="9582" y="857"/>
                  </a:lnTo>
                  <a:lnTo>
                    <a:pt x="9349" y="0"/>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09;p45">
              <a:extLst>
                <a:ext uri="{FF2B5EF4-FFF2-40B4-BE49-F238E27FC236}">
                  <a16:creationId xmlns:a16="http://schemas.microsoft.com/office/drawing/2014/main" id="{6C732FE1-CAC2-4CCA-B187-1CD5A83CAEC9}"/>
                </a:ext>
              </a:extLst>
            </p:cNvPr>
            <p:cNvSpPr/>
            <p:nvPr/>
          </p:nvSpPr>
          <p:spPr>
            <a:xfrm rot="3657067">
              <a:off x="1704374" y="2648825"/>
              <a:ext cx="303345" cy="106074"/>
            </a:xfrm>
            <a:custGeom>
              <a:avLst/>
              <a:gdLst/>
              <a:ahLst/>
              <a:cxnLst/>
              <a:rect l="l" t="t" r="r" b="b"/>
              <a:pathLst>
                <a:path w="9583" h="3351" fill="none" extrusionOk="0">
                  <a:moveTo>
                    <a:pt x="234" y="3350"/>
                  </a:moveTo>
                  <a:lnTo>
                    <a:pt x="9582" y="857"/>
                  </a:lnTo>
                  <a:lnTo>
                    <a:pt x="9349" y="0"/>
                  </a:lnTo>
                  <a:lnTo>
                    <a:pt x="0" y="24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10;p45">
              <a:extLst>
                <a:ext uri="{FF2B5EF4-FFF2-40B4-BE49-F238E27FC236}">
                  <a16:creationId xmlns:a16="http://schemas.microsoft.com/office/drawing/2014/main" id="{6B6B9703-4259-466C-BB1B-0D78060FF340}"/>
                </a:ext>
              </a:extLst>
            </p:cNvPr>
            <p:cNvSpPr/>
            <p:nvPr/>
          </p:nvSpPr>
          <p:spPr>
            <a:xfrm rot="3657067">
              <a:off x="1661668" y="2691552"/>
              <a:ext cx="300876" cy="106074"/>
            </a:xfrm>
            <a:custGeom>
              <a:avLst/>
              <a:gdLst/>
              <a:ahLst/>
              <a:cxnLst/>
              <a:rect l="l" t="t" r="r" b="b"/>
              <a:pathLst>
                <a:path w="9505" h="3351" extrusionOk="0">
                  <a:moveTo>
                    <a:pt x="9271" y="1"/>
                  </a:moveTo>
                  <a:lnTo>
                    <a:pt x="1" y="2416"/>
                  </a:lnTo>
                  <a:lnTo>
                    <a:pt x="234" y="3351"/>
                  </a:lnTo>
                  <a:lnTo>
                    <a:pt x="9505" y="858"/>
                  </a:lnTo>
                  <a:lnTo>
                    <a:pt x="9271"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11;p45">
              <a:extLst>
                <a:ext uri="{FF2B5EF4-FFF2-40B4-BE49-F238E27FC236}">
                  <a16:creationId xmlns:a16="http://schemas.microsoft.com/office/drawing/2014/main" id="{255DF351-C521-49A5-BE97-D6A341B0308E}"/>
                </a:ext>
              </a:extLst>
            </p:cNvPr>
            <p:cNvSpPr/>
            <p:nvPr/>
          </p:nvSpPr>
          <p:spPr>
            <a:xfrm rot="3657067">
              <a:off x="1661668" y="2691552"/>
              <a:ext cx="300876" cy="106074"/>
            </a:xfrm>
            <a:custGeom>
              <a:avLst/>
              <a:gdLst/>
              <a:ahLst/>
              <a:cxnLst/>
              <a:rect l="l" t="t" r="r" b="b"/>
              <a:pathLst>
                <a:path w="9505" h="3351" fill="none" extrusionOk="0">
                  <a:moveTo>
                    <a:pt x="234" y="3351"/>
                  </a:moveTo>
                  <a:lnTo>
                    <a:pt x="9505" y="858"/>
                  </a:lnTo>
                  <a:lnTo>
                    <a:pt x="9271" y="1"/>
                  </a:lnTo>
                  <a:lnTo>
                    <a:pt x="1" y="24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420;p45">
            <a:extLst>
              <a:ext uri="{FF2B5EF4-FFF2-40B4-BE49-F238E27FC236}">
                <a16:creationId xmlns:a16="http://schemas.microsoft.com/office/drawing/2014/main" id="{7E13F68E-B98B-432D-A623-FFCF418E5433}"/>
              </a:ext>
            </a:extLst>
          </p:cNvPr>
          <p:cNvSpPr/>
          <p:nvPr/>
        </p:nvSpPr>
        <p:spPr>
          <a:xfrm>
            <a:off x="6484653" y="404992"/>
            <a:ext cx="514144" cy="864678"/>
          </a:xfrm>
          <a:custGeom>
            <a:avLst/>
            <a:gdLst/>
            <a:ahLst/>
            <a:cxnLst/>
            <a:rect l="l" t="t" r="r" b="b"/>
            <a:pathLst>
              <a:path w="11998" h="20178" extrusionOk="0">
                <a:moveTo>
                  <a:pt x="10907" y="0"/>
                </a:moveTo>
                <a:lnTo>
                  <a:pt x="0" y="19554"/>
                </a:lnTo>
                <a:lnTo>
                  <a:pt x="1091" y="20177"/>
                </a:lnTo>
                <a:lnTo>
                  <a:pt x="11997" y="624"/>
                </a:lnTo>
                <a:lnTo>
                  <a:pt x="11764" y="468"/>
                </a:lnTo>
                <a:lnTo>
                  <a:pt x="11218" y="156"/>
                </a:lnTo>
                <a:lnTo>
                  <a:pt x="109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2574;p52">
            <a:extLst>
              <a:ext uri="{FF2B5EF4-FFF2-40B4-BE49-F238E27FC236}">
                <a16:creationId xmlns:a16="http://schemas.microsoft.com/office/drawing/2014/main" id="{0896EDAB-FF4F-4B57-A287-3395AE7C9CC2}"/>
              </a:ext>
            </a:extLst>
          </p:cNvPr>
          <p:cNvGrpSpPr/>
          <p:nvPr/>
        </p:nvGrpSpPr>
        <p:grpSpPr>
          <a:xfrm>
            <a:off x="5075288" y="442524"/>
            <a:ext cx="1303537" cy="1181215"/>
            <a:chOff x="10226100" y="978132"/>
            <a:chExt cx="1303537" cy="1181215"/>
          </a:xfrm>
        </p:grpSpPr>
        <p:sp>
          <p:nvSpPr>
            <p:cNvPr id="109" name="Google Shape;2575;p52">
              <a:extLst>
                <a:ext uri="{FF2B5EF4-FFF2-40B4-BE49-F238E27FC236}">
                  <a16:creationId xmlns:a16="http://schemas.microsoft.com/office/drawing/2014/main" id="{7D51B32D-7CA5-4D46-8F78-0B8C996D4E57}"/>
                </a:ext>
              </a:extLst>
            </p:cNvPr>
            <p:cNvSpPr/>
            <p:nvPr/>
          </p:nvSpPr>
          <p:spPr>
            <a:xfrm flipH="1">
              <a:off x="10226100" y="1368394"/>
              <a:ext cx="1280126" cy="790953"/>
            </a:xfrm>
            <a:custGeom>
              <a:avLst/>
              <a:gdLst/>
              <a:ahLst/>
              <a:cxnLst/>
              <a:rect l="l" t="t" r="r" b="b"/>
              <a:pathLst>
                <a:path w="38330" h="23683" extrusionOk="0">
                  <a:moveTo>
                    <a:pt x="32954" y="0"/>
                  </a:moveTo>
                  <a:lnTo>
                    <a:pt x="32720" y="78"/>
                  </a:lnTo>
                  <a:lnTo>
                    <a:pt x="6856" y="9972"/>
                  </a:lnTo>
                  <a:lnTo>
                    <a:pt x="6545" y="10050"/>
                  </a:lnTo>
                  <a:lnTo>
                    <a:pt x="6311" y="10283"/>
                  </a:lnTo>
                  <a:lnTo>
                    <a:pt x="6077" y="10517"/>
                  </a:lnTo>
                  <a:lnTo>
                    <a:pt x="5922" y="10829"/>
                  </a:lnTo>
                  <a:lnTo>
                    <a:pt x="5844" y="11140"/>
                  </a:lnTo>
                  <a:lnTo>
                    <a:pt x="5844" y="11452"/>
                  </a:lnTo>
                  <a:lnTo>
                    <a:pt x="5844" y="11763"/>
                  </a:lnTo>
                  <a:lnTo>
                    <a:pt x="6000" y="12075"/>
                  </a:lnTo>
                  <a:lnTo>
                    <a:pt x="4831" y="12542"/>
                  </a:lnTo>
                  <a:lnTo>
                    <a:pt x="2572" y="17762"/>
                  </a:lnTo>
                  <a:lnTo>
                    <a:pt x="2961" y="18619"/>
                  </a:lnTo>
                  <a:lnTo>
                    <a:pt x="390" y="19787"/>
                  </a:lnTo>
                  <a:lnTo>
                    <a:pt x="1" y="22202"/>
                  </a:lnTo>
                  <a:lnTo>
                    <a:pt x="3818" y="20489"/>
                  </a:lnTo>
                  <a:lnTo>
                    <a:pt x="3541" y="19823"/>
                  </a:lnTo>
                  <a:lnTo>
                    <a:pt x="3541" y="19823"/>
                  </a:lnTo>
                  <a:lnTo>
                    <a:pt x="4208" y="21423"/>
                  </a:lnTo>
                  <a:lnTo>
                    <a:pt x="9583" y="23215"/>
                  </a:lnTo>
                  <a:lnTo>
                    <a:pt x="10674" y="22748"/>
                  </a:lnTo>
                  <a:lnTo>
                    <a:pt x="10985" y="23137"/>
                  </a:lnTo>
                  <a:lnTo>
                    <a:pt x="11297" y="23449"/>
                  </a:lnTo>
                  <a:lnTo>
                    <a:pt x="11686" y="23605"/>
                  </a:lnTo>
                  <a:lnTo>
                    <a:pt x="12154" y="23683"/>
                  </a:lnTo>
                  <a:lnTo>
                    <a:pt x="12543" y="23605"/>
                  </a:lnTo>
                  <a:lnTo>
                    <a:pt x="12855" y="23449"/>
                  </a:lnTo>
                  <a:lnTo>
                    <a:pt x="37473" y="10907"/>
                  </a:lnTo>
                  <a:lnTo>
                    <a:pt x="37784" y="10751"/>
                  </a:lnTo>
                  <a:lnTo>
                    <a:pt x="37940" y="10517"/>
                  </a:lnTo>
                  <a:lnTo>
                    <a:pt x="38174" y="10283"/>
                  </a:lnTo>
                  <a:lnTo>
                    <a:pt x="38252" y="9972"/>
                  </a:lnTo>
                  <a:lnTo>
                    <a:pt x="38329" y="9738"/>
                  </a:lnTo>
                  <a:lnTo>
                    <a:pt x="38329" y="9426"/>
                  </a:lnTo>
                  <a:lnTo>
                    <a:pt x="38329" y="9115"/>
                  </a:lnTo>
                  <a:lnTo>
                    <a:pt x="38252" y="8803"/>
                  </a:lnTo>
                  <a:lnTo>
                    <a:pt x="34668" y="935"/>
                  </a:lnTo>
                  <a:lnTo>
                    <a:pt x="34434" y="545"/>
                  </a:lnTo>
                  <a:lnTo>
                    <a:pt x="34123" y="234"/>
                  </a:lnTo>
                  <a:lnTo>
                    <a:pt x="33733" y="78"/>
                  </a:lnTo>
                  <a:lnTo>
                    <a:pt x="33266"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76;p52">
              <a:extLst>
                <a:ext uri="{FF2B5EF4-FFF2-40B4-BE49-F238E27FC236}">
                  <a16:creationId xmlns:a16="http://schemas.microsoft.com/office/drawing/2014/main" id="{B7C1242B-C6E2-433E-8C27-57D6AF06B097}"/>
                </a:ext>
              </a:extLst>
            </p:cNvPr>
            <p:cNvSpPr/>
            <p:nvPr/>
          </p:nvSpPr>
          <p:spPr>
            <a:xfrm flipH="1">
              <a:off x="10226100" y="1368394"/>
              <a:ext cx="1280126" cy="790953"/>
            </a:xfrm>
            <a:custGeom>
              <a:avLst/>
              <a:gdLst/>
              <a:ahLst/>
              <a:cxnLst/>
              <a:rect l="l" t="t" r="r" b="b"/>
              <a:pathLst>
                <a:path w="38330" h="23683" fill="none" extrusionOk="0">
                  <a:moveTo>
                    <a:pt x="33266" y="0"/>
                  </a:moveTo>
                  <a:lnTo>
                    <a:pt x="33266" y="0"/>
                  </a:lnTo>
                  <a:lnTo>
                    <a:pt x="32954" y="0"/>
                  </a:lnTo>
                  <a:lnTo>
                    <a:pt x="32720" y="78"/>
                  </a:lnTo>
                  <a:lnTo>
                    <a:pt x="6856" y="9972"/>
                  </a:lnTo>
                  <a:lnTo>
                    <a:pt x="6856" y="9972"/>
                  </a:lnTo>
                  <a:lnTo>
                    <a:pt x="6545" y="10050"/>
                  </a:lnTo>
                  <a:lnTo>
                    <a:pt x="6311" y="10283"/>
                  </a:lnTo>
                  <a:lnTo>
                    <a:pt x="6077" y="10517"/>
                  </a:lnTo>
                  <a:lnTo>
                    <a:pt x="5922" y="10829"/>
                  </a:lnTo>
                  <a:lnTo>
                    <a:pt x="5844" y="11140"/>
                  </a:lnTo>
                  <a:lnTo>
                    <a:pt x="5844" y="11452"/>
                  </a:lnTo>
                  <a:lnTo>
                    <a:pt x="5844" y="11763"/>
                  </a:lnTo>
                  <a:lnTo>
                    <a:pt x="6000" y="12075"/>
                  </a:lnTo>
                  <a:lnTo>
                    <a:pt x="4831" y="12542"/>
                  </a:lnTo>
                  <a:lnTo>
                    <a:pt x="2572" y="17762"/>
                  </a:lnTo>
                  <a:lnTo>
                    <a:pt x="2961" y="18619"/>
                  </a:lnTo>
                  <a:lnTo>
                    <a:pt x="390" y="19787"/>
                  </a:lnTo>
                  <a:lnTo>
                    <a:pt x="1" y="22202"/>
                  </a:lnTo>
                  <a:lnTo>
                    <a:pt x="3818" y="20489"/>
                  </a:lnTo>
                  <a:lnTo>
                    <a:pt x="3429" y="19554"/>
                  </a:lnTo>
                  <a:lnTo>
                    <a:pt x="4208" y="21423"/>
                  </a:lnTo>
                  <a:lnTo>
                    <a:pt x="9583" y="23215"/>
                  </a:lnTo>
                  <a:lnTo>
                    <a:pt x="10674" y="22748"/>
                  </a:lnTo>
                  <a:lnTo>
                    <a:pt x="10674" y="22748"/>
                  </a:lnTo>
                  <a:lnTo>
                    <a:pt x="10985" y="23137"/>
                  </a:lnTo>
                  <a:lnTo>
                    <a:pt x="11297" y="23449"/>
                  </a:lnTo>
                  <a:lnTo>
                    <a:pt x="11686" y="23605"/>
                  </a:lnTo>
                  <a:lnTo>
                    <a:pt x="12154" y="23683"/>
                  </a:lnTo>
                  <a:lnTo>
                    <a:pt x="12154" y="23683"/>
                  </a:lnTo>
                  <a:lnTo>
                    <a:pt x="12543" y="23605"/>
                  </a:lnTo>
                  <a:lnTo>
                    <a:pt x="12855" y="23449"/>
                  </a:lnTo>
                  <a:lnTo>
                    <a:pt x="37473" y="10907"/>
                  </a:lnTo>
                  <a:lnTo>
                    <a:pt x="37473" y="10907"/>
                  </a:lnTo>
                  <a:lnTo>
                    <a:pt x="37784" y="10751"/>
                  </a:lnTo>
                  <a:lnTo>
                    <a:pt x="37940" y="10517"/>
                  </a:lnTo>
                  <a:lnTo>
                    <a:pt x="38174" y="10283"/>
                  </a:lnTo>
                  <a:lnTo>
                    <a:pt x="38252" y="9972"/>
                  </a:lnTo>
                  <a:lnTo>
                    <a:pt x="38329" y="9738"/>
                  </a:lnTo>
                  <a:lnTo>
                    <a:pt x="38329" y="9426"/>
                  </a:lnTo>
                  <a:lnTo>
                    <a:pt x="38329" y="9115"/>
                  </a:lnTo>
                  <a:lnTo>
                    <a:pt x="38252" y="8803"/>
                  </a:lnTo>
                  <a:lnTo>
                    <a:pt x="34668" y="935"/>
                  </a:lnTo>
                  <a:lnTo>
                    <a:pt x="34668" y="935"/>
                  </a:lnTo>
                  <a:lnTo>
                    <a:pt x="34434" y="545"/>
                  </a:lnTo>
                  <a:lnTo>
                    <a:pt x="34123" y="234"/>
                  </a:lnTo>
                  <a:lnTo>
                    <a:pt x="33733" y="78"/>
                  </a:lnTo>
                  <a:lnTo>
                    <a:pt x="33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77;p52">
              <a:extLst>
                <a:ext uri="{FF2B5EF4-FFF2-40B4-BE49-F238E27FC236}">
                  <a16:creationId xmlns:a16="http://schemas.microsoft.com/office/drawing/2014/main" id="{0EB096D5-934C-4260-8763-C40C67B61DCE}"/>
                </a:ext>
              </a:extLst>
            </p:cNvPr>
            <p:cNvSpPr/>
            <p:nvPr/>
          </p:nvSpPr>
          <p:spPr>
            <a:xfrm flipH="1">
              <a:off x="10499293" y="978132"/>
              <a:ext cx="978313" cy="1014716"/>
            </a:xfrm>
            <a:custGeom>
              <a:avLst/>
              <a:gdLst/>
              <a:ahLst/>
              <a:cxnLst/>
              <a:rect l="l" t="t" r="r" b="b"/>
              <a:pathLst>
                <a:path w="29293" h="30383" extrusionOk="0">
                  <a:moveTo>
                    <a:pt x="21346" y="1"/>
                  </a:moveTo>
                  <a:lnTo>
                    <a:pt x="21035" y="79"/>
                  </a:lnTo>
                  <a:lnTo>
                    <a:pt x="20723" y="156"/>
                  </a:lnTo>
                  <a:lnTo>
                    <a:pt x="20490" y="312"/>
                  </a:lnTo>
                  <a:lnTo>
                    <a:pt x="20256" y="468"/>
                  </a:lnTo>
                  <a:lnTo>
                    <a:pt x="468" y="19788"/>
                  </a:lnTo>
                  <a:lnTo>
                    <a:pt x="235" y="20022"/>
                  </a:lnTo>
                  <a:lnTo>
                    <a:pt x="79" y="20333"/>
                  </a:lnTo>
                  <a:lnTo>
                    <a:pt x="1" y="20645"/>
                  </a:lnTo>
                  <a:lnTo>
                    <a:pt x="1" y="20957"/>
                  </a:lnTo>
                  <a:lnTo>
                    <a:pt x="1" y="21268"/>
                  </a:lnTo>
                  <a:lnTo>
                    <a:pt x="79" y="21580"/>
                  </a:lnTo>
                  <a:lnTo>
                    <a:pt x="235" y="21891"/>
                  </a:lnTo>
                  <a:lnTo>
                    <a:pt x="468" y="22125"/>
                  </a:lnTo>
                  <a:lnTo>
                    <a:pt x="9038" y="29993"/>
                  </a:lnTo>
                  <a:lnTo>
                    <a:pt x="9349" y="30227"/>
                  </a:lnTo>
                  <a:lnTo>
                    <a:pt x="9661" y="30305"/>
                  </a:lnTo>
                  <a:lnTo>
                    <a:pt x="9973" y="30383"/>
                  </a:lnTo>
                  <a:lnTo>
                    <a:pt x="10596" y="30383"/>
                  </a:lnTo>
                  <a:lnTo>
                    <a:pt x="10829" y="30227"/>
                  </a:lnTo>
                  <a:lnTo>
                    <a:pt x="11141" y="30071"/>
                  </a:lnTo>
                  <a:lnTo>
                    <a:pt x="11375" y="29838"/>
                  </a:lnTo>
                  <a:lnTo>
                    <a:pt x="28903" y="8492"/>
                  </a:lnTo>
                  <a:lnTo>
                    <a:pt x="29137" y="8258"/>
                  </a:lnTo>
                  <a:lnTo>
                    <a:pt x="29215" y="7947"/>
                  </a:lnTo>
                  <a:lnTo>
                    <a:pt x="29293" y="7635"/>
                  </a:lnTo>
                  <a:lnTo>
                    <a:pt x="29293" y="7324"/>
                  </a:lnTo>
                  <a:lnTo>
                    <a:pt x="29215" y="7090"/>
                  </a:lnTo>
                  <a:lnTo>
                    <a:pt x="29137" y="6778"/>
                  </a:lnTo>
                  <a:lnTo>
                    <a:pt x="28981" y="6544"/>
                  </a:lnTo>
                  <a:lnTo>
                    <a:pt x="28747" y="6311"/>
                  </a:lnTo>
                  <a:lnTo>
                    <a:pt x="22437" y="468"/>
                  </a:lnTo>
                  <a:lnTo>
                    <a:pt x="22203" y="234"/>
                  </a:lnTo>
                  <a:lnTo>
                    <a:pt x="21892" y="156"/>
                  </a:lnTo>
                  <a:lnTo>
                    <a:pt x="21580" y="79"/>
                  </a:lnTo>
                  <a:lnTo>
                    <a:pt x="21346" y="1"/>
                  </a:lnTo>
                  <a:close/>
                </a:path>
              </a:pathLst>
            </a:custGeom>
            <a:solidFill>
              <a:srgbClr val="E98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78;p52">
              <a:extLst>
                <a:ext uri="{FF2B5EF4-FFF2-40B4-BE49-F238E27FC236}">
                  <a16:creationId xmlns:a16="http://schemas.microsoft.com/office/drawing/2014/main" id="{BD43F88C-FE23-43AA-8716-0C5FA6503B46}"/>
                </a:ext>
              </a:extLst>
            </p:cNvPr>
            <p:cNvSpPr/>
            <p:nvPr/>
          </p:nvSpPr>
          <p:spPr>
            <a:xfrm flipH="1">
              <a:off x="10715249" y="1199279"/>
              <a:ext cx="569828" cy="608836"/>
            </a:xfrm>
            <a:custGeom>
              <a:avLst/>
              <a:gdLst/>
              <a:ahLst/>
              <a:cxnLst/>
              <a:rect l="l" t="t" r="r" b="b"/>
              <a:pathLst>
                <a:path w="17062" h="18230" extrusionOk="0">
                  <a:moveTo>
                    <a:pt x="14880" y="0"/>
                  </a:moveTo>
                  <a:lnTo>
                    <a:pt x="14569" y="156"/>
                  </a:lnTo>
                  <a:lnTo>
                    <a:pt x="14257" y="312"/>
                  </a:lnTo>
                  <a:lnTo>
                    <a:pt x="14023" y="546"/>
                  </a:lnTo>
                  <a:lnTo>
                    <a:pt x="390" y="15347"/>
                  </a:lnTo>
                  <a:lnTo>
                    <a:pt x="234" y="15659"/>
                  </a:lnTo>
                  <a:lnTo>
                    <a:pt x="79" y="15971"/>
                  </a:lnTo>
                  <a:lnTo>
                    <a:pt x="1" y="16282"/>
                  </a:lnTo>
                  <a:lnTo>
                    <a:pt x="1" y="16594"/>
                  </a:lnTo>
                  <a:lnTo>
                    <a:pt x="1" y="16905"/>
                  </a:lnTo>
                  <a:lnTo>
                    <a:pt x="79" y="17217"/>
                  </a:lnTo>
                  <a:lnTo>
                    <a:pt x="312" y="17529"/>
                  </a:lnTo>
                  <a:lnTo>
                    <a:pt x="546" y="17762"/>
                  </a:lnTo>
                  <a:lnTo>
                    <a:pt x="780" y="17996"/>
                  </a:lnTo>
                  <a:lnTo>
                    <a:pt x="1091" y="18152"/>
                  </a:lnTo>
                  <a:lnTo>
                    <a:pt x="1403" y="18230"/>
                  </a:lnTo>
                  <a:lnTo>
                    <a:pt x="2104" y="18230"/>
                  </a:lnTo>
                  <a:lnTo>
                    <a:pt x="2416" y="18074"/>
                  </a:lnTo>
                  <a:lnTo>
                    <a:pt x="2727" y="17918"/>
                  </a:lnTo>
                  <a:lnTo>
                    <a:pt x="2961" y="17684"/>
                  </a:lnTo>
                  <a:lnTo>
                    <a:pt x="16594" y="2883"/>
                  </a:lnTo>
                  <a:lnTo>
                    <a:pt x="16750" y="2571"/>
                  </a:lnTo>
                  <a:lnTo>
                    <a:pt x="16906" y="2260"/>
                  </a:lnTo>
                  <a:lnTo>
                    <a:pt x="16984" y="1948"/>
                  </a:lnTo>
                  <a:lnTo>
                    <a:pt x="17062" y="1636"/>
                  </a:lnTo>
                  <a:lnTo>
                    <a:pt x="16984" y="1325"/>
                  </a:lnTo>
                  <a:lnTo>
                    <a:pt x="16906" y="935"/>
                  </a:lnTo>
                  <a:lnTo>
                    <a:pt x="16672" y="702"/>
                  </a:lnTo>
                  <a:lnTo>
                    <a:pt x="16438" y="390"/>
                  </a:lnTo>
                  <a:lnTo>
                    <a:pt x="16205" y="234"/>
                  </a:lnTo>
                  <a:lnTo>
                    <a:pt x="15893" y="78"/>
                  </a:lnTo>
                  <a:lnTo>
                    <a:pt x="15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79;p52">
              <a:extLst>
                <a:ext uri="{FF2B5EF4-FFF2-40B4-BE49-F238E27FC236}">
                  <a16:creationId xmlns:a16="http://schemas.microsoft.com/office/drawing/2014/main" id="{8F25995E-EC0C-433B-9B78-4E95F533D660}"/>
                </a:ext>
              </a:extLst>
            </p:cNvPr>
            <p:cNvSpPr/>
            <p:nvPr/>
          </p:nvSpPr>
          <p:spPr>
            <a:xfrm flipH="1">
              <a:off x="11175759" y="1717012"/>
              <a:ext cx="312233" cy="309628"/>
            </a:xfrm>
            <a:custGeom>
              <a:avLst/>
              <a:gdLst/>
              <a:ahLst/>
              <a:cxnLst/>
              <a:rect l="l" t="t" r="r" b="b"/>
              <a:pathLst>
                <a:path w="9349" h="9271" extrusionOk="0">
                  <a:moveTo>
                    <a:pt x="779" y="0"/>
                  </a:moveTo>
                  <a:lnTo>
                    <a:pt x="0" y="857"/>
                  </a:lnTo>
                  <a:lnTo>
                    <a:pt x="0" y="6544"/>
                  </a:lnTo>
                  <a:lnTo>
                    <a:pt x="2883" y="9271"/>
                  </a:lnTo>
                  <a:lnTo>
                    <a:pt x="8570" y="8803"/>
                  </a:lnTo>
                  <a:lnTo>
                    <a:pt x="9349" y="7868"/>
                  </a:lnTo>
                  <a:lnTo>
                    <a:pt x="77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80;p52">
              <a:extLst>
                <a:ext uri="{FF2B5EF4-FFF2-40B4-BE49-F238E27FC236}">
                  <a16:creationId xmlns:a16="http://schemas.microsoft.com/office/drawing/2014/main" id="{467A49AA-DA55-43DC-B10E-BE3C75500DC8}"/>
                </a:ext>
              </a:extLst>
            </p:cNvPr>
            <p:cNvSpPr/>
            <p:nvPr/>
          </p:nvSpPr>
          <p:spPr>
            <a:xfrm flipH="1">
              <a:off x="11415117" y="1958963"/>
              <a:ext cx="114520" cy="148318"/>
            </a:xfrm>
            <a:custGeom>
              <a:avLst/>
              <a:gdLst/>
              <a:ahLst/>
              <a:cxnLst/>
              <a:rect l="l" t="t" r="r" b="b"/>
              <a:pathLst>
                <a:path w="3429" h="4441" extrusionOk="0">
                  <a:moveTo>
                    <a:pt x="1948" y="0"/>
                  </a:moveTo>
                  <a:lnTo>
                    <a:pt x="1" y="2103"/>
                  </a:lnTo>
                  <a:lnTo>
                    <a:pt x="624" y="4441"/>
                  </a:lnTo>
                  <a:lnTo>
                    <a:pt x="3429" y="1324"/>
                  </a:lnTo>
                  <a:lnTo>
                    <a:pt x="19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2641;p54">
            <a:extLst>
              <a:ext uri="{FF2B5EF4-FFF2-40B4-BE49-F238E27FC236}">
                <a16:creationId xmlns:a16="http://schemas.microsoft.com/office/drawing/2014/main" id="{1AD7ECBC-ED84-4997-8033-BC9667236B9C}"/>
              </a:ext>
            </a:extLst>
          </p:cNvPr>
          <p:cNvGrpSpPr/>
          <p:nvPr/>
        </p:nvGrpSpPr>
        <p:grpSpPr>
          <a:xfrm>
            <a:off x="6901257" y="2196456"/>
            <a:ext cx="2175913" cy="1827081"/>
            <a:chOff x="547063" y="1830525"/>
            <a:chExt cx="2175913" cy="1827081"/>
          </a:xfrm>
        </p:grpSpPr>
        <p:sp>
          <p:nvSpPr>
            <p:cNvPr id="116" name="Google Shape;2642;p54">
              <a:extLst>
                <a:ext uri="{FF2B5EF4-FFF2-40B4-BE49-F238E27FC236}">
                  <a16:creationId xmlns:a16="http://schemas.microsoft.com/office/drawing/2014/main" id="{DB006294-C541-4CBB-A3DA-AACF5A5FC324}"/>
                </a:ext>
              </a:extLst>
            </p:cNvPr>
            <p:cNvSpPr/>
            <p:nvPr/>
          </p:nvSpPr>
          <p:spPr>
            <a:xfrm>
              <a:off x="1397475" y="2388931"/>
              <a:ext cx="1325500" cy="1268675"/>
            </a:xfrm>
            <a:custGeom>
              <a:avLst/>
              <a:gdLst/>
              <a:ahLst/>
              <a:cxnLst/>
              <a:rect l="l" t="t" r="r" b="b"/>
              <a:pathLst>
                <a:path w="53020" h="50747" extrusionOk="0">
                  <a:moveTo>
                    <a:pt x="44167" y="50747"/>
                  </a:moveTo>
                  <a:cubicBezTo>
                    <a:pt x="53873" y="45896"/>
                    <a:pt x="56633" y="23165"/>
                    <a:pt x="46928" y="18312"/>
                  </a:cubicBezTo>
                  <a:cubicBezTo>
                    <a:pt x="42588" y="16142"/>
                    <a:pt x="31814" y="21865"/>
                    <a:pt x="34506" y="25903"/>
                  </a:cubicBezTo>
                  <a:cubicBezTo>
                    <a:pt x="36364" y="28690"/>
                    <a:pt x="43355" y="26391"/>
                    <a:pt x="44167" y="23142"/>
                  </a:cubicBezTo>
                  <a:cubicBezTo>
                    <a:pt x="45332" y="18482"/>
                    <a:pt x="42691" y="13336"/>
                    <a:pt x="40027" y="9340"/>
                  </a:cubicBezTo>
                  <a:cubicBezTo>
                    <a:pt x="32608" y="-1788"/>
                    <a:pt x="9457" y="-2877"/>
                    <a:pt x="0" y="6580"/>
                  </a:cubicBezTo>
                </a:path>
              </a:pathLst>
            </a:custGeom>
            <a:noFill/>
            <a:ln w="9525" cap="flat" cmpd="sng">
              <a:solidFill>
                <a:srgbClr val="E85D85"/>
              </a:solidFill>
              <a:prstDash val="solid"/>
              <a:round/>
              <a:headEnd type="none" w="med" len="med"/>
              <a:tailEnd type="none" w="med" len="med"/>
            </a:ln>
          </p:spPr>
        </p:sp>
        <p:grpSp>
          <p:nvGrpSpPr>
            <p:cNvPr id="117" name="Google Shape;2643;p54">
              <a:extLst>
                <a:ext uri="{FF2B5EF4-FFF2-40B4-BE49-F238E27FC236}">
                  <a16:creationId xmlns:a16="http://schemas.microsoft.com/office/drawing/2014/main" id="{B5A66579-EA18-40F2-8D12-16589BA95B8D}"/>
                </a:ext>
              </a:extLst>
            </p:cNvPr>
            <p:cNvGrpSpPr/>
            <p:nvPr/>
          </p:nvGrpSpPr>
          <p:grpSpPr>
            <a:xfrm>
              <a:off x="547063" y="1830525"/>
              <a:ext cx="1111625" cy="1058950"/>
              <a:chOff x="1375188" y="1714750"/>
              <a:chExt cx="1111625" cy="1058950"/>
            </a:xfrm>
          </p:grpSpPr>
          <p:sp>
            <p:nvSpPr>
              <p:cNvPr id="118" name="Google Shape;2644;p54">
                <a:extLst>
                  <a:ext uri="{FF2B5EF4-FFF2-40B4-BE49-F238E27FC236}">
                    <a16:creationId xmlns:a16="http://schemas.microsoft.com/office/drawing/2014/main" id="{C1E4E5B1-B3A7-4FFF-8440-B5827AF3D581}"/>
                  </a:ext>
                </a:extLst>
              </p:cNvPr>
              <p:cNvSpPr/>
              <p:nvPr/>
            </p:nvSpPr>
            <p:spPr>
              <a:xfrm>
                <a:off x="1459463" y="1746375"/>
                <a:ext cx="1027350" cy="1027325"/>
              </a:xfrm>
              <a:custGeom>
                <a:avLst/>
                <a:gdLst/>
                <a:ahLst/>
                <a:cxnLst/>
                <a:rect l="l" t="t" r="r" b="b"/>
                <a:pathLst>
                  <a:path w="41094" h="41093" extrusionOk="0">
                    <a:moveTo>
                      <a:pt x="20547" y="0"/>
                    </a:moveTo>
                    <a:lnTo>
                      <a:pt x="19072" y="106"/>
                    </a:lnTo>
                    <a:lnTo>
                      <a:pt x="17597" y="211"/>
                    </a:lnTo>
                    <a:lnTo>
                      <a:pt x="16016" y="527"/>
                    </a:lnTo>
                    <a:lnTo>
                      <a:pt x="14541" y="949"/>
                    </a:lnTo>
                    <a:lnTo>
                      <a:pt x="12539" y="1686"/>
                    </a:lnTo>
                    <a:lnTo>
                      <a:pt x="10748" y="2529"/>
                    </a:lnTo>
                    <a:lnTo>
                      <a:pt x="8957" y="3583"/>
                    </a:lnTo>
                    <a:lnTo>
                      <a:pt x="7376" y="4847"/>
                    </a:lnTo>
                    <a:lnTo>
                      <a:pt x="5901" y="6111"/>
                    </a:lnTo>
                    <a:lnTo>
                      <a:pt x="4637" y="7587"/>
                    </a:lnTo>
                    <a:lnTo>
                      <a:pt x="3478" y="9272"/>
                    </a:lnTo>
                    <a:lnTo>
                      <a:pt x="2424" y="10958"/>
                    </a:lnTo>
                    <a:lnTo>
                      <a:pt x="1581" y="12749"/>
                    </a:lnTo>
                    <a:lnTo>
                      <a:pt x="949" y="14541"/>
                    </a:lnTo>
                    <a:lnTo>
                      <a:pt x="422" y="16437"/>
                    </a:lnTo>
                    <a:lnTo>
                      <a:pt x="106" y="18439"/>
                    </a:lnTo>
                    <a:lnTo>
                      <a:pt x="1" y="20441"/>
                    </a:lnTo>
                    <a:lnTo>
                      <a:pt x="106" y="22443"/>
                    </a:lnTo>
                    <a:lnTo>
                      <a:pt x="422" y="24550"/>
                    </a:lnTo>
                    <a:lnTo>
                      <a:pt x="949" y="26552"/>
                    </a:lnTo>
                    <a:lnTo>
                      <a:pt x="1476" y="28238"/>
                    </a:lnTo>
                    <a:lnTo>
                      <a:pt x="2213" y="29713"/>
                    </a:lnTo>
                    <a:lnTo>
                      <a:pt x="2951" y="31188"/>
                    </a:lnTo>
                    <a:lnTo>
                      <a:pt x="3899" y="32558"/>
                    </a:lnTo>
                    <a:lnTo>
                      <a:pt x="4847" y="33822"/>
                    </a:lnTo>
                    <a:lnTo>
                      <a:pt x="6006" y="35087"/>
                    </a:lnTo>
                    <a:lnTo>
                      <a:pt x="7166" y="36140"/>
                    </a:lnTo>
                    <a:lnTo>
                      <a:pt x="8430" y="37194"/>
                    </a:lnTo>
                    <a:lnTo>
                      <a:pt x="9800" y="38037"/>
                    </a:lnTo>
                    <a:lnTo>
                      <a:pt x="11169" y="38880"/>
                    </a:lnTo>
                    <a:lnTo>
                      <a:pt x="12644" y="39512"/>
                    </a:lnTo>
                    <a:lnTo>
                      <a:pt x="14120" y="40039"/>
                    </a:lnTo>
                    <a:lnTo>
                      <a:pt x="15700" y="40566"/>
                    </a:lnTo>
                    <a:lnTo>
                      <a:pt x="17281" y="40882"/>
                    </a:lnTo>
                    <a:lnTo>
                      <a:pt x="18861" y="41092"/>
                    </a:lnTo>
                    <a:lnTo>
                      <a:pt x="22022" y="41092"/>
                    </a:lnTo>
                    <a:lnTo>
                      <a:pt x="23497" y="40882"/>
                    </a:lnTo>
                    <a:lnTo>
                      <a:pt x="25078" y="40671"/>
                    </a:lnTo>
                    <a:lnTo>
                      <a:pt x="26553" y="40250"/>
                    </a:lnTo>
                    <a:lnTo>
                      <a:pt x="28555" y="39512"/>
                    </a:lnTo>
                    <a:lnTo>
                      <a:pt x="30346" y="38669"/>
                    </a:lnTo>
                    <a:lnTo>
                      <a:pt x="32137" y="37510"/>
                    </a:lnTo>
                    <a:lnTo>
                      <a:pt x="33717" y="36351"/>
                    </a:lnTo>
                    <a:lnTo>
                      <a:pt x="35193" y="34981"/>
                    </a:lnTo>
                    <a:lnTo>
                      <a:pt x="36457" y="33506"/>
                    </a:lnTo>
                    <a:lnTo>
                      <a:pt x="37616" y="31926"/>
                    </a:lnTo>
                    <a:lnTo>
                      <a:pt x="38670" y="30240"/>
                    </a:lnTo>
                    <a:lnTo>
                      <a:pt x="39513" y="28449"/>
                    </a:lnTo>
                    <a:lnTo>
                      <a:pt x="40145" y="26552"/>
                    </a:lnTo>
                    <a:lnTo>
                      <a:pt x="40672" y="24656"/>
                    </a:lnTo>
                    <a:lnTo>
                      <a:pt x="40988" y="22759"/>
                    </a:lnTo>
                    <a:lnTo>
                      <a:pt x="41093" y="20652"/>
                    </a:lnTo>
                    <a:lnTo>
                      <a:pt x="40988" y="18650"/>
                    </a:lnTo>
                    <a:lnTo>
                      <a:pt x="40672" y="16648"/>
                    </a:lnTo>
                    <a:lnTo>
                      <a:pt x="40145" y="14646"/>
                    </a:lnTo>
                    <a:lnTo>
                      <a:pt x="39618" y="12960"/>
                    </a:lnTo>
                    <a:lnTo>
                      <a:pt x="38986" y="11380"/>
                    </a:lnTo>
                    <a:lnTo>
                      <a:pt x="38143" y="10010"/>
                    </a:lnTo>
                    <a:lnTo>
                      <a:pt x="37195" y="8535"/>
                    </a:lnTo>
                    <a:lnTo>
                      <a:pt x="36246" y="7270"/>
                    </a:lnTo>
                    <a:lnTo>
                      <a:pt x="35087" y="6111"/>
                    </a:lnTo>
                    <a:lnTo>
                      <a:pt x="33928" y="4952"/>
                    </a:lnTo>
                    <a:lnTo>
                      <a:pt x="32664" y="4004"/>
                    </a:lnTo>
                    <a:lnTo>
                      <a:pt x="31294" y="3056"/>
                    </a:lnTo>
                    <a:lnTo>
                      <a:pt x="29924" y="2318"/>
                    </a:lnTo>
                    <a:lnTo>
                      <a:pt x="28449" y="1581"/>
                    </a:lnTo>
                    <a:lnTo>
                      <a:pt x="26974" y="1054"/>
                    </a:lnTo>
                    <a:lnTo>
                      <a:pt x="25394" y="632"/>
                    </a:lnTo>
                    <a:lnTo>
                      <a:pt x="23813" y="316"/>
                    </a:lnTo>
                    <a:lnTo>
                      <a:pt x="22233" y="106"/>
                    </a:lnTo>
                    <a:lnTo>
                      <a:pt x="20547"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45;p54">
                <a:extLst>
                  <a:ext uri="{FF2B5EF4-FFF2-40B4-BE49-F238E27FC236}">
                    <a16:creationId xmlns:a16="http://schemas.microsoft.com/office/drawing/2014/main" id="{46DDA248-4154-49BE-AE4C-878C5992123F}"/>
                  </a:ext>
                </a:extLst>
              </p:cNvPr>
              <p:cNvSpPr/>
              <p:nvPr/>
            </p:nvSpPr>
            <p:spPr>
              <a:xfrm>
                <a:off x="1380438" y="1720025"/>
                <a:ext cx="1027350" cy="1027325"/>
              </a:xfrm>
              <a:custGeom>
                <a:avLst/>
                <a:gdLst/>
                <a:ahLst/>
                <a:cxnLst/>
                <a:rect l="l" t="t" r="r" b="b"/>
                <a:pathLst>
                  <a:path w="41094" h="41093" extrusionOk="0">
                    <a:moveTo>
                      <a:pt x="20652" y="1"/>
                    </a:moveTo>
                    <a:lnTo>
                      <a:pt x="18650" y="106"/>
                    </a:lnTo>
                    <a:lnTo>
                      <a:pt x="16648" y="317"/>
                    </a:lnTo>
                    <a:lnTo>
                      <a:pt x="14541" y="844"/>
                    </a:lnTo>
                    <a:lnTo>
                      <a:pt x="12645" y="1581"/>
                    </a:lnTo>
                    <a:lnTo>
                      <a:pt x="10748" y="2424"/>
                    </a:lnTo>
                    <a:lnTo>
                      <a:pt x="8957" y="3583"/>
                    </a:lnTo>
                    <a:lnTo>
                      <a:pt x="7376" y="4742"/>
                    </a:lnTo>
                    <a:lnTo>
                      <a:pt x="5901" y="6112"/>
                    </a:lnTo>
                    <a:lnTo>
                      <a:pt x="4637" y="7587"/>
                    </a:lnTo>
                    <a:lnTo>
                      <a:pt x="3478" y="9167"/>
                    </a:lnTo>
                    <a:lnTo>
                      <a:pt x="2424" y="10853"/>
                    </a:lnTo>
                    <a:lnTo>
                      <a:pt x="1581" y="12644"/>
                    </a:lnTo>
                    <a:lnTo>
                      <a:pt x="949" y="14541"/>
                    </a:lnTo>
                    <a:lnTo>
                      <a:pt x="422" y="16438"/>
                    </a:lnTo>
                    <a:lnTo>
                      <a:pt x="106" y="18334"/>
                    </a:lnTo>
                    <a:lnTo>
                      <a:pt x="1" y="20441"/>
                    </a:lnTo>
                    <a:lnTo>
                      <a:pt x="106" y="22443"/>
                    </a:lnTo>
                    <a:lnTo>
                      <a:pt x="422" y="24445"/>
                    </a:lnTo>
                    <a:lnTo>
                      <a:pt x="949" y="26447"/>
                    </a:lnTo>
                    <a:lnTo>
                      <a:pt x="1581" y="28449"/>
                    </a:lnTo>
                    <a:lnTo>
                      <a:pt x="2529" y="30346"/>
                    </a:lnTo>
                    <a:lnTo>
                      <a:pt x="3583" y="32031"/>
                    </a:lnTo>
                    <a:lnTo>
                      <a:pt x="4742" y="33717"/>
                    </a:lnTo>
                    <a:lnTo>
                      <a:pt x="6112" y="35087"/>
                    </a:lnTo>
                    <a:lnTo>
                      <a:pt x="7587" y="36457"/>
                    </a:lnTo>
                    <a:lnTo>
                      <a:pt x="9167" y="37616"/>
                    </a:lnTo>
                    <a:lnTo>
                      <a:pt x="10853" y="38669"/>
                    </a:lnTo>
                    <a:lnTo>
                      <a:pt x="12645" y="39512"/>
                    </a:lnTo>
                    <a:lnTo>
                      <a:pt x="14541" y="40145"/>
                    </a:lnTo>
                    <a:lnTo>
                      <a:pt x="16438" y="40671"/>
                    </a:lnTo>
                    <a:lnTo>
                      <a:pt x="18440" y="40987"/>
                    </a:lnTo>
                    <a:lnTo>
                      <a:pt x="20442" y="41093"/>
                    </a:lnTo>
                    <a:lnTo>
                      <a:pt x="22443" y="40987"/>
                    </a:lnTo>
                    <a:lnTo>
                      <a:pt x="24551" y="40671"/>
                    </a:lnTo>
                    <a:lnTo>
                      <a:pt x="26553" y="40145"/>
                    </a:lnTo>
                    <a:lnTo>
                      <a:pt x="28555" y="39407"/>
                    </a:lnTo>
                    <a:lnTo>
                      <a:pt x="30346" y="38564"/>
                    </a:lnTo>
                    <a:lnTo>
                      <a:pt x="32137" y="37510"/>
                    </a:lnTo>
                    <a:lnTo>
                      <a:pt x="33718" y="36246"/>
                    </a:lnTo>
                    <a:lnTo>
                      <a:pt x="35193" y="34982"/>
                    </a:lnTo>
                    <a:lnTo>
                      <a:pt x="36457" y="33507"/>
                    </a:lnTo>
                    <a:lnTo>
                      <a:pt x="37721" y="31821"/>
                    </a:lnTo>
                    <a:lnTo>
                      <a:pt x="38670" y="30135"/>
                    </a:lnTo>
                    <a:lnTo>
                      <a:pt x="39513" y="28344"/>
                    </a:lnTo>
                    <a:lnTo>
                      <a:pt x="40145" y="26552"/>
                    </a:lnTo>
                    <a:lnTo>
                      <a:pt x="40672" y="24656"/>
                    </a:lnTo>
                    <a:lnTo>
                      <a:pt x="40988" y="22654"/>
                    </a:lnTo>
                    <a:lnTo>
                      <a:pt x="41093" y="20652"/>
                    </a:lnTo>
                    <a:lnTo>
                      <a:pt x="40988" y="18650"/>
                    </a:lnTo>
                    <a:lnTo>
                      <a:pt x="40672" y="16543"/>
                    </a:lnTo>
                    <a:lnTo>
                      <a:pt x="40250" y="14541"/>
                    </a:lnTo>
                    <a:lnTo>
                      <a:pt x="39513" y="12539"/>
                    </a:lnTo>
                    <a:lnTo>
                      <a:pt x="38564" y="10642"/>
                    </a:lnTo>
                    <a:lnTo>
                      <a:pt x="37511" y="8957"/>
                    </a:lnTo>
                    <a:lnTo>
                      <a:pt x="36352" y="7376"/>
                    </a:lnTo>
                    <a:lnTo>
                      <a:pt x="34982" y="5901"/>
                    </a:lnTo>
                    <a:lnTo>
                      <a:pt x="33507" y="4531"/>
                    </a:lnTo>
                    <a:lnTo>
                      <a:pt x="31926" y="3372"/>
                    </a:lnTo>
                    <a:lnTo>
                      <a:pt x="30240" y="2424"/>
                    </a:lnTo>
                    <a:lnTo>
                      <a:pt x="28449" y="1581"/>
                    </a:lnTo>
                    <a:lnTo>
                      <a:pt x="26553" y="844"/>
                    </a:lnTo>
                    <a:lnTo>
                      <a:pt x="24656" y="422"/>
                    </a:lnTo>
                    <a:lnTo>
                      <a:pt x="22654" y="106"/>
                    </a:lnTo>
                    <a:lnTo>
                      <a:pt x="2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46;p54">
                <a:extLst>
                  <a:ext uri="{FF2B5EF4-FFF2-40B4-BE49-F238E27FC236}">
                    <a16:creationId xmlns:a16="http://schemas.microsoft.com/office/drawing/2014/main" id="{ACB6ED1B-E512-4F58-832C-AB46BCC9F367}"/>
                  </a:ext>
                </a:extLst>
              </p:cNvPr>
              <p:cNvSpPr/>
              <p:nvPr/>
            </p:nvSpPr>
            <p:spPr>
              <a:xfrm>
                <a:off x="1649113" y="1967625"/>
                <a:ext cx="758675" cy="779725"/>
              </a:xfrm>
              <a:custGeom>
                <a:avLst/>
                <a:gdLst/>
                <a:ahLst/>
                <a:cxnLst/>
                <a:rect l="l" t="t" r="r" b="b"/>
                <a:pathLst>
                  <a:path w="30347" h="31189" extrusionOk="0">
                    <a:moveTo>
                      <a:pt x="27396" y="1"/>
                    </a:moveTo>
                    <a:lnTo>
                      <a:pt x="27712" y="3162"/>
                    </a:lnTo>
                    <a:lnTo>
                      <a:pt x="27923" y="4953"/>
                    </a:lnTo>
                    <a:lnTo>
                      <a:pt x="27923" y="6850"/>
                    </a:lnTo>
                    <a:lnTo>
                      <a:pt x="27712" y="8852"/>
                    </a:lnTo>
                    <a:lnTo>
                      <a:pt x="27607" y="9800"/>
                    </a:lnTo>
                    <a:lnTo>
                      <a:pt x="27291" y="10853"/>
                    </a:lnTo>
                    <a:lnTo>
                      <a:pt x="26974" y="11907"/>
                    </a:lnTo>
                    <a:lnTo>
                      <a:pt x="26553" y="13066"/>
                    </a:lnTo>
                    <a:lnTo>
                      <a:pt x="26026" y="14120"/>
                    </a:lnTo>
                    <a:lnTo>
                      <a:pt x="25394" y="15279"/>
                    </a:lnTo>
                    <a:lnTo>
                      <a:pt x="24340" y="16754"/>
                    </a:lnTo>
                    <a:lnTo>
                      <a:pt x="23181" y="18124"/>
                    </a:lnTo>
                    <a:lnTo>
                      <a:pt x="21812" y="19493"/>
                    </a:lnTo>
                    <a:lnTo>
                      <a:pt x="20336" y="20652"/>
                    </a:lnTo>
                    <a:lnTo>
                      <a:pt x="18756" y="21811"/>
                    </a:lnTo>
                    <a:lnTo>
                      <a:pt x="17070" y="22865"/>
                    </a:lnTo>
                    <a:lnTo>
                      <a:pt x="15384" y="23813"/>
                    </a:lnTo>
                    <a:lnTo>
                      <a:pt x="13593" y="24656"/>
                    </a:lnTo>
                    <a:lnTo>
                      <a:pt x="11696" y="25394"/>
                    </a:lnTo>
                    <a:lnTo>
                      <a:pt x="9905" y="26131"/>
                    </a:lnTo>
                    <a:lnTo>
                      <a:pt x="8114" y="26764"/>
                    </a:lnTo>
                    <a:lnTo>
                      <a:pt x="6323" y="27290"/>
                    </a:lnTo>
                    <a:lnTo>
                      <a:pt x="2951" y="28133"/>
                    </a:lnTo>
                    <a:lnTo>
                      <a:pt x="1" y="28660"/>
                    </a:lnTo>
                    <a:lnTo>
                      <a:pt x="1792" y="29503"/>
                    </a:lnTo>
                    <a:lnTo>
                      <a:pt x="3689" y="30241"/>
                    </a:lnTo>
                    <a:lnTo>
                      <a:pt x="5585" y="30767"/>
                    </a:lnTo>
                    <a:lnTo>
                      <a:pt x="7587" y="31083"/>
                    </a:lnTo>
                    <a:lnTo>
                      <a:pt x="9589" y="31189"/>
                    </a:lnTo>
                    <a:lnTo>
                      <a:pt x="11696" y="31083"/>
                    </a:lnTo>
                    <a:lnTo>
                      <a:pt x="13698" y="30767"/>
                    </a:lnTo>
                    <a:lnTo>
                      <a:pt x="15806" y="30241"/>
                    </a:lnTo>
                    <a:lnTo>
                      <a:pt x="17808" y="29503"/>
                    </a:lnTo>
                    <a:lnTo>
                      <a:pt x="19599" y="28660"/>
                    </a:lnTo>
                    <a:lnTo>
                      <a:pt x="21390" y="27606"/>
                    </a:lnTo>
                    <a:lnTo>
                      <a:pt x="22971" y="26342"/>
                    </a:lnTo>
                    <a:lnTo>
                      <a:pt x="24446" y="25078"/>
                    </a:lnTo>
                    <a:lnTo>
                      <a:pt x="25710" y="23603"/>
                    </a:lnTo>
                    <a:lnTo>
                      <a:pt x="26974" y="21917"/>
                    </a:lnTo>
                    <a:lnTo>
                      <a:pt x="27923" y="20231"/>
                    </a:lnTo>
                    <a:lnTo>
                      <a:pt x="28766" y="18440"/>
                    </a:lnTo>
                    <a:lnTo>
                      <a:pt x="29398" y="16648"/>
                    </a:lnTo>
                    <a:lnTo>
                      <a:pt x="29925" y="14752"/>
                    </a:lnTo>
                    <a:lnTo>
                      <a:pt x="30241" y="12750"/>
                    </a:lnTo>
                    <a:lnTo>
                      <a:pt x="30346" y="10748"/>
                    </a:lnTo>
                    <a:lnTo>
                      <a:pt x="30241" y="8746"/>
                    </a:lnTo>
                    <a:lnTo>
                      <a:pt x="29925" y="6639"/>
                    </a:lnTo>
                    <a:lnTo>
                      <a:pt x="29503" y="4637"/>
                    </a:lnTo>
                    <a:lnTo>
                      <a:pt x="29082" y="3373"/>
                    </a:lnTo>
                    <a:lnTo>
                      <a:pt x="28555" y="2214"/>
                    </a:lnTo>
                    <a:lnTo>
                      <a:pt x="28028" y="1055"/>
                    </a:lnTo>
                    <a:lnTo>
                      <a:pt x="273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47;p54">
                <a:extLst>
                  <a:ext uri="{FF2B5EF4-FFF2-40B4-BE49-F238E27FC236}">
                    <a16:creationId xmlns:a16="http://schemas.microsoft.com/office/drawing/2014/main" id="{9163366A-225B-481C-871F-F81B03292E88}"/>
                  </a:ext>
                </a:extLst>
              </p:cNvPr>
              <p:cNvSpPr/>
              <p:nvPr/>
            </p:nvSpPr>
            <p:spPr>
              <a:xfrm>
                <a:off x="1717613" y="2428600"/>
                <a:ext cx="366175" cy="318750"/>
              </a:xfrm>
              <a:custGeom>
                <a:avLst/>
                <a:gdLst/>
                <a:ahLst/>
                <a:cxnLst/>
                <a:rect l="l" t="t" r="r" b="b"/>
                <a:pathLst>
                  <a:path w="14647" h="12750" extrusionOk="0">
                    <a:moveTo>
                      <a:pt x="10537" y="1"/>
                    </a:moveTo>
                    <a:lnTo>
                      <a:pt x="3161" y="738"/>
                    </a:lnTo>
                    <a:lnTo>
                      <a:pt x="0" y="7903"/>
                    </a:lnTo>
                    <a:lnTo>
                      <a:pt x="1897" y="12012"/>
                    </a:lnTo>
                    <a:lnTo>
                      <a:pt x="3267" y="12328"/>
                    </a:lnTo>
                    <a:lnTo>
                      <a:pt x="4637" y="12539"/>
                    </a:lnTo>
                    <a:lnTo>
                      <a:pt x="6006" y="12644"/>
                    </a:lnTo>
                    <a:lnTo>
                      <a:pt x="7376" y="12750"/>
                    </a:lnTo>
                    <a:lnTo>
                      <a:pt x="8851" y="12644"/>
                    </a:lnTo>
                    <a:lnTo>
                      <a:pt x="10221" y="12434"/>
                    </a:lnTo>
                    <a:lnTo>
                      <a:pt x="11696" y="12223"/>
                    </a:lnTo>
                    <a:lnTo>
                      <a:pt x="13066" y="11802"/>
                    </a:lnTo>
                    <a:lnTo>
                      <a:pt x="14225" y="11380"/>
                    </a:lnTo>
                    <a:lnTo>
                      <a:pt x="14646" y="6112"/>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48;p54">
                <a:extLst>
                  <a:ext uri="{FF2B5EF4-FFF2-40B4-BE49-F238E27FC236}">
                    <a16:creationId xmlns:a16="http://schemas.microsoft.com/office/drawing/2014/main" id="{65926F15-61C8-4E22-A75C-E80D598C069E}"/>
                  </a:ext>
                </a:extLst>
              </p:cNvPr>
              <p:cNvSpPr/>
              <p:nvPr/>
            </p:nvSpPr>
            <p:spPr>
              <a:xfrm>
                <a:off x="1714988" y="2423325"/>
                <a:ext cx="374050" cy="326675"/>
              </a:xfrm>
              <a:custGeom>
                <a:avLst/>
                <a:gdLst/>
                <a:ahLst/>
                <a:cxnLst/>
                <a:rect l="l" t="t" r="r" b="b"/>
                <a:pathLst>
                  <a:path w="14962" h="13067" extrusionOk="0">
                    <a:moveTo>
                      <a:pt x="10537" y="422"/>
                    </a:moveTo>
                    <a:lnTo>
                      <a:pt x="14540" y="6323"/>
                    </a:lnTo>
                    <a:lnTo>
                      <a:pt x="14125" y="11513"/>
                    </a:lnTo>
                    <a:lnTo>
                      <a:pt x="13065" y="11802"/>
                    </a:lnTo>
                    <a:lnTo>
                      <a:pt x="11590" y="12223"/>
                    </a:lnTo>
                    <a:lnTo>
                      <a:pt x="10115" y="12539"/>
                    </a:lnTo>
                    <a:lnTo>
                      <a:pt x="8640" y="12645"/>
                    </a:lnTo>
                    <a:lnTo>
                      <a:pt x="7165" y="12750"/>
                    </a:lnTo>
                    <a:lnTo>
                      <a:pt x="5901" y="12645"/>
                    </a:lnTo>
                    <a:lnTo>
                      <a:pt x="4636" y="12539"/>
                    </a:lnTo>
                    <a:lnTo>
                      <a:pt x="3372" y="12329"/>
                    </a:lnTo>
                    <a:lnTo>
                      <a:pt x="2169" y="12128"/>
                    </a:lnTo>
                    <a:lnTo>
                      <a:pt x="2169" y="12128"/>
                    </a:lnTo>
                    <a:lnTo>
                      <a:pt x="316" y="8114"/>
                    </a:lnTo>
                    <a:lnTo>
                      <a:pt x="3372" y="1055"/>
                    </a:lnTo>
                    <a:lnTo>
                      <a:pt x="10537" y="422"/>
                    </a:lnTo>
                    <a:close/>
                    <a:moveTo>
                      <a:pt x="10537" y="1"/>
                    </a:moveTo>
                    <a:lnTo>
                      <a:pt x="3266" y="739"/>
                    </a:lnTo>
                    <a:lnTo>
                      <a:pt x="3056" y="844"/>
                    </a:lnTo>
                    <a:lnTo>
                      <a:pt x="0" y="8009"/>
                    </a:lnTo>
                    <a:lnTo>
                      <a:pt x="0" y="8219"/>
                    </a:lnTo>
                    <a:lnTo>
                      <a:pt x="1897" y="12329"/>
                    </a:lnTo>
                    <a:lnTo>
                      <a:pt x="2002" y="12434"/>
                    </a:lnTo>
                    <a:lnTo>
                      <a:pt x="3266" y="12750"/>
                    </a:lnTo>
                    <a:lnTo>
                      <a:pt x="4531" y="12961"/>
                    </a:lnTo>
                    <a:lnTo>
                      <a:pt x="5901" y="13066"/>
                    </a:lnTo>
                    <a:lnTo>
                      <a:pt x="8640" y="13066"/>
                    </a:lnTo>
                    <a:lnTo>
                      <a:pt x="10221" y="12855"/>
                    </a:lnTo>
                    <a:lnTo>
                      <a:pt x="11696" y="12645"/>
                    </a:lnTo>
                    <a:lnTo>
                      <a:pt x="13171" y="12223"/>
                    </a:lnTo>
                    <a:lnTo>
                      <a:pt x="14330" y="11802"/>
                    </a:lnTo>
                    <a:lnTo>
                      <a:pt x="14435" y="11696"/>
                    </a:lnTo>
                    <a:lnTo>
                      <a:pt x="14962" y="6323"/>
                    </a:lnTo>
                    <a:lnTo>
                      <a:pt x="14857" y="6217"/>
                    </a:lnTo>
                    <a:lnTo>
                      <a:pt x="10747"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49;p54">
                <a:extLst>
                  <a:ext uri="{FF2B5EF4-FFF2-40B4-BE49-F238E27FC236}">
                    <a16:creationId xmlns:a16="http://schemas.microsoft.com/office/drawing/2014/main" id="{E96EDDD5-7299-406D-A079-08872F4D6BB7}"/>
                  </a:ext>
                </a:extLst>
              </p:cNvPr>
              <p:cNvSpPr/>
              <p:nvPr/>
            </p:nvSpPr>
            <p:spPr>
              <a:xfrm>
                <a:off x="1393613" y="1767450"/>
                <a:ext cx="326650" cy="353000"/>
              </a:xfrm>
              <a:custGeom>
                <a:avLst/>
                <a:gdLst/>
                <a:ahLst/>
                <a:cxnLst/>
                <a:rect l="l" t="t" r="r" b="b"/>
                <a:pathLst>
                  <a:path w="13066" h="14120" extrusionOk="0">
                    <a:moveTo>
                      <a:pt x="11380" y="0"/>
                    </a:moveTo>
                    <a:lnTo>
                      <a:pt x="10326" y="527"/>
                    </a:lnTo>
                    <a:lnTo>
                      <a:pt x="9273" y="1159"/>
                    </a:lnTo>
                    <a:lnTo>
                      <a:pt x="8219" y="1791"/>
                    </a:lnTo>
                    <a:lnTo>
                      <a:pt x="7271" y="2529"/>
                    </a:lnTo>
                    <a:lnTo>
                      <a:pt x="6428" y="3266"/>
                    </a:lnTo>
                    <a:lnTo>
                      <a:pt x="5585" y="4109"/>
                    </a:lnTo>
                    <a:lnTo>
                      <a:pt x="4742" y="4952"/>
                    </a:lnTo>
                    <a:lnTo>
                      <a:pt x="4004" y="5795"/>
                    </a:lnTo>
                    <a:lnTo>
                      <a:pt x="3267" y="6744"/>
                    </a:lnTo>
                    <a:lnTo>
                      <a:pt x="2635" y="7692"/>
                    </a:lnTo>
                    <a:lnTo>
                      <a:pt x="2108" y="8640"/>
                    </a:lnTo>
                    <a:lnTo>
                      <a:pt x="1476" y="9694"/>
                    </a:lnTo>
                    <a:lnTo>
                      <a:pt x="1054" y="10747"/>
                    </a:lnTo>
                    <a:lnTo>
                      <a:pt x="633" y="11906"/>
                    </a:lnTo>
                    <a:lnTo>
                      <a:pt x="317" y="12960"/>
                    </a:lnTo>
                    <a:lnTo>
                      <a:pt x="1" y="14119"/>
                    </a:lnTo>
                    <a:lnTo>
                      <a:pt x="9167" y="13592"/>
                    </a:lnTo>
                    <a:lnTo>
                      <a:pt x="13066" y="7376"/>
                    </a:lnTo>
                    <a:lnTo>
                      <a:pt x="113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50;p54">
                <a:extLst>
                  <a:ext uri="{FF2B5EF4-FFF2-40B4-BE49-F238E27FC236}">
                    <a16:creationId xmlns:a16="http://schemas.microsoft.com/office/drawing/2014/main" id="{9745B213-21E4-4DB7-91EA-66D8CD2DCC94}"/>
                  </a:ext>
                </a:extLst>
              </p:cNvPr>
              <p:cNvSpPr/>
              <p:nvPr/>
            </p:nvSpPr>
            <p:spPr>
              <a:xfrm>
                <a:off x="1388338" y="1762175"/>
                <a:ext cx="334575" cy="360900"/>
              </a:xfrm>
              <a:custGeom>
                <a:avLst/>
                <a:gdLst/>
                <a:ahLst/>
                <a:cxnLst/>
                <a:rect l="l" t="t" r="r" b="b"/>
                <a:pathLst>
                  <a:path w="13383" h="14436" extrusionOk="0">
                    <a:moveTo>
                      <a:pt x="11455" y="532"/>
                    </a:moveTo>
                    <a:lnTo>
                      <a:pt x="13066" y="7481"/>
                    </a:lnTo>
                    <a:lnTo>
                      <a:pt x="9273" y="13592"/>
                    </a:lnTo>
                    <a:lnTo>
                      <a:pt x="467" y="14104"/>
                    </a:lnTo>
                    <a:lnTo>
                      <a:pt x="467" y="14104"/>
                    </a:lnTo>
                    <a:lnTo>
                      <a:pt x="633" y="13276"/>
                    </a:lnTo>
                    <a:lnTo>
                      <a:pt x="1054" y="12117"/>
                    </a:lnTo>
                    <a:lnTo>
                      <a:pt x="1476" y="11064"/>
                    </a:lnTo>
                    <a:lnTo>
                      <a:pt x="1897" y="10010"/>
                    </a:lnTo>
                    <a:lnTo>
                      <a:pt x="2424" y="8956"/>
                    </a:lnTo>
                    <a:lnTo>
                      <a:pt x="3056" y="8008"/>
                    </a:lnTo>
                    <a:lnTo>
                      <a:pt x="3689" y="7060"/>
                    </a:lnTo>
                    <a:lnTo>
                      <a:pt x="4321" y="6112"/>
                    </a:lnTo>
                    <a:lnTo>
                      <a:pt x="5058" y="5269"/>
                    </a:lnTo>
                    <a:lnTo>
                      <a:pt x="5901" y="4426"/>
                    </a:lnTo>
                    <a:lnTo>
                      <a:pt x="6744" y="3583"/>
                    </a:lnTo>
                    <a:lnTo>
                      <a:pt x="7587" y="2845"/>
                    </a:lnTo>
                    <a:lnTo>
                      <a:pt x="8535" y="2108"/>
                    </a:lnTo>
                    <a:lnTo>
                      <a:pt x="9589" y="1476"/>
                    </a:lnTo>
                    <a:lnTo>
                      <a:pt x="10537" y="949"/>
                    </a:lnTo>
                    <a:lnTo>
                      <a:pt x="11455" y="532"/>
                    </a:lnTo>
                    <a:close/>
                    <a:moveTo>
                      <a:pt x="11486" y="0"/>
                    </a:moveTo>
                    <a:lnTo>
                      <a:pt x="10432" y="633"/>
                    </a:lnTo>
                    <a:lnTo>
                      <a:pt x="9378" y="1159"/>
                    </a:lnTo>
                    <a:lnTo>
                      <a:pt x="8325" y="1897"/>
                    </a:lnTo>
                    <a:lnTo>
                      <a:pt x="7376" y="2529"/>
                    </a:lnTo>
                    <a:lnTo>
                      <a:pt x="6533" y="3372"/>
                    </a:lnTo>
                    <a:lnTo>
                      <a:pt x="5585" y="4110"/>
                    </a:lnTo>
                    <a:lnTo>
                      <a:pt x="4848" y="4953"/>
                    </a:lnTo>
                    <a:lnTo>
                      <a:pt x="4005" y="5901"/>
                    </a:lnTo>
                    <a:lnTo>
                      <a:pt x="3373" y="6849"/>
                    </a:lnTo>
                    <a:lnTo>
                      <a:pt x="2740" y="7797"/>
                    </a:lnTo>
                    <a:lnTo>
                      <a:pt x="2108" y="8851"/>
                    </a:lnTo>
                    <a:lnTo>
                      <a:pt x="1581" y="9799"/>
                    </a:lnTo>
                    <a:lnTo>
                      <a:pt x="1054" y="10958"/>
                    </a:lnTo>
                    <a:lnTo>
                      <a:pt x="633" y="12012"/>
                    </a:lnTo>
                    <a:lnTo>
                      <a:pt x="317" y="13171"/>
                    </a:lnTo>
                    <a:lnTo>
                      <a:pt x="1" y="14225"/>
                    </a:lnTo>
                    <a:lnTo>
                      <a:pt x="106" y="14435"/>
                    </a:lnTo>
                    <a:lnTo>
                      <a:pt x="212" y="14435"/>
                    </a:lnTo>
                    <a:lnTo>
                      <a:pt x="9378" y="14014"/>
                    </a:lnTo>
                    <a:lnTo>
                      <a:pt x="9589" y="13909"/>
                    </a:lnTo>
                    <a:lnTo>
                      <a:pt x="13382" y="7692"/>
                    </a:lnTo>
                    <a:lnTo>
                      <a:pt x="13382" y="7481"/>
                    </a:lnTo>
                    <a:lnTo>
                      <a:pt x="11696" y="211"/>
                    </a:lnTo>
                    <a:lnTo>
                      <a:pt x="1169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51;p54">
                <a:extLst>
                  <a:ext uri="{FF2B5EF4-FFF2-40B4-BE49-F238E27FC236}">
                    <a16:creationId xmlns:a16="http://schemas.microsoft.com/office/drawing/2014/main" id="{4C6770BB-A005-4A60-A772-C169BA56B184}"/>
                  </a:ext>
                </a:extLst>
              </p:cNvPr>
              <p:cNvSpPr/>
              <p:nvPr/>
            </p:nvSpPr>
            <p:spPr>
              <a:xfrm>
                <a:off x="2104838" y="1791150"/>
                <a:ext cx="271325" cy="305575"/>
              </a:xfrm>
              <a:custGeom>
                <a:avLst/>
                <a:gdLst/>
                <a:ahLst/>
                <a:cxnLst/>
                <a:rect l="l" t="t" r="r" b="b"/>
                <a:pathLst>
                  <a:path w="10853" h="12223" extrusionOk="0">
                    <a:moveTo>
                      <a:pt x="2002" y="0"/>
                    </a:moveTo>
                    <a:lnTo>
                      <a:pt x="0" y="5058"/>
                    </a:lnTo>
                    <a:lnTo>
                      <a:pt x="4109" y="12223"/>
                    </a:lnTo>
                    <a:lnTo>
                      <a:pt x="10853" y="10748"/>
                    </a:lnTo>
                    <a:lnTo>
                      <a:pt x="10221" y="8956"/>
                    </a:lnTo>
                    <a:lnTo>
                      <a:pt x="9378" y="7376"/>
                    </a:lnTo>
                    <a:lnTo>
                      <a:pt x="8429" y="5901"/>
                    </a:lnTo>
                    <a:lnTo>
                      <a:pt x="7376" y="4531"/>
                    </a:lnTo>
                    <a:lnTo>
                      <a:pt x="6111" y="3161"/>
                    </a:lnTo>
                    <a:lnTo>
                      <a:pt x="4847" y="2002"/>
                    </a:lnTo>
                    <a:lnTo>
                      <a:pt x="3477" y="949"/>
                    </a:lnTo>
                    <a:lnTo>
                      <a:pt x="20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52;p54">
                <a:extLst>
                  <a:ext uri="{FF2B5EF4-FFF2-40B4-BE49-F238E27FC236}">
                    <a16:creationId xmlns:a16="http://schemas.microsoft.com/office/drawing/2014/main" id="{0AAC96A8-5158-42B9-838E-A2EAF82BD83B}"/>
                  </a:ext>
                </a:extLst>
              </p:cNvPr>
              <p:cNvSpPr/>
              <p:nvPr/>
            </p:nvSpPr>
            <p:spPr>
              <a:xfrm>
                <a:off x="2099563" y="1785875"/>
                <a:ext cx="281875" cy="316125"/>
              </a:xfrm>
              <a:custGeom>
                <a:avLst/>
                <a:gdLst/>
                <a:ahLst/>
                <a:cxnLst/>
                <a:rect l="l" t="t" r="r" b="b"/>
                <a:pathLst>
                  <a:path w="11275" h="12645" extrusionOk="0">
                    <a:moveTo>
                      <a:pt x="2348" y="505"/>
                    </a:moveTo>
                    <a:lnTo>
                      <a:pt x="3583" y="1265"/>
                    </a:lnTo>
                    <a:lnTo>
                      <a:pt x="4953" y="2319"/>
                    </a:lnTo>
                    <a:lnTo>
                      <a:pt x="6217" y="3583"/>
                    </a:lnTo>
                    <a:lnTo>
                      <a:pt x="7376" y="4848"/>
                    </a:lnTo>
                    <a:lnTo>
                      <a:pt x="8430" y="6217"/>
                    </a:lnTo>
                    <a:lnTo>
                      <a:pt x="9378" y="7692"/>
                    </a:lnTo>
                    <a:lnTo>
                      <a:pt x="10221" y="9273"/>
                    </a:lnTo>
                    <a:lnTo>
                      <a:pt x="10884" y="10788"/>
                    </a:lnTo>
                    <a:lnTo>
                      <a:pt x="10884" y="10788"/>
                    </a:lnTo>
                    <a:lnTo>
                      <a:pt x="4426" y="12223"/>
                    </a:lnTo>
                    <a:lnTo>
                      <a:pt x="422" y="5269"/>
                    </a:lnTo>
                    <a:lnTo>
                      <a:pt x="2348" y="505"/>
                    </a:lnTo>
                    <a:close/>
                    <a:moveTo>
                      <a:pt x="2213" y="1"/>
                    </a:moveTo>
                    <a:lnTo>
                      <a:pt x="2108" y="106"/>
                    </a:lnTo>
                    <a:lnTo>
                      <a:pt x="0" y="5269"/>
                    </a:lnTo>
                    <a:lnTo>
                      <a:pt x="106" y="5374"/>
                    </a:lnTo>
                    <a:lnTo>
                      <a:pt x="4110" y="12539"/>
                    </a:lnTo>
                    <a:lnTo>
                      <a:pt x="4215" y="12644"/>
                    </a:lnTo>
                    <a:lnTo>
                      <a:pt x="4320" y="12644"/>
                    </a:lnTo>
                    <a:lnTo>
                      <a:pt x="11169" y="11064"/>
                    </a:lnTo>
                    <a:lnTo>
                      <a:pt x="11274" y="10959"/>
                    </a:lnTo>
                    <a:lnTo>
                      <a:pt x="11274" y="10853"/>
                    </a:lnTo>
                    <a:lnTo>
                      <a:pt x="10537" y="9167"/>
                    </a:lnTo>
                    <a:lnTo>
                      <a:pt x="9694" y="7482"/>
                    </a:lnTo>
                    <a:lnTo>
                      <a:pt x="8746" y="6007"/>
                    </a:lnTo>
                    <a:lnTo>
                      <a:pt x="7692" y="4637"/>
                    </a:lnTo>
                    <a:lnTo>
                      <a:pt x="6533" y="3267"/>
                    </a:lnTo>
                    <a:lnTo>
                      <a:pt x="5163" y="2108"/>
                    </a:lnTo>
                    <a:lnTo>
                      <a:pt x="3794" y="1054"/>
                    </a:lnTo>
                    <a:lnTo>
                      <a:pt x="2318" y="106"/>
                    </a:lnTo>
                    <a:lnTo>
                      <a:pt x="221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53;p54">
                <a:extLst>
                  <a:ext uri="{FF2B5EF4-FFF2-40B4-BE49-F238E27FC236}">
                    <a16:creationId xmlns:a16="http://schemas.microsoft.com/office/drawing/2014/main" id="{A692909D-ED08-46F1-8F16-EF85122E5992}"/>
                  </a:ext>
                </a:extLst>
              </p:cNvPr>
              <p:cNvSpPr/>
              <p:nvPr/>
            </p:nvSpPr>
            <p:spPr>
              <a:xfrm>
                <a:off x="1620138" y="2101975"/>
                <a:ext cx="181800" cy="347725"/>
              </a:xfrm>
              <a:custGeom>
                <a:avLst/>
                <a:gdLst/>
                <a:ahLst/>
                <a:cxnLst/>
                <a:rect l="l" t="t" r="r" b="b"/>
                <a:pathLst>
                  <a:path w="7272" h="13909" extrusionOk="0">
                    <a:moveTo>
                      <a:pt x="106" y="0"/>
                    </a:moveTo>
                    <a:lnTo>
                      <a:pt x="1" y="106"/>
                    </a:lnTo>
                    <a:lnTo>
                      <a:pt x="1" y="211"/>
                    </a:lnTo>
                    <a:lnTo>
                      <a:pt x="422" y="1686"/>
                    </a:lnTo>
                    <a:lnTo>
                      <a:pt x="949" y="3267"/>
                    </a:lnTo>
                    <a:lnTo>
                      <a:pt x="1687" y="5269"/>
                    </a:lnTo>
                    <a:lnTo>
                      <a:pt x="2740" y="7481"/>
                    </a:lnTo>
                    <a:lnTo>
                      <a:pt x="3899" y="9694"/>
                    </a:lnTo>
                    <a:lnTo>
                      <a:pt x="4532" y="10853"/>
                    </a:lnTo>
                    <a:lnTo>
                      <a:pt x="5269" y="11907"/>
                    </a:lnTo>
                    <a:lnTo>
                      <a:pt x="6112" y="12960"/>
                    </a:lnTo>
                    <a:lnTo>
                      <a:pt x="6955" y="13909"/>
                    </a:lnTo>
                    <a:lnTo>
                      <a:pt x="7166" y="13909"/>
                    </a:lnTo>
                    <a:lnTo>
                      <a:pt x="7271" y="13803"/>
                    </a:lnTo>
                    <a:lnTo>
                      <a:pt x="7166" y="13593"/>
                    </a:lnTo>
                    <a:lnTo>
                      <a:pt x="6323" y="12750"/>
                    </a:lnTo>
                    <a:lnTo>
                      <a:pt x="5585" y="11696"/>
                    </a:lnTo>
                    <a:lnTo>
                      <a:pt x="4848" y="10642"/>
                    </a:lnTo>
                    <a:lnTo>
                      <a:pt x="4216" y="9589"/>
                    </a:lnTo>
                    <a:lnTo>
                      <a:pt x="3057" y="7271"/>
                    </a:lnTo>
                    <a:lnTo>
                      <a:pt x="2003" y="5163"/>
                    </a:lnTo>
                    <a:lnTo>
                      <a:pt x="1265" y="3161"/>
                    </a:lnTo>
                    <a:lnTo>
                      <a:pt x="739" y="1581"/>
                    </a:lnTo>
                    <a:lnTo>
                      <a:pt x="422" y="527"/>
                    </a:lnTo>
                    <a:lnTo>
                      <a:pt x="317" y="211"/>
                    </a:lnTo>
                    <a:lnTo>
                      <a:pt x="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54;p54">
                <a:extLst>
                  <a:ext uri="{FF2B5EF4-FFF2-40B4-BE49-F238E27FC236}">
                    <a16:creationId xmlns:a16="http://schemas.microsoft.com/office/drawing/2014/main" id="{64182B20-604E-4BED-83AC-AAFA74962065}"/>
                  </a:ext>
                </a:extLst>
              </p:cNvPr>
              <p:cNvSpPr/>
              <p:nvPr/>
            </p:nvSpPr>
            <p:spPr>
              <a:xfrm>
                <a:off x="1714988" y="1907050"/>
                <a:ext cx="395125" cy="47450"/>
              </a:xfrm>
              <a:custGeom>
                <a:avLst/>
                <a:gdLst/>
                <a:ahLst/>
                <a:cxnLst/>
                <a:rect l="l" t="t" r="r" b="b"/>
                <a:pathLst>
                  <a:path w="15805" h="1898" extrusionOk="0">
                    <a:moveTo>
                      <a:pt x="10537" y="1"/>
                    </a:moveTo>
                    <a:lnTo>
                      <a:pt x="8219" y="106"/>
                    </a:lnTo>
                    <a:lnTo>
                      <a:pt x="6111" y="211"/>
                    </a:lnTo>
                    <a:lnTo>
                      <a:pt x="4320" y="527"/>
                    </a:lnTo>
                    <a:lnTo>
                      <a:pt x="2845" y="738"/>
                    </a:lnTo>
                    <a:lnTo>
                      <a:pt x="843" y="1370"/>
                    </a:lnTo>
                    <a:lnTo>
                      <a:pt x="105" y="1581"/>
                    </a:lnTo>
                    <a:lnTo>
                      <a:pt x="0" y="1686"/>
                    </a:lnTo>
                    <a:lnTo>
                      <a:pt x="0" y="1792"/>
                    </a:lnTo>
                    <a:lnTo>
                      <a:pt x="105" y="1897"/>
                    </a:lnTo>
                    <a:lnTo>
                      <a:pt x="316" y="1897"/>
                    </a:lnTo>
                    <a:lnTo>
                      <a:pt x="1159" y="1581"/>
                    </a:lnTo>
                    <a:lnTo>
                      <a:pt x="3266" y="1054"/>
                    </a:lnTo>
                    <a:lnTo>
                      <a:pt x="4636" y="843"/>
                    </a:lnTo>
                    <a:lnTo>
                      <a:pt x="6427" y="527"/>
                    </a:lnTo>
                    <a:lnTo>
                      <a:pt x="8324" y="422"/>
                    </a:lnTo>
                    <a:lnTo>
                      <a:pt x="10537" y="317"/>
                    </a:lnTo>
                    <a:lnTo>
                      <a:pt x="12960" y="422"/>
                    </a:lnTo>
                    <a:lnTo>
                      <a:pt x="15594" y="633"/>
                    </a:lnTo>
                    <a:lnTo>
                      <a:pt x="15699" y="633"/>
                    </a:lnTo>
                    <a:lnTo>
                      <a:pt x="15805" y="527"/>
                    </a:lnTo>
                    <a:lnTo>
                      <a:pt x="15699" y="317"/>
                    </a:lnTo>
                    <a:lnTo>
                      <a:pt x="15594" y="317"/>
                    </a:lnTo>
                    <a:lnTo>
                      <a:pt x="12960"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55;p54">
                <a:extLst>
                  <a:ext uri="{FF2B5EF4-FFF2-40B4-BE49-F238E27FC236}">
                    <a16:creationId xmlns:a16="http://schemas.microsoft.com/office/drawing/2014/main" id="{25952E26-9B87-44A6-B63D-CDB105D87A9E}"/>
                  </a:ext>
                </a:extLst>
              </p:cNvPr>
              <p:cNvSpPr/>
              <p:nvPr/>
            </p:nvSpPr>
            <p:spPr>
              <a:xfrm>
                <a:off x="1975763" y="2091450"/>
                <a:ext cx="234450" cy="342450"/>
              </a:xfrm>
              <a:custGeom>
                <a:avLst/>
                <a:gdLst/>
                <a:ahLst/>
                <a:cxnLst/>
                <a:rect l="l" t="t" r="r" b="b"/>
                <a:pathLst>
                  <a:path w="9378" h="13698" extrusionOk="0">
                    <a:moveTo>
                      <a:pt x="9167" y="0"/>
                    </a:moveTo>
                    <a:lnTo>
                      <a:pt x="9062" y="105"/>
                    </a:lnTo>
                    <a:lnTo>
                      <a:pt x="8956" y="527"/>
                    </a:lnTo>
                    <a:lnTo>
                      <a:pt x="8008" y="2529"/>
                    </a:lnTo>
                    <a:lnTo>
                      <a:pt x="7270" y="4109"/>
                    </a:lnTo>
                    <a:lnTo>
                      <a:pt x="6217" y="5900"/>
                    </a:lnTo>
                    <a:lnTo>
                      <a:pt x="5058" y="7797"/>
                    </a:lnTo>
                    <a:lnTo>
                      <a:pt x="3583" y="9694"/>
                    </a:lnTo>
                    <a:lnTo>
                      <a:pt x="1897" y="11590"/>
                    </a:lnTo>
                    <a:lnTo>
                      <a:pt x="1054" y="12538"/>
                    </a:lnTo>
                    <a:lnTo>
                      <a:pt x="106" y="13381"/>
                    </a:lnTo>
                    <a:lnTo>
                      <a:pt x="0" y="13487"/>
                    </a:lnTo>
                    <a:lnTo>
                      <a:pt x="0" y="13592"/>
                    </a:lnTo>
                    <a:lnTo>
                      <a:pt x="106" y="13697"/>
                    </a:lnTo>
                    <a:lnTo>
                      <a:pt x="316" y="13592"/>
                    </a:lnTo>
                    <a:lnTo>
                      <a:pt x="1370" y="12644"/>
                    </a:lnTo>
                    <a:lnTo>
                      <a:pt x="2424" y="11590"/>
                    </a:lnTo>
                    <a:lnTo>
                      <a:pt x="3477" y="10536"/>
                    </a:lnTo>
                    <a:lnTo>
                      <a:pt x="4320" y="9377"/>
                    </a:lnTo>
                    <a:lnTo>
                      <a:pt x="5901" y="7165"/>
                    </a:lnTo>
                    <a:lnTo>
                      <a:pt x="7165" y="5058"/>
                    </a:lnTo>
                    <a:lnTo>
                      <a:pt x="8113" y="3161"/>
                    </a:lnTo>
                    <a:lnTo>
                      <a:pt x="8851" y="1686"/>
                    </a:lnTo>
                    <a:lnTo>
                      <a:pt x="9378" y="316"/>
                    </a:lnTo>
                    <a:lnTo>
                      <a:pt x="9378" y="105"/>
                    </a:lnTo>
                    <a:lnTo>
                      <a:pt x="927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56;p54">
                <a:extLst>
                  <a:ext uri="{FF2B5EF4-FFF2-40B4-BE49-F238E27FC236}">
                    <a16:creationId xmlns:a16="http://schemas.microsoft.com/office/drawing/2014/main" id="{3801C292-297A-4F54-B0F7-F6E7F160028A}"/>
                  </a:ext>
                </a:extLst>
              </p:cNvPr>
              <p:cNvSpPr/>
              <p:nvPr/>
            </p:nvSpPr>
            <p:spPr>
              <a:xfrm>
                <a:off x="1585913" y="2620900"/>
                <a:ext cx="137000" cy="29000"/>
              </a:xfrm>
              <a:custGeom>
                <a:avLst/>
                <a:gdLst/>
                <a:ahLst/>
                <a:cxnLst/>
                <a:rect l="l" t="t" r="r" b="b"/>
                <a:pathLst>
                  <a:path w="5480" h="1160" extrusionOk="0">
                    <a:moveTo>
                      <a:pt x="5268" y="0"/>
                    </a:moveTo>
                    <a:lnTo>
                      <a:pt x="3688" y="106"/>
                    </a:lnTo>
                    <a:lnTo>
                      <a:pt x="2108" y="422"/>
                    </a:lnTo>
                    <a:lnTo>
                      <a:pt x="106" y="843"/>
                    </a:lnTo>
                    <a:lnTo>
                      <a:pt x="0" y="949"/>
                    </a:lnTo>
                    <a:lnTo>
                      <a:pt x="0" y="1054"/>
                    </a:lnTo>
                    <a:lnTo>
                      <a:pt x="106" y="1159"/>
                    </a:lnTo>
                    <a:lnTo>
                      <a:pt x="211" y="1159"/>
                    </a:lnTo>
                    <a:lnTo>
                      <a:pt x="2108" y="738"/>
                    </a:lnTo>
                    <a:lnTo>
                      <a:pt x="3793" y="527"/>
                    </a:lnTo>
                    <a:lnTo>
                      <a:pt x="5268" y="422"/>
                    </a:lnTo>
                    <a:lnTo>
                      <a:pt x="5374" y="316"/>
                    </a:lnTo>
                    <a:lnTo>
                      <a:pt x="5479" y="211"/>
                    </a:lnTo>
                    <a:lnTo>
                      <a:pt x="5374" y="106"/>
                    </a:lnTo>
                    <a:lnTo>
                      <a:pt x="526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57;p54">
                <a:extLst>
                  <a:ext uri="{FF2B5EF4-FFF2-40B4-BE49-F238E27FC236}">
                    <a16:creationId xmlns:a16="http://schemas.microsoft.com/office/drawing/2014/main" id="{58533D24-B377-46E9-A7A1-DE763650BBB4}"/>
                  </a:ext>
                </a:extLst>
              </p:cNvPr>
              <p:cNvSpPr/>
              <p:nvPr/>
            </p:nvSpPr>
            <p:spPr>
              <a:xfrm>
                <a:off x="2078488" y="2560300"/>
                <a:ext cx="210750" cy="23750"/>
              </a:xfrm>
              <a:custGeom>
                <a:avLst/>
                <a:gdLst/>
                <a:ahLst/>
                <a:cxnLst/>
                <a:rect l="l" t="t" r="r" b="b"/>
                <a:pathLst>
                  <a:path w="8430" h="950" extrusionOk="0">
                    <a:moveTo>
                      <a:pt x="6533" y="1"/>
                    </a:moveTo>
                    <a:lnTo>
                      <a:pt x="4110" y="106"/>
                    </a:lnTo>
                    <a:lnTo>
                      <a:pt x="2108" y="317"/>
                    </a:lnTo>
                    <a:lnTo>
                      <a:pt x="211" y="633"/>
                    </a:lnTo>
                    <a:lnTo>
                      <a:pt x="0" y="738"/>
                    </a:lnTo>
                    <a:lnTo>
                      <a:pt x="0" y="844"/>
                    </a:lnTo>
                    <a:lnTo>
                      <a:pt x="106" y="949"/>
                    </a:lnTo>
                    <a:lnTo>
                      <a:pt x="317" y="949"/>
                    </a:lnTo>
                    <a:lnTo>
                      <a:pt x="2529" y="633"/>
                    </a:lnTo>
                    <a:lnTo>
                      <a:pt x="4426" y="422"/>
                    </a:lnTo>
                    <a:lnTo>
                      <a:pt x="6533" y="317"/>
                    </a:lnTo>
                    <a:lnTo>
                      <a:pt x="8219" y="422"/>
                    </a:lnTo>
                    <a:lnTo>
                      <a:pt x="8430" y="317"/>
                    </a:lnTo>
                    <a:lnTo>
                      <a:pt x="8430" y="212"/>
                    </a:lnTo>
                    <a:lnTo>
                      <a:pt x="8430" y="106"/>
                    </a:lnTo>
                    <a:lnTo>
                      <a:pt x="8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58;p54">
                <a:extLst>
                  <a:ext uri="{FF2B5EF4-FFF2-40B4-BE49-F238E27FC236}">
                    <a16:creationId xmlns:a16="http://schemas.microsoft.com/office/drawing/2014/main" id="{D8FEB781-9A6B-4E06-B983-F83364E8C6C4}"/>
                  </a:ext>
                </a:extLst>
              </p:cNvPr>
              <p:cNvSpPr/>
              <p:nvPr/>
            </p:nvSpPr>
            <p:spPr>
              <a:xfrm>
                <a:off x="1380438" y="1714750"/>
                <a:ext cx="1032600" cy="1035250"/>
              </a:xfrm>
              <a:custGeom>
                <a:avLst/>
                <a:gdLst/>
                <a:ahLst/>
                <a:cxnLst/>
                <a:rect l="l" t="t" r="r" b="b"/>
                <a:pathLst>
                  <a:path w="41304" h="41410" extrusionOk="0">
                    <a:moveTo>
                      <a:pt x="20547" y="1"/>
                    </a:moveTo>
                    <a:lnTo>
                      <a:pt x="19072" y="106"/>
                    </a:lnTo>
                    <a:lnTo>
                      <a:pt x="17597" y="212"/>
                    </a:lnTo>
                    <a:lnTo>
                      <a:pt x="16016" y="528"/>
                    </a:lnTo>
                    <a:lnTo>
                      <a:pt x="14541" y="949"/>
                    </a:lnTo>
                    <a:lnTo>
                      <a:pt x="13066" y="1371"/>
                    </a:lnTo>
                    <a:lnTo>
                      <a:pt x="11591" y="2003"/>
                    </a:lnTo>
                    <a:lnTo>
                      <a:pt x="10327" y="2740"/>
                    </a:lnTo>
                    <a:lnTo>
                      <a:pt x="9062" y="3478"/>
                    </a:lnTo>
                    <a:lnTo>
                      <a:pt x="7798" y="4321"/>
                    </a:lnTo>
                    <a:lnTo>
                      <a:pt x="6744" y="5269"/>
                    </a:lnTo>
                    <a:lnTo>
                      <a:pt x="5690" y="6323"/>
                    </a:lnTo>
                    <a:lnTo>
                      <a:pt x="4637" y="7376"/>
                    </a:lnTo>
                    <a:lnTo>
                      <a:pt x="3794" y="8535"/>
                    </a:lnTo>
                    <a:lnTo>
                      <a:pt x="2951" y="9800"/>
                    </a:lnTo>
                    <a:lnTo>
                      <a:pt x="2213" y="11064"/>
                    </a:lnTo>
                    <a:lnTo>
                      <a:pt x="1581" y="12329"/>
                    </a:lnTo>
                    <a:lnTo>
                      <a:pt x="1054" y="13698"/>
                    </a:lnTo>
                    <a:lnTo>
                      <a:pt x="633" y="15068"/>
                    </a:lnTo>
                    <a:lnTo>
                      <a:pt x="317" y="16543"/>
                    </a:lnTo>
                    <a:lnTo>
                      <a:pt x="1" y="17913"/>
                    </a:lnTo>
                    <a:lnTo>
                      <a:pt x="106" y="18124"/>
                    </a:lnTo>
                    <a:lnTo>
                      <a:pt x="317" y="18124"/>
                    </a:lnTo>
                    <a:lnTo>
                      <a:pt x="422" y="18018"/>
                    </a:lnTo>
                    <a:lnTo>
                      <a:pt x="633" y="16543"/>
                    </a:lnTo>
                    <a:lnTo>
                      <a:pt x="949" y="15173"/>
                    </a:lnTo>
                    <a:lnTo>
                      <a:pt x="1370" y="13804"/>
                    </a:lnTo>
                    <a:lnTo>
                      <a:pt x="1897" y="12539"/>
                    </a:lnTo>
                    <a:lnTo>
                      <a:pt x="2529" y="11170"/>
                    </a:lnTo>
                    <a:lnTo>
                      <a:pt x="3267" y="10011"/>
                    </a:lnTo>
                    <a:lnTo>
                      <a:pt x="4110" y="8746"/>
                    </a:lnTo>
                    <a:lnTo>
                      <a:pt x="4953" y="7693"/>
                    </a:lnTo>
                    <a:lnTo>
                      <a:pt x="5901" y="6639"/>
                    </a:lnTo>
                    <a:lnTo>
                      <a:pt x="6955" y="5585"/>
                    </a:lnTo>
                    <a:lnTo>
                      <a:pt x="8008" y="4637"/>
                    </a:lnTo>
                    <a:lnTo>
                      <a:pt x="9273" y="3794"/>
                    </a:lnTo>
                    <a:lnTo>
                      <a:pt x="10432" y="3056"/>
                    </a:lnTo>
                    <a:lnTo>
                      <a:pt x="11802" y="2319"/>
                    </a:lnTo>
                    <a:lnTo>
                      <a:pt x="13171" y="1792"/>
                    </a:lnTo>
                    <a:lnTo>
                      <a:pt x="14646" y="1265"/>
                    </a:lnTo>
                    <a:lnTo>
                      <a:pt x="16122" y="844"/>
                    </a:lnTo>
                    <a:lnTo>
                      <a:pt x="17597" y="633"/>
                    </a:lnTo>
                    <a:lnTo>
                      <a:pt x="19072" y="422"/>
                    </a:lnTo>
                    <a:lnTo>
                      <a:pt x="20547" y="317"/>
                    </a:lnTo>
                    <a:lnTo>
                      <a:pt x="22233" y="422"/>
                    </a:lnTo>
                    <a:lnTo>
                      <a:pt x="23813" y="633"/>
                    </a:lnTo>
                    <a:lnTo>
                      <a:pt x="25394" y="949"/>
                    </a:lnTo>
                    <a:lnTo>
                      <a:pt x="26869" y="1371"/>
                    </a:lnTo>
                    <a:lnTo>
                      <a:pt x="28449" y="1897"/>
                    </a:lnTo>
                    <a:lnTo>
                      <a:pt x="29819" y="2635"/>
                    </a:lnTo>
                    <a:lnTo>
                      <a:pt x="31189" y="3373"/>
                    </a:lnTo>
                    <a:lnTo>
                      <a:pt x="32559" y="4321"/>
                    </a:lnTo>
                    <a:lnTo>
                      <a:pt x="33823" y="5269"/>
                    </a:lnTo>
                    <a:lnTo>
                      <a:pt x="34982" y="6323"/>
                    </a:lnTo>
                    <a:lnTo>
                      <a:pt x="36036" y="7587"/>
                    </a:lnTo>
                    <a:lnTo>
                      <a:pt x="37089" y="8852"/>
                    </a:lnTo>
                    <a:lnTo>
                      <a:pt x="37932" y="10221"/>
                    </a:lnTo>
                    <a:lnTo>
                      <a:pt x="38775" y="11696"/>
                    </a:lnTo>
                    <a:lnTo>
                      <a:pt x="39513" y="13171"/>
                    </a:lnTo>
                    <a:lnTo>
                      <a:pt x="40039" y="14752"/>
                    </a:lnTo>
                    <a:lnTo>
                      <a:pt x="40461" y="16227"/>
                    </a:lnTo>
                    <a:lnTo>
                      <a:pt x="40672" y="17808"/>
                    </a:lnTo>
                    <a:lnTo>
                      <a:pt x="40882" y="19283"/>
                    </a:lnTo>
                    <a:lnTo>
                      <a:pt x="40882" y="20758"/>
                    </a:lnTo>
                    <a:lnTo>
                      <a:pt x="40882" y="22338"/>
                    </a:lnTo>
                    <a:lnTo>
                      <a:pt x="40672" y="23919"/>
                    </a:lnTo>
                    <a:lnTo>
                      <a:pt x="40356" y="25499"/>
                    </a:lnTo>
                    <a:lnTo>
                      <a:pt x="39934" y="27080"/>
                    </a:lnTo>
                    <a:lnTo>
                      <a:pt x="39302" y="28555"/>
                    </a:lnTo>
                    <a:lnTo>
                      <a:pt x="38670" y="30030"/>
                    </a:lnTo>
                    <a:lnTo>
                      <a:pt x="37932" y="31400"/>
                    </a:lnTo>
                    <a:lnTo>
                      <a:pt x="36984" y="32769"/>
                    </a:lnTo>
                    <a:lnTo>
                      <a:pt x="36036" y="34034"/>
                    </a:lnTo>
                    <a:lnTo>
                      <a:pt x="34877" y="35193"/>
                    </a:lnTo>
                    <a:lnTo>
                      <a:pt x="33718" y="36246"/>
                    </a:lnTo>
                    <a:lnTo>
                      <a:pt x="32453" y="37300"/>
                    </a:lnTo>
                    <a:lnTo>
                      <a:pt x="31083" y="38143"/>
                    </a:lnTo>
                    <a:lnTo>
                      <a:pt x="29608" y="38986"/>
                    </a:lnTo>
                    <a:lnTo>
                      <a:pt x="28133" y="39618"/>
                    </a:lnTo>
                    <a:lnTo>
                      <a:pt x="26447" y="40145"/>
                    </a:lnTo>
                    <a:lnTo>
                      <a:pt x="24972" y="40566"/>
                    </a:lnTo>
                    <a:lnTo>
                      <a:pt x="23497" y="40882"/>
                    </a:lnTo>
                    <a:lnTo>
                      <a:pt x="22022" y="40988"/>
                    </a:lnTo>
                    <a:lnTo>
                      <a:pt x="20547" y="41093"/>
                    </a:lnTo>
                    <a:lnTo>
                      <a:pt x="18966" y="40988"/>
                    </a:lnTo>
                    <a:lnTo>
                      <a:pt x="17281" y="40777"/>
                    </a:lnTo>
                    <a:lnTo>
                      <a:pt x="15700" y="40461"/>
                    </a:lnTo>
                    <a:lnTo>
                      <a:pt x="14225" y="40039"/>
                    </a:lnTo>
                    <a:lnTo>
                      <a:pt x="12750" y="39513"/>
                    </a:lnTo>
                    <a:lnTo>
                      <a:pt x="11275" y="38880"/>
                    </a:lnTo>
                    <a:lnTo>
                      <a:pt x="9905" y="38038"/>
                    </a:lnTo>
                    <a:lnTo>
                      <a:pt x="8535" y="37195"/>
                    </a:lnTo>
                    <a:lnTo>
                      <a:pt x="7271" y="36141"/>
                    </a:lnTo>
                    <a:lnTo>
                      <a:pt x="6112" y="35087"/>
                    </a:lnTo>
                    <a:lnTo>
                      <a:pt x="5058" y="33928"/>
                    </a:lnTo>
                    <a:lnTo>
                      <a:pt x="4005" y="32664"/>
                    </a:lnTo>
                    <a:lnTo>
                      <a:pt x="3162" y="31294"/>
                    </a:lnTo>
                    <a:lnTo>
                      <a:pt x="2319" y="29819"/>
                    </a:lnTo>
                    <a:lnTo>
                      <a:pt x="1687" y="28239"/>
                    </a:lnTo>
                    <a:lnTo>
                      <a:pt x="1054" y="26658"/>
                    </a:lnTo>
                    <a:lnTo>
                      <a:pt x="738" y="25288"/>
                    </a:lnTo>
                    <a:lnTo>
                      <a:pt x="422" y="23919"/>
                    </a:lnTo>
                    <a:lnTo>
                      <a:pt x="422" y="23813"/>
                    </a:lnTo>
                    <a:lnTo>
                      <a:pt x="211" y="23708"/>
                    </a:lnTo>
                    <a:lnTo>
                      <a:pt x="106" y="23813"/>
                    </a:lnTo>
                    <a:lnTo>
                      <a:pt x="106" y="23919"/>
                    </a:lnTo>
                    <a:lnTo>
                      <a:pt x="317" y="25394"/>
                    </a:lnTo>
                    <a:lnTo>
                      <a:pt x="738" y="26763"/>
                    </a:lnTo>
                    <a:lnTo>
                      <a:pt x="1265" y="28449"/>
                    </a:lnTo>
                    <a:lnTo>
                      <a:pt x="2003" y="29924"/>
                    </a:lnTo>
                    <a:lnTo>
                      <a:pt x="2846" y="31400"/>
                    </a:lnTo>
                    <a:lnTo>
                      <a:pt x="3689" y="32875"/>
                    </a:lnTo>
                    <a:lnTo>
                      <a:pt x="4742" y="34139"/>
                    </a:lnTo>
                    <a:lnTo>
                      <a:pt x="5901" y="35298"/>
                    </a:lnTo>
                    <a:lnTo>
                      <a:pt x="7060" y="36457"/>
                    </a:lnTo>
                    <a:lnTo>
                      <a:pt x="8325" y="37405"/>
                    </a:lnTo>
                    <a:lnTo>
                      <a:pt x="9694" y="38354"/>
                    </a:lnTo>
                    <a:lnTo>
                      <a:pt x="11064" y="39197"/>
                    </a:lnTo>
                    <a:lnTo>
                      <a:pt x="12539" y="39829"/>
                    </a:lnTo>
                    <a:lnTo>
                      <a:pt x="14120" y="40461"/>
                    </a:lnTo>
                    <a:lnTo>
                      <a:pt x="15700" y="40882"/>
                    </a:lnTo>
                    <a:lnTo>
                      <a:pt x="17281" y="41198"/>
                    </a:lnTo>
                    <a:lnTo>
                      <a:pt x="18861" y="41409"/>
                    </a:lnTo>
                    <a:lnTo>
                      <a:pt x="22022" y="41409"/>
                    </a:lnTo>
                    <a:lnTo>
                      <a:pt x="23603" y="41198"/>
                    </a:lnTo>
                    <a:lnTo>
                      <a:pt x="25078" y="40988"/>
                    </a:lnTo>
                    <a:lnTo>
                      <a:pt x="26553" y="40566"/>
                    </a:lnTo>
                    <a:lnTo>
                      <a:pt x="28239" y="39934"/>
                    </a:lnTo>
                    <a:lnTo>
                      <a:pt x="29819" y="39302"/>
                    </a:lnTo>
                    <a:lnTo>
                      <a:pt x="31294" y="38459"/>
                    </a:lnTo>
                    <a:lnTo>
                      <a:pt x="32664" y="37511"/>
                    </a:lnTo>
                    <a:lnTo>
                      <a:pt x="33928" y="36562"/>
                    </a:lnTo>
                    <a:lnTo>
                      <a:pt x="35193" y="35403"/>
                    </a:lnTo>
                    <a:lnTo>
                      <a:pt x="36246" y="34244"/>
                    </a:lnTo>
                    <a:lnTo>
                      <a:pt x="37300" y="32980"/>
                    </a:lnTo>
                    <a:lnTo>
                      <a:pt x="38143" y="31610"/>
                    </a:lnTo>
                    <a:lnTo>
                      <a:pt x="38986" y="30135"/>
                    </a:lnTo>
                    <a:lnTo>
                      <a:pt x="39723" y="28660"/>
                    </a:lnTo>
                    <a:lnTo>
                      <a:pt x="40250" y="27185"/>
                    </a:lnTo>
                    <a:lnTo>
                      <a:pt x="40672" y="25604"/>
                    </a:lnTo>
                    <a:lnTo>
                      <a:pt x="40988" y="24024"/>
                    </a:lnTo>
                    <a:lnTo>
                      <a:pt x="41198" y="22338"/>
                    </a:lnTo>
                    <a:lnTo>
                      <a:pt x="41304" y="20758"/>
                    </a:lnTo>
                    <a:lnTo>
                      <a:pt x="41198" y="19177"/>
                    </a:lnTo>
                    <a:lnTo>
                      <a:pt x="41093" y="17702"/>
                    </a:lnTo>
                    <a:lnTo>
                      <a:pt x="40777" y="16227"/>
                    </a:lnTo>
                    <a:lnTo>
                      <a:pt x="40356" y="14647"/>
                    </a:lnTo>
                    <a:lnTo>
                      <a:pt x="39829" y="13066"/>
                    </a:lnTo>
                    <a:lnTo>
                      <a:pt x="39091" y="11486"/>
                    </a:lnTo>
                    <a:lnTo>
                      <a:pt x="38248" y="10011"/>
                    </a:lnTo>
                    <a:lnTo>
                      <a:pt x="37405" y="8641"/>
                    </a:lnTo>
                    <a:lnTo>
                      <a:pt x="36352" y="7271"/>
                    </a:lnTo>
                    <a:lnTo>
                      <a:pt x="35298" y="6112"/>
                    </a:lnTo>
                    <a:lnTo>
                      <a:pt x="34034" y="4953"/>
                    </a:lnTo>
                    <a:lnTo>
                      <a:pt x="32769" y="4005"/>
                    </a:lnTo>
                    <a:lnTo>
                      <a:pt x="31400" y="3056"/>
                    </a:lnTo>
                    <a:lnTo>
                      <a:pt x="30030" y="2319"/>
                    </a:lnTo>
                    <a:lnTo>
                      <a:pt x="28555" y="1581"/>
                    </a:lnTo>
                    <a:lnTo>
                      <a:pt x="26974" y="1055"/>
                    </a:lnTo>
                    <a:lnTo>
                      <a:pt x="25499" y="633"/>
                    </a:lnTo>
                    <a:lnTo>
                      <a:pt x="23813" y="317"/>
                    </a:lnTo>
                    <a:lnTo>
                      <a:pt x="22233" y="106"/>
                    </a:lnTo>
                    <a:lnTo>
                      <a:pt x="20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59;p54">
                <a:extLst>
                  <a:ext uri="{FF2B5EF4-FFF2-40B4-BE49-F238E27FC236}">
                    <a16:creationId xmlns:a16="http://schemas.microsoft.com/office/drawing/2014/main" id="{13FEB8F5-28EB-4052-BB5D-9194CA57C655}"/>
                  </a:ext>
                </a:extLst>
              </p:cNvPr>
              <p:cNvSpPr/>
              <p:nvPr/>
            </p:nvSpPr>
            <p:spPr>
              <a:xfrm>
                <a:off x="1375188" y="2199425"/>
                <a:ext cx="10550" cy="47450"/>
              </a:xfrm>
              <a:custGeom>
                <a:avLst/>
                <a:gdLst/>
                <a:ahLst/>
                <a:cxnLst/>
                <a:rect l="l" t="t" r="r" b="b"/>
                <a:pathLst>
                  <a:path w="422" h="1898" extrusionOk="0">
                    <a:moveTo>
                      <a:pt x="316" y="1"/>
                    </a:moveTo>
                    <a:lnTo>
                      <a:pt x="105" y="106"/>
                    </a:lnTo>
                    <a:lnTo>
                      <a:pt x="105" y="212"/>
                    </a:lnTo>
                    <a:lnTo>
                      <a:pt x="0" y="1371"/>
                    </a:lnTo>
                    <a:lnTo>
                      <a:pt x="0" y="1792"/>
                    </a:lnTo>
                    <a:lnTo>
                      <a:pt x="105" y="1898"/>
                    </a:lnTo>
                    <a:lnTo>
                      <a:pt x="316" y="1898"/>
                    </a:lnTo>
                    <a:lnTo>
                      <a:pt x="421" y="1687"/>
                    </a:lnTo>
                    <a:lnTo>
                      <a:pt x="421" y="1371"/>
                    </a:lnTo>
                    <a:lnTo>
                      <a:pt x="421" y="212"/>
                    </a:lnTo>
                    <a:lnTo>
                      <a:pt x="421" y="106"/>
                    </a:lnTo>
                    <a:lnTo>
                      <a:pt x="3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2826;p57">
            <a:extLst>
              <a:ext uri="{FF2B5EF4-FFF2-40B4-BE49-F238E27FC236}">
                <a16:creationId xmlns:a16="http://schemas.microsoft.com/office/drawing/2014/main" id="{2B6C8553-4948-4424-8835-642F92027F7E}"/>
              </a:ext>
            </a:extLst>
          </p:cNvPr>
          <p:cNvGrpSpPr/>
          <p:nvPr/>
        </p:nvGrpSpPr>
        <p:grpSpPr>
          <a:xfrm>
            <a:off x="3125630" y="3886139"/>
            <a:ext cx="337175" cy="410925"/>
            <a:chOff x="4641600" y="905613"/>
            <a:chExt cx="337175" cy="410925"/>
          </a:xfrm>
        </p:grpSpPr>
        <p:sp>
          <p:nvSpPr>
            <p:cNvPr id="135" name="Google Shape;2827;p57">
              <a:extLst>
                <a:ext uri="{FF2B5EF4-FFF2-40B4-BE49-F238E27FC236}">
                  <a16:creationId xmlns:a16="http://schemas.microsoft.com/office/drawing/2014/main" id="{7279F324-D2B5-41FB-98C1-F81BB272740B}"/>
                </a:ext>
              </a:extLst>
            </p:cNvPr>
            <p:cNvSpPr/>
            <p:nvPr/>
          </p:nvSpPr>
          <p:spPr>
            <a:xfrm>
              <a:off x="4644225" y="1095263"/>
              <a:ext cx="321400" cy="221275"/>
            </a:xfrm>
            <a:custGeom>
              <a:avLst/>
              <a:gdLst/>
              <a:ahLst/>
              <a:cxnLst/>
              <a:rect l="l" t="t" r="r" b="b"/>
              <a:pathLst>
                <a:path w="12856" h="8851" extrusionOk="0">
                  <a:moveTo>
                    <a:pt x="633" y="0"/>
                  </a:move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4531"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28;p57">
              <a:extLst>
                <a:ext uri="{FF2B5EF4-FFF2-40B4-BE49-F238E27FC236}">
                  <a16:creationId xmlns:a16="http://schemas.microsoft.com/office/drawing/2014/main" id="{CDEED32E-2FFD-46BA-9356-DD4418EB2936}"/>
                </a:ext>
              </a:extLst>
            </p:cNvPr>
            <p:cNvSpPr/>
            <p:nvPr/>
          </p:nvSpPr>
          <p:spPr>
            <a:xfrm>
              <a:off x="4644225" y="1095263"/>
              <a:ext cx="321400" cy="221275"/>
            </a:xfrm>
            <a:custGeom>
              <a:avLst/>
              <a:gdLst/>
              <a:ahLst/>
              <a:cxnLst/>
              <a:rect l="l" t="t" r="r" b="b"/>
              <a:pathLst>
                <a:path w="12856" h="8851" fill="none" extrusionOk="0">
                  <a:moveTo>
                    <a:pt x="12644" y="0"/>
                  </a:moveTo>
                  <a:lnTo>
                    <a:pt x="633" y="0"/>
                  </a:lnTo>
                  <a:lnTo>
                    <a:pt x="633" y="0"/>
                  </a:ln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3583" y="8535"/>
                  </a:lnTo>
                  <a:lnTo>
                    <a:pt x="4531" y="8851"/>
                  </a:lnTo>
                  <a:lnTo>
                    <a:pt x="5480" y="8851"/>
                  </a:lnTo>
                  <a:lnTo>
                    <a:pt x="5480"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29;p57">
              <a:extLst>
                <a:ext uri="{FF2B5EF4-FFF2-40B4-BE49-F238E27FC236}">
                  <a16:creationId xmlns:a16="http://schemas.microsoft.com/office/drawing/2014/main" id="{1A279584-C9DD-4A26-BAFB-78430CA94CD3}"/>
                </a:ext>
              </a:extLst>
            </p:cNvPr>
            <p:cNvSpPr/>
            <p:nvPr/>
          </p:nvSpPr>
          <p:spPr>
            <a:xfrm>
              <a:off x="4646875" y="910863"/>
              <a:ext cx="326650" cy="326675"/>
            </a:xfrm>
            <a:custGeom>
              <a:avLst/>
              <a:gdLst/>
              <a:ahLst/>
              <a:cxnLst/>
              <a:rect l="l" t="t" r="r" b="b"/>
              <a:pathLst>
                <a:path w="13066" h="13067" extrusionOk="0">
                  <a:moveTo>
                    <a:pt x="5900" y="1"/>
                  </a:moveTo>
                  <a:lnTo>
                    <a:pt x="5268" y="106"/>
                  </a:lnTo>
                  <a:lnTo>
                    <a:pt x="4636" y="317"/>
                  </a:lnTo>
                  <a:lnTo>
                    <a:pt x="4004" y="528"/>
                  </a:lnTo>
                  <a:lnTo>
                    <a:pt x="2950" y="1054"/>
                  </a:lnTo>
                  <a:lnTo>
                    <a:pt x="1897" y="1897"/>
                  </a:lnTo>
                  <a:lnTo>
                    <a:pt x="1159" y="2846"/>
                  </a:lnTo>
                  <a:lnTo>
                    <a:pt x="527" y="4005"/>
                  </a:lnTo>
                  <a:lnTo>
                    <a:pt x="316" y="4532"/>
                  </a:lnTo>
                  <a:lnTo>
                    <a:pt x="211" y="5164"/>
                  </a:lnTo>
                  <a:lnTo>
                    <a:pt x="105" y="5796"/>
                  </a:lnTo>
                  <a:lnTo>
                    <a:pt x="0" y="6533"/>
                  </a:lnTo>
                  <a:lnTo>
                    <a:pt x="105" y="7166"/>
                  </a:lnTo>
                  <a:lnTo>
                    <a:pt x="211" y="7798"/>
                  </a:lnTo>
                  <a:lnTo>
                    <a:pt x="316" y="8430"/>
                  </a:lnTo>
                  <a:lnTo>
                    <a:pt x="527" y="9062"/>
                  </a:lnTo>
                  <a:lnTo>
                    <a:pt x="1159" y="10116"/>
                  </a:lnTo>
                  <a:lnTo>
                    <a:pt x="1897" y="11169"/>
                  </a:lnTo>
                  <a:lnTo>
                    <a:pt x="2950" y="11907"/>
                  </a:lnTo>
                  <a:lnTo>
                    <a:pt x="4004" y="12539"/>
                  </a:lnTo>
                  <a:lnTo>
                    <a:pt x="4636" y="12750"/>
                  </a:lnTo>
                  <a:lnTo>
                    <a:pt x="5268" y="12855"/>
                  </a:lnTo>
                  <a:lnTo>
                    <a:pt x="5900" y="12961"/>
                  </a:lnTo>
                  <a:lnTo>
                    <a:pt x="6533" y="13066"/>
                  </a:lnTo>
                  <a:lnTo>
                    <a:pt x="7270" y="12961"/>
                  </a:lnTo>
                  <a:lnTo>
                    <a:pt x="7902" y="12855"/>
                  </a:lnTo>
                  <a:lnTo>
                    <a:pt x="8535" y="12750"/>
                  </a:lnTo>
                  <a:lnTo>
                    <a:pt x="9061" y="12539"/>
                  </a:lnTo>
                  <a:lnTo>
                    <a:pt x="10220" y="11907"/>
                  </a:lnTo>
                  <a:lnTo>
                    <a:pt x="11169" y="11169"/>
                  </a:lnTo>
                  <a:lnTo>
                    <a:pt x="12012" y="10116"/>
                  </a:lnTo>
                  <a:lnTo>
                    <a:pt x="12538" y="9062"/>
                  </a:lnTo>
                  <a:lnTo>
                    <a:pt x="12749" y="8430"/>
                  </a:lnTo>
                  <a:lnTo>
                    <a:pt x="12960" y="7798"/>
                  </a:lnTo>
                  <a:lnTo>
                    <a:pt x="13065" y="7166"/>
                  </a:lnTo>
                  <a:lnTo>
                    <a:pt x="13065" y="6533"/>
                  </a:lnTo>
                  <a:lnTo>
                    <a:pt x="13065" y="5796"/>
                  </a:lnTo>
                  <a:lnTo>
                    <a:pt x="12960" y="5164"/>
                  </a:lnTo>
                  <a:lnTo>
                    <a:pt x="12749" y="4532"/>
                  </a:lnTo>
                  <a:lnTo>
                    <a:pt x="12538" y="4005"/>
                  </a:lnTo>
                  <a:lnTo>
                    <a:pt x="12012" y="2846"/>
                  </a:lnTo>
                  <a:lnTo>
                    <a:pt x="11169" y="1897"/>
                  </a:lnTo>
                  <a:lnTo>
                    <a:pt x="10220" y="1054"/>
                  </a:lnTo>
                  <a:lnTo>
                    <a:pt x="9061" y="528"/>
                  </a:lnTo>
                  <a:lnTo>
                    <a:pt x="8535" y="317"/>
                  </a:lnTo>
                  <a:lnTo>
                    <a:pt x="7902" y="106"/>
                  </a:lnTo>
                  <a:lnTo>
                    <a:pt x="7270" y="1"/>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30;p57">
              <a:extLst>
                <a:ext uri="{FF2B5EF4-FFF2-40B4-BE49-F238E27FC236}">
                  <a16:creationId xmlns:a16="http://schemas.microsoft.com/office/drawing/2014/main" id="{3D2A6107-862E-4069-B8E5-C33EE746ED81}"/>
                </a:ext>
              </a:extLst>
            </p:cNvPr>
            <p:cNvSpPr/>
            <p:nvPr/>
          </p:nvSpPr>
          <p:spPr>
            <a:xfrm>
              <a:off x="4673200" y="1000438"/>
              <a:ext cx="300325" cy="237100"/>
            </a:xfrm>
            <a:custGeom>
              <a:avLst/>
              <a:gdLst/>
              <a:ahLst/>
              <a:cxnLst/>
              <a:rect l="l" t="t" r="r" b="b"/>
              <a:pathLst>
                <a:path w="12013" h="9484" extrusionOk="0">
                  <a:moveTo>
                    <a:pt x="11380" y="0"/>
                  </a:moveTo>
                  <a:lnTo>
                    <a:pt x="10853" y="1475"/>
                  </a:lnTo>
                  <a:lnTo>
                    <a:pt x="10537" y="2213"/>
                  </a:lnTo>
                  <a:lnTo>
                    <a:pt x="10116" y="2950"/>
                  </a:lnTo>
                  <a:lnTo>
                    <a:pt x="9589" y="3688"/>
                  </a:lnTo>
                  <a:lnTo>
                    <a:pt x="8957" y="4426"/>
                  </a:lnTo>
                  <a:lnTo>
                    <a:pt x="8219" y="5163"/>
                  </a:lnTo>
                  <a:lnTo>
                    <a:pt x="7376" y="5690"/>
                  </a:lnTo>
                  <a:lnTo>
                    <a:pt x="6323" y="6217"/>
                  </a:lnTo>
                  <a:lnTo>
                    <a:pt x="5269" y="6533"/>
                  </a:lnTo>
                  <a:lnTo>
                    <a:pt x="4215" y="6744"/>
                  </a:lnTo>
                  <a:lnTo>
                    <a:pt x="2319" y="6744"/>
                  </a:lnTo>
                  <a:lnTo>
                    <a:pt x="1476" y="6638"/>
                  </a:lnTo>
                  <a:lnTo>
                    <a:pt x="1" y="6322"/>
                  </a:lnTo>
                  <a:lnTo>
                    <a:pt x="1" y="6322"/>
                  </a:lnTo>
                  <a:lnTo>
                    <a:pt x="422" y="7060"/>
                  </a:lnTo>
                  <a:lnTo>
                    <a:pt x="949" y="7586"/>
                  </a:lnTo>
                  <a:lnTo>
                    <a:pt x="1581" y="8113"/>
                  </a:lnTo>
                  <a:lnTo>
                    <a:pt x="2319" y="8640"/>
                  </a:lnTo>
                  <a:lnTo>
                    <a:pt x="3056" y="8956"/>
                  </a:lnTo>
                  <a:lnTo>
                    <a:pt x="3794" y="9272"/>
                  </a:lnTo>
                  <a:lnTo>
                    <a:pt x="4637" y="9378"/>
                  </a:lnTo>
                  <a:lnTo>
                    <a:pt x="5480" y="9483"/>
                  </a:lnTo>
                  <a:lnTo>
                    <a:pt x="6217" y="9378"/>
                  </a:lnTo>
                  <a:lnTo>
                    <a:pt x="6849" y="9272"/>
                  </a:lnTo>
                  <a:lnTo>
                    <a:pt x="7482" y="9167"/>
                  </a:lnTo>
                  <a:lnTo>
                    <a:pt x="8008" y="8956"/>
                  </a:lnTo>
                  <a:lnTo>
                    <a:pt x="9167" y="8324"/>
                  </a:lnTo>
                  <a:lnTo>
                    <a:pt x="10116" y="7586"/>
                  </a:lnTo>
                  <a:lnTo>
                    <a:pt x="10959" y="6533"/>
                  </a:lnTo>
                  <a:lnTo>
                    <a:pt x="11485" y="5479"/>
                  </a:lnTo>
                  <a:lnTo>
                    <a:pt x="11696" y="4847"/>
                  </a:lnTo>
                  <a:lnTo>
                    <a:pt x="11907" y="4215"/>
                  </a:lnTo>
                  <a:lnTo>
                    <a:pt x="12012" y="3583"/>
                  </a:lnTo>
                  <a:lnTo>
                    <a:pt x="12012" y="2950"/>
                  </a:lnTo>
                  <a:lnTo>
                    <a:pt x="12012" y="2108"/>
                  </a:lnTo>
                  <a:lnTo>
                    <a:pt x="11907" y="1370"/>
                  </a:lnTo>
                  <a:lnTo>
                    <a:pt x="11696" y="738"/>
                  </a:lnTo>
                  <a:lnTo>
                    <a:pt x="11380" y="0"/>
                  </a:lnTo>
                  <a:close/>
                </a:path>
              </a:pathLst>
            </a:custGeom>
            <a:solidFill>
              <a:srgbClr val="E2C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31;p57">
              <a:extLst>
                <a:ext uri="{FF2B5EF4-FFF2-40B4-BE49-F238E27FC236}">
                  <a16:creationId xmlns:a16="http://schemas.microsoft.com/office/drawing/2014/main" id="{42BDACD8-77B8-4189-8672-9BF35C42EC52}"/>
                </a:ext>
              </a:extLst>
            </p:cNvPr>
            <p:cNvSpPr/>
            <p:nvPr/>
          </p:nvSpPr>
          <p:spPr>
            <a:xfrm>
              <a:off x="4702175" y="921413"/>
              <a:ext cx="44800" cy="31625"/>
            </a:xfrm>
            <a:custGeom>
              <a:avLst/>
              <a:gdLst/>
              <a:ahLst/>
              <a:cxnLst/>
              <a:rect l="l" t="t" r="r" b="b"/>
              <a:pathLst>
                <a:path w="1792" h="1265" extrusionOk="0">
                  <a:moveTo>
                    <a:pt x="1476" y="0"/>
                  </a:moveTo>
                  <a:lnTo>
                    <a:pt x="738" y="422"/>
                  </a:lnTo>
                  <a:lnTo>
                    <a:pt x="1" y="949"/>
                  </a:lnTo>
                  <a:lnTo>
                    <a:pt x="1" y="1054"/>
                  </a:lnTo>
                  <a:lnTo>
                    <a:pt x="1" y="1159"/>
                  </a:lnTo>
                  <a:lnTo>
                    <a:pt x="106" y="1265"/>
                  </a:lnTo>
                  <a:lnTo>
                    <a:pt x="317" y="1265"/>
                  </a:lnTo>
                  <a:lnTo>
                    <a:pt x="949" y="738"/>
                  </a:lnTo>
                  <a:lnTo>
                    <a:pt x="1687" y="316"/>
                  </a:lnTo>
                  <a:lnTo>
                    <a:pt x="1792" y="211"/>
                  </a:lnTo>
                  <a:lnTo>
                    <a:pt x="1792" y="106"/>
                  </a:lnTo>
                  <a:lnTo>
                    <a:pt x="168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32;p57">
              <a:extLst>
                <a:ext uri="{FF2B5EF4-FFF2-40B4-BE49-F238E27FC236}">
                  <a16:creationId xmlns:a16="http://schemas.microsoft.com/office/drawing/2014/main" id="{A77B6E32-7E01-4C5D-A604-0400D765204A}"/>
                </a:ext>
              </a:extLst>
            </p:cNvPr>
            <p:cNvSpPr/>
            <p:nvPr/>
          </p:nvSpPr>
          <p:spPr>
            <a:xfrm>
              <a:off x="4641600" y="905613"/>
              <a:ext cx="337175" cy="337175"/>
            </a:xfrm>
            <a:custGeom>
              <a:avLst/>
              <a:gdLst/>
              <a:ahLst/>
              <a:cxnLst/>
              <a:rect l="l" t="t" r="r" b="b"/>
              <a:pathLst>
                <a:path w="13487" h="13487" extrusionOk="0">
                  <a:moveTo>
                    <a:pt x="5901" y="0"/>
                  </a:moveTo>
                  <a:lnTo>
                    <a:pt x="5058" y="211"/>
                  </a:lnTo>
                  <a:lnTo>
                    <a:pt x="4847" y="316"/>
                  </a:lnTo>
                  <a:lnTo>
                    <a:pt x="4847" y="422"/>
                  </a:lnTo>
                  <a:lnTo>
                    <a:pt x="4952" y="632"/>
                  </a:lnTo>
                  <a:lnTo>
                    <a:pt x="5163" y="632"/>
                  </a:lnTo>
                  <a:lnTo>
                    <a:pt x="5901" y="422"/>
                  </a:lnTo>
                  <a:lnTo>
                    <a:pt x="7376" y="422"/>
                  </a:lnTo>
                  <a:lnTo>
                    <a:pt x="8008" y="527"/>
                  </a:lnTo>
                  <a:lnTo>
                    <a:pt x="9272" y="843"/>
                  </a:lnTo>
                  <a:lnTo>
                    <a:pt x="10326" y="1475"/>
                  </a:lnTo>
                  <a:lnTo>
                    <a:pt x="11274" y="2213"/>
                  </a:lnTo>
                  <a:lnTo>
                    <a:pt x="12012" y="3161"/>
                  </a:lnTo>
                  <a:lnTo>
                    <a:pt x="12644" y="4215"/>
                  </a:lnTo>
                  <a:lnTo>
                    <a:pt x="12960" y="5479"/>
                  </a:lnTo>
                  <a:lnTo>
                    <a:pt x="13066" y="6111"/>
                  </a:lnTo>
                  <a:lnTo>
                    <a:pt x="13066" y="6743"/>
                  </a:lnTo>
                  <a:lnTo>
                    <a:pt x="13066" y="7376"/>
                  </a:lnTo>
                  <a:lnTo>
                    <a:pt x="12960" y="8008"/>
                  </a:lnTo>
                  <a:lnTo>
                    <a:pt x="12644" y="9167"/>
                  </a:lnTo>
                  <a:lnTo>
                    <a:pt x="12012" y="10220"/>
                  </a:lnTo>
                  <a:lnTo>
                    <a:pt x="11274" y="11169"/>
                  </a:lnTo>
                  <a:lnTo>
                    <a:pt x="10326" y="11906"/>
                  </a:lnTo>
                  <a:lnTo>
                    <a:pt x="9272" y="12538"/>
                  </a:lnTo>
                  <a:lnTo>
                    <a:pt x="8008" y="12855"/>
                  </a:lnTo>
                  <a:lnTo>
                    <a:pt x="7376" y="12960"/>
                  </a:lnTo>
                  <a:lnTo>
                    <a:pt x="6744" y="13065"/>
                  </a:lnTo>
                  <a:lnTo>
                    <a:pt x="6111" y="12960"/>
                  </a:lnTo>
                  <a:lnTo>
                    <a:pt x="5479" y="12855"/>
                  </a:lnTo>
                  <a:lnTo>
                    <a:pt x="4320" y="12538"/>
                  </a:lnTo>
                  <a:lnTo>
                    <a:pt x="3267" y="11906"/>
                  </a:lnTo>
                  <a:lnTo>
                    <a:pt x="2318" y="11169"/>
                  </a:lnTo>
                  <a:lnTo>
                    <a:pt x="1581" y="10220"/>
                  </a:lnTo>
                  <a:lnTo>
                    <a:pt x="949" y="9167"/>
                  </a:lnTo>
                  <a:lnTo>
                    <a:pt x="632" y="8008"/>
                  </a:lnTo>
                  <a:lnTo>
                    <a:pt x="527" y="7376"/>
                  </a:lnTo>
                  <a:lnTo>
                    <a:pt x="422" y="6743"/>
                  </a:lnTo>
                  <a:lnTo>
                    <a:pt x="527" y="5690"/>
                  </a:lnTo>
                  <a:lnTo>
                    <a:pt x="738" y="4636"/>
                  </a:lnTo>
                  <a:lnTo>
                    <a:pt x="1159" y="3793"/>
                  </a:lnTo>
                  <a:lnTo>
                    <a:pt x="1686" y="2950"/>
                  </a:lnTo>
                  <a:lnTo>
                    <a:pt x="1791" y="2740"/>
                  </a:lnTo>
                  <a:lnTo>
                    <a:pt x="1686" y="2634"/>
                  </a:lnTo>
                  <a:lnTo>
                    <a:pt x="1370" y="2634"/>
                  </a:lnTo>
                  <a:lnTo>
                    <a:pt x="843" y="3583"/>
                  </a:lnTo>
                  <a:lnTo>
                    <a:pt x="422" y="4531"/>
                  </a:lnTo>
                  <a:lnTo>
                    <a:pt x="106" y="5584"/>
                  </a:lnTo>
                  <a:lnTo>
                    <a:pt x="0" y="6743"/>
                  </a:lnTo>
                  <a:lnTo>
                    <a:pt x="106" y="7376"/>
                  </a:lnTo>
                  <a:lnTo>
                    <a:pt x="211" y="8113"/>
                  </a:lnTo>
                  <a:lnTo>
                    <a:pt x="316" y="8745"/>
                  </a:lnTo>
                  <a:lnTo>
                    <a:pt x="527" y="9378"/>
                  </a:lnTo>
                  <a:lnTo>
                    <a:pt x="843" y="9904"/>
                  </a:lnTo>
                  <a:lnTo>
                    <a:pt x="1159" y="10431"/>
                  </a:lnTo>
                  <a:lnTo>
                    <a:pt x="2002" y="11485"/>
                  </a:lnTo>
                  <a:lnTo>
                    <a:pt x="3056" y="12328"/>
                  </a:lnTo>
                  <a:lnTo>
                    <a:pt x="3583" y="12644"/>
                  </a:lnTo>
                  <a:lnTo>
                    <a:pt x="4110" y="12960"/>
                  </a:lnTo>
                  <a:lnTo>
                    <a:pt x="4742" y="13171"/>
                  </a:lnTo>
                  <a:lnTo>
                    <a:pt x="5374" y="13276"/>
                  </a:lnTo>
                  <a:lnTo>
                    <a:pt x="6111" y="13381"/>
                  </a:lnTo>
                  <a:lnTo>
                    <a:pt x="6744" y="13487"/>
                  </a:lnTo>
                  <a:lnTo>
                    <a:pt x="7481" y="13381"/>
                  </a:lnTo>
                  <a:lnTo>
                    <a:pt x="8113" y="13276"/>
                  </a:lnTo>
                  <a:lnTo>
                    <a:pt x="8746" y="13171"/>
                  </a:lnTo>
                  <a:lnTo>
                    <a:pt x="9378" y="12960"/>
                  </a:lnTo>
                  <a:lnTo>
                    <a:pt x="10010" y="12644"/>
                  </a:lnTo>
                  <a:lnTo>
                    <a:pt x="10537" y="12328"/>
                  </a:lnTo>
                  <a:lnTo>
                    <a:pt x="11590" y="11485"/>
                  </a:lnTo>
                  <a:lnTo>
                    <a:pt x="12328" y="10431"/>
                  </a:lnTo>
                  <a:lnTo>
                    <a:pt x="12749" y="9904"/>
                  </a:lnTo>
                  <a:lnTo>
                    <a:pt x="12960" y="9378"/>
                  </a:lnTo>
                  <a:lnTo>
                    <a:pt x="13171" y="8745"/>
                  </a:lnTo>
                  <a:lnTo>
                    <a:pt x="13382" y="8113"/>
                  </a:lnTo>
                  <a:lnTo>
                    <a:pt x="13487" y="7376"/>
                  </a:lnTo>
                  <a:lnTo>
                    <a:pt x="13487" y="6743"/>
                  </a:lnTo>
                  <a:lnTo>
                    <a:pt x="13487" y="6006"/>
                  </a:lnTo>
                  <a:lnTo>
                    <a:pt x="13382" y="5374"/>
                  </a:lnTo>
                  <a:lnTo>
                    <a:pt x="13171" y="4742"/>
                  </a:lnTo>
                  <a:lnTo>
                    <a:pt x="12960" y="4109"/>
                  </a:lnTo>
                  <a:lnTo>
                    <a:pt x="12749" y="3477"/>
                  </a:lnTo>
                  <a:lnTo>
                    <a:pt x="12328" y="2950"/>
                  </a:lnTo>
                  <a:lnTo>
                    <a:pt x="11590" y="1897"/>
                  </a:lnTo>
                  <a:lnTo>
                    <a:pt x="10537" y="1159"/>
                  </a:lnTo>
                  <a:lnTo>
                    <a:pt x="10010" y="738"/>
                  </a:lnTo>
                  <a:lnTo>
                    <a:pt x="9378" y="527"/>
                  </a:lnTo>
                  <a:lnTo>
                    <a:pt x="8746" y="316"/>
                  </a:lnTo>
                  <a:lnTo>
                    <a:pt x="8113" y="105"/>
                  </a:lnTo>
                  <a:lnTo>
                    <a:pt x="74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33;p57">
              <a:extLst>
                <a:ext uri="{FF2B5EF4-FFF2-40B4-BE49-F238E27FC236}">
                  <a16:creationId xmlns:a16="http://schemas.microsoft.com/office/drawing/2014/main" id="{4DFAFF92-4977-4032-A8BB-946C1870E9AD}"/>
                </a:ext>
              </a:extLst>
            </p:cNvPr>
            <p:cNvSpPr/>
            <p:nvPr/>
          </p:nvSpPr>
          <p:spPr>
            <a:xfrm>
              <a:off x="4667925" y="981988"/>
              <a:ext cx="84325" cy="223925"/>
            </a:xfrm>
            <a:custGeom>
              <a:avLst/>
              <a:gdLst/>
              <a:ahLst/>
              <a:cxnLst/>
              <a:rect l="l" t="t" r="r" b="b"/>
              <a:pathLst>
                <a:path w="3373" h="8957" extrusionOk="0">
                  <a:moveTo>
                    <a:pt x="106" y="1"/>
                  </a:moveTo>
                  <a:lnTo>
                    <a:pt x="1" y="106"/>
                  </a:lnTo>
                  <a:lnTo>
                    <a:pt x="1" y="317"/>
                  </a:lnTo>
                  <a:lnTo>
                    <a:pt x="106" y="422"/>
                  </a:lnTo>
                  <a:lnTo>
                    <a:pt x="738" y="738"/>
                  </a:lnTo>
                  <a:lnTo>
                    <a:pt x="1160" y="1054"/>
                  </a:lnTo>
                  <a:lnTo>
                    <a:pt x="1687" y="1476"/>
                  </a:lnTo>
                  <a:lnTo>
                    <a:pt x="2108" y="2108"/>
                  </a:lnTo>
                  <a:lnTo>
                    <a:pt x="2530" y="2740"/>
                  </a:lnTo>
                  <a:lnTo>
                    <a:pt x="2846" y="3583"/>
                  </a:lnTo>
                  <a:lnTo>
                    <a:pt x="2951" y="4637"/>
                  </a:lnTo>
                  <a:lnTo>
                    <a:pt x="2846" y="5480"/>
                  </a:lnTo>
                  <a:lnTo>
                    <a:pt x="2635" y="6428"/>
                  </a:lnTo>
                  <a:lnTo>
                    <a:pt x="2214" y="7482"/>
                  </a:lnTo>
                  <a:lnTo>
                    <a:pt x="1476" y="8641"/>
                  </a:lnTo>
                  <a:lnTo>
                    <a:pt x="1476" y="8851"/>
                  </a:lnTo>
                  <a:lnTo>
                    <a:pt x="1581" y="8957"/>
                  </a:lnTo>
                  <a:lnTo>
                    <a:pt x="1687" y="8957"/>
                  </a:lnTo>
                  <a:lnTo>
                    <a:pt x="1898" y="8851"/>
                  </a:lnTo>
                  <a:lnTo>
                    <a:pt x="2530" y="7692"/>
                  </a:lnTo>
                  <a:lnTo>
                    <a:pt x="3057" y="6533"/>
                  </a:lnTo>
                  <a:lnTo>
                    <a:pt x="3267" y="5585"/>
                  </a:lnTo>
                  <a:lnTo>
                    <a:pt x="3373" y="4637"/>
                  </a:lnTo>
                  <a:lnTo>
                    <a:pt x="3373" y="4005"/>
                  </a:lnTo>
                  <a:lnTo>
                    <a:pt x="3267" y="3478"/>
                  </a:lnTo>
                  <a:lnTo>
                    <a:pt x="2846" y="2529"/>
                  </a:lnTo>
                  <a:lnTo>
                    <a:pt x="2424" y="1687"/>
                  </a:lnTo>
                  <a:lnTo>
                    <a:pt x="1792" y="1054"/>
                  </a:lnTo>
                  <a:lnTo>
                    <a:pt x="1265" y="633"/>
                  </a:lnTo>
                  <a:lnTo>
                    <a:pt x="738" y="211"/>
                  </a:lnTo>
                  <a:lnTo>
                    <a:pt x="31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34;p57">
              <a:extLst>
                <a:ext uri="{FF2B5EF4-FFF2-40B4-BE49-F238E27FC236}">
                  <a16:creationId xmlns:a16="http://schemas.microsoft.com/office/drawing/2014/main" id="{5231FE6D-9907-48B7-B591-5274F0999A7C}"/>
                </a:ext>
              </a:extLst>
            </p:cNvPr>
            <p:cNvSpPr/>
            <p:nvPr/>
          </p:nvSpPr>
          <p:spPr>
            <a:xfrm>
              <a:off x="4868125" y="939838"/>
              <a:ext cx="81675" cy="231825"/>
            </a:xfrm>
            <a:custGeom>
              <a:avLst/>
              <a:gdLst/>
              <a:ahLst/>
              <a:cxnLst/>
              <a:rect l="l" t="t" r="r" b="b"/>
              <a:pathLst>
                <a:path w="3267" h="9273" extrusionOk="0">
                  <a:moveTo>
                    <a:pt x="1581" y="1"/>
                  </a:moveTo>
                  <a:lnTo>
                    <a:pt x="1265" y="422"/>
                  </a:lnTo>
                  <a:lnTo>
                    <a:pt x="738" y="1371"/>
                  </a:lnTo>
                  <a:lnTo>
                    <a:pt x="422" y="2003"/>
                  </a:lnTo>
                  <a:lnTo>
                    <a:pt x="211" y="2740"/>
                  </a:lnTo>
                  <a:lnTo>
                    <a:pt x="1" y="3583"/>
                  </a:lnTo>
                  <a:lnTo>
                    <a:pt x="1" y="4426"/>
                  </a:lnTo>
                  <a:lnTo>
                    <a:pt x="1" y="5058"/>
                  </a:lnTo>
                  <a:lnTo>
                    <a:pt x="106" y="5691"/>
                  </a:lnTo>
                  <a:lnTo>
                    <a:pt x="317" y="6217"/>
                  </a:lnTo>
                  <a:lnTo>
                    <a:pt x="633" y="6850"/>
                  </a:lnTo>
                  <a:lnTo>
                    <a:pt x="1054" y="7482"/>
                  </a:lnTo>
                  <a:lnTo>
                    <a:pt x="1476" y="8114"/>
                  </a:lnTo>
                  <a:lnTo>
                    <a:pt x="2108" y="8746"/>
                  </a:lnTo>
                  <a:lnTo>
                    <a:pt x="2951" y="9273"/>
                  </a:lnTo>
                  <a:lnTo>
                    <a:pt x="3267" y="9273"/>
                  </a:lnTo>
                  <a:lnTo>
                    <a:pt x="3267" y="9062"/>
                  </a:lnTo>
                  <a:lnTo>
                    <a:pt x="3162" y="8957"/>
                  </a:lnTo>
                  <a:lnTo>
                    <a:pt x="2424" y="8430"/>
                  </a:lnTo>
                  <a:lnTo>
                    <a:pt x="1792" y="7798"/>
                  </a:lnTo>
                  <a:lnTo>
                    <a:pt x="1370" y="7271"/>
                  </a:lnTo>
                  <a:lnTo>
                    <a:pt x="949" y="6744"/>
                  </a:lnTo>
                  <a:lnTo>
                    <a:pt x="738" y="6112"/>
                  </a:lnTo>
                  <a:lnTo>
                    <a:pt x="528" y="5585"/>
                  </a:lnTo>
                  <a:lnTo>
                    <a:pt x="422" y="4953"/>
                  </a:lnTo>
                  <a:lnTo>
                    <a:pt x="422" y="4426"/>
                  </a:lnTo>
                  <a:lnTo>
                    <a:pt x="422" y="3583"/>
                  </a:lnTo>
                  <a:lnTo>
                    <a:pt x="633" y="2846"/>
                  </a:lnTo>
                  <a:lnTo>
                    <a:pt x="844" y="2108"/>
                  </a:lnTo>
                  <a:lnTo>
                    <a:pt x="1160" y="1476"/>
                  </a:lnTo>
                  <a:lnTo>
                    <a:pt x="1687" y="633"/>
                  </a:lnTo>
                  <a:lnTo>
                    <a:pt x="1792" y="422"/>
                  </a:lnTo>
                  <a:lnTo>
                    <a:pt x="1897" y="317"/>
                  </a:lnTo>
                  <a:lnTo>
                    <a:pt x="1897" y="106"/>
                  </a:lnTo>
                  <a:lnTo>
                    <a:pt x="179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835;p57">
            <a:extLst>
              <a:ext uri="{FF2B5EF4-FFF2-40B4-BE49-F238E27FC236}">
                <a16:creationId xmlns:a16="http://schemas.microsoft.com/office/drawing/2014/main" id="{39B6EEC0-9208-48A0-A1E1-B52ED370069E}"/>
              </a:ext>
            </a:extLst>
          </p:cNvPr>
          <p:cNvGrpSpPr/>
          <p:nvPr/>
        </p:nvGrpSpPr>
        <p:grpSpPr>
          <a:xfrm>
            <a:off x="1792907" y="647313"/>
            <a:ext cx="711225" cy="729675"/>
            <a:chOff x="573225" y="685650"/>
            <a:chExt cx="711225" cy="729675"/>
          </a:xfrm>
        </p:grpSpPr>
        <p:sp>
          <p:nvSpPr>
            <p:cNvPr id="144" name="Google Shape;2836;p57">
              <a:extLst>
                <a:ext uri="{FF2B5EF4-FFF2-40B4-BE49-F238E27FC236}">
                  <a16:creationId xmlns:a16="http://schemas.microsoft.com/office/drawing/2014/main" id="{03318C7C-5A8A-4D08-BC5E-9BBB7F7341C3}"/>
                </a:ext>
              </a:extLst>
            </p:cNvPr>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37;p57">
              <a:extLst>
                <a:ext uri="{FF2B5EF4-FFF2-40B4-BE49-F238E27FC236}">
                  <a16:creationId xmlns:a16="http://schemas.microsoft.com/office/drawing/2014/main" id="{4B570B92-34C8-4C31-BF98-43FBB3EA4825}"/>
                </a:ext>
              </a:extLst>
            </p:cNvPr>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38;p57">
              <a:extLst>
                <a:ext uri="{FF2B5EF4-FFF2-40B4-BE49-F238E27FC236}">
                  <a16:creationId xmlns:a16="http://schemas.microsoft.com/office/drawing/2014/main" id="{22468CA7-9352-4412-9F7F-29DA5F1FA514}"/>
                </a:ext>
              </a:extLst>
            </p:cNvPr>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39;p57">
              <a:extLst>
                <a:ext uri="{FF2B5EF4-FFF2-40B4-BE49-F238E27FC236}">
                  <a16:creationId xmlns:a16="http://schemas.microsoft.com/office/drawing/2014/main" id="{D48D5226-16D2-4A24-A52C-D4AF68B128CB}"/>
                </a:ext>
              </a:extLst>
            </p:cNvPr>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40;p57">
              <a:extLst>
                <a:ext uri="{FF2B5EF4-FFF2-40B4-BE49-F238E27FC236}">
                  <a16:creationId xmlns:a16="http://schemas.microsoft.com/office/drawing/2014/main" id="{B9CD9105-9B91-4FF9-A57C-D2A873D11C3A}"/>
                </a:ext>
              </a:extLst>
            </p:cNvPr>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41;p57">
              <a:extLst>
                <a:ext uri="{FF2B5EF4-FFF2-40B4-BE49-F238E27FC236}">
                  <a16:creationId xmlns:a16="http://schemas.microsoft.com/office/drawing/2014/main" id="{1BEFA1AA-4730-45ED-B462-A29FA483AB8F}"/>
                </a:ext>
              </a:extLst>
            </p:cNvPr>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42;p57">
              <a:extLst>
                <a:ext uri="{FF2B5EF4-FFF2-40B4-BE49-F238E27FC236}">
                  <a16:creationId xmlns:a16="http://schemas.microsoft.com/office/drawing/2014/main" id="{299A090E-8303-4098-AF37-C0366278326A}"/>
                </a:ext>
              </a:extLst>
            </p:cNvPr>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43;p57">
              <a:extLst>
                <a:ext uri="{FF2B5EF4-FFF2-40B4-BE49-F238E27FC236}">
                  <a16:creationId xmlns:a16="http://schemas.microsoft.com/office/drawing/2014/main" id="{AE65D232-E16C-4E7C-9539-F93CB8FBAA77}"/>
                </a:ext>
              </a:extLst>
            </p:cNvPr>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44;p57">
              <a:extLst>
                <a:ext uri="{FF2B5EF4-FFF2-40B4-BE49-F238E27FC236}">
                  <a16:creationId xmlns:a16="http://schemas.microsoft.com/office/drawing/2014/main" id="{90EC1FC5-AD3F-4885-A089-366153C0C9EA}"/>
                </a:ext>
              </a:extLst>
            </p:cNvPr>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45;p57">
              <a:extLst>
                <a:ext uri="{FF2B5EF4-FFF2-40B4-BE49-F238E27FC236}">
                  <a16:creationId xmlns:a16="http://schemas.microsoft.com/office/drawing/2014/main" id="{197F971A-3192-43CF-A9A2-282FA596BF6A}"/>
                </a:ext>
              </a:extLst>
            </p:cNvPr>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46;p57">
              <a:extLst>
                <a:ext uri="{FF2B5EF4-FFF2-40B4-BE49-F238E27FC236}">
                  <a16:creationId xmlns:a16="http://schemas.microsoft.com/office/drawing/2014/main" id="{DC966619-5D1D-427C-AB63-1DC400706C58}"/>
                </a:ext>
              </a:extLst>
            </p:cNvPr>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847;p57">
              <a:extLst>
                <a:ext uri="{FF2B5EF4-FFF2-40B4-BE49-F238E27FC236}">
                  <a16:creationId xmlns:a16="http://schemas.microsoft.com/office/drawing/2014/main" id="{0EACACA1-8225-488E-8248-2A92FD111A5E}"/>
                </a:ext>
              </a:extLst>
            </p:cNvPr>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848;p57">
              <a:extLst>
                <a:ext uri="{FF2B5EF4-FFF2-40B4-BE49-F238E27FC236}">
                  <a16:creationId xmlns:a16="http://schemas.microsoft.com/office/drawing/2014/main" id="{0BAA5246-F39D-4D3D-8B70-F74136B926AB}"/>
                </a:ext>
              </a:extLst>
            </p:cNvPr>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937;p57">
            <a:extLst>
              <a:ext uri="{FF2B5EF4-FFF2-40B4-BE49-F238E27FC236}">
                <a16:creationId xmlns:a16="http://schemas.microsoft.com/office/drawing/2014/main" id="{87433567-3BFD-4EFB-80DC-2B1F6E7A41F3}"/>
              </a:ext>
            </a:extLst>
          </p:cNvPr>
          <p:cNvGrpSpPr/>
          <p:nvPr/>
        </p:nvGrpSpPr>
        <p:grpSpPr>
          <a:xfrm>
            <a:off x="6683600" y="3296941"/>
            <a:ext cx="982575" cy="864025"/>
            <a:chOff x="5622775" y="636913"/>
            <a:chExt cx="982575" cy="864025"/>
          </a:xfrm>
        </p:grpSpPr>
        <p:sp>
          <p:nvSpPr>
            <p:cNvPr id="158" name="Google Shape;2938;p57">
              <a:extLst>
                <a:ext uri="{FF2B5EF4-FFF2-40B4-BE49-F238E27FC236}">
                  <a16:creationId xmlns:a16="http://schemas.microsoft.com/office/drawing/2014/main" id="{676AC65D-2C61-4CF0-8C97-5794A5AF23D9}"/>
                </a:ext>
              </a:extLst>
            </p:cNvPr>
            <p:cNvSpPr/>
            <p:nvPr/>
          </p:nvSpPr>
          <p:spPr>
            <a:xfrm>
              <a:off x="5664925" y="1047838"/>
              <a:ext cx="940425" cy="453100"/>
            </a:xfrm>
            <a:custGeom>
              <a:avLst/>
              <a:gdLst/>
              <a:ahLst/>
              <a:cxnLst/>
              <a:rect l="l" t="t" r="r" b="b"/>
              <a:pathLst>
                <a:path w="37617" h="18124" extrusionOk="0">
                  <a:moveTo>
                    <a:pt x="22233" y="1"/>
                  </a:moveTo>
                  <a:lnTo>
                    <a:pt x="1" y="18123"/>
                  </a:lnTo>
                  <a:lnTo>
                    <a:pt x="37616" y="16227"/>
                  </a:lnTo>
                  <a:lnTo>
                    <a:pt x="2223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39;p57">
              <a:extLst>
                <a:ext uri="{FF2B5EF4-FFF2-40B4-BE49-F238E27FC236}">
                  <a16:creationId xmlns:a16="http://schemas.microsoft.com/office/drawing/2014/main" id="{2E5061F5-D868-433A-84ED-56525E7EDF41}"/>
                </a:ext>
              </a:extLst>
            </p:cNvPr>
            <p:cNvSpPr/>
            <p:nvPr/>
          </p:nvSpPr>
          <p:spPr>
            <a:xfrm>
              <a:off x="5630675" y="642188"/>
              <a:ext cx="590075" cy="779725"/>
            </a:xfrm>
            <a:custGeom>
              <a:avLst/>
              <a:gdLst/>
              <a:ahLst/>
              <a:cxnLst/>
              <a:rect l="l" t="t" r="r" b="b"/>
              <a:pathLst>
                <a:path w="23603" h="31189" extrusionOk="0">
                  <a:moveTo>
                    <a:pt x="15490" y="0"/>
                  </a:moveTo>
                  <a:lnTo>
                    <a:pt x="1" y="31188"/>
                  </a:lnTo>
                  <a:lnTo>
                    <a:pt x="1" y="31188"/>
                  </a:lnTo>
                  <a:lnTo>
                    <a:pt x="23603" y="8219"/>
                  </a:lnTo>
                  <a:lnTo>
                    <a:pt x="15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40;p57">
              <a:extLst>
                <a:ext uri="{FF2B5EF4-FFF2-40B4-BE49-F238E27FC236}">
                  <a16:creationId xmlns:a16="http://schemas.microsoft.com/office/drawing/2014/main" id="{B1D2EDB1-362F-4C7C-98CD-2689B0B282CA}"/>
                </a:ext>
              </a:extLst>
            </p:cNvPr>
            <p:cNvSpPr/>
            <p:nvPr/>
          </p:nvSpPr>
          <p:spPr>
            <a:xfrm>
              <a:off x="5630675" y="847638"/>
              <a:ext cx="590075" cy="574275"/>
            </a:xfrm>
            <a:custGeom>
              <a:avLst/>
              <a:gdLst/>
              <a:ahLst/>
              <a:cxnLst/>
              <a:rect l="l" t="t" r="r" b="b"/>
              <a:pathLst>
                <a:path w="23603" h="22971" extrusionOk="0">
                  <a:moveTo>
                    <a:pt x="23603" y="1"/>
                  </a:moveTo>
                  <a:lnTo>
                    <a:pt x="1" y="22970"/>
                  </a:lnTo>
                  <a:lnTo>
                    <a:pt x="23603" y="8746"/>
                  </a:lnTo>
                  <a:lnTo>
                    <a:pt x="23603"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41;p57">
              <a:extLst>
                <a:ext uri="{FF2B5EF4-FFF2-40B4-BE49-F238E27FC236}">
                  <a16:creationId xmlns:a16="http://schemas.microsoft.com/office/drawing/2014/main" id="{BA84B452-2703-4A32-94CA-0C7AA4E04CE2}"/>
                </a:ext>
              </a:extLst>
            </p:cNvPr>
            <p:cNvSpPr/>
            <p:nvPr/>
          </p:nvSpPr>
          <p:spPr>
            <a:xfrm>
              <a:off x="5630675" y="971438"/>
              <a:ext cx="906175" cy="450475"/>
            </a:xfrm>
            <a:custGeom>
              <a:avLst/>
              <a:gdLst/>
              <a:ahLst/>
              <a:cxnLst/>
              <a:rect l="l" t="t" r="r" b="b"/>
              <a:pathLst>
                <a:path w="36247" h="18019" extrusionOk="0">
                  <a:moveTo>
                    <a:pt x="27712" y="1"/>
                  </a:moveTo>
                  <a:lnTo>
                    <a:pt x="1" y="18018"/>
                  </a:lnTo>
                  <a:lnTo>
                    <a:pt x="36247" y="10221"/>
                  </a:lnTo>
                  <a:lnTo>
                    <a:pt x="277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42;p57">
              <a:extLst>
                <a:ext uri="{FF2B5EF4-FFF2-40B4-BE49-F238E27FC236}">
                  <a16:creationId xmlns:a16="http://schemas.microsoft.com/office/drawing/2014/main" id="{0D1DCBD2-48F3-4928-87B4-0ABD96570C0E}"/>
                </a:ext>
              </a:extLst>
            </p:cNvPr>
            <p:cNvSpPr/>
            <p:nvPr/>
          </p:nvSpPr>
          <p:spPr>
            <a:xfrm>
              <a:off x="5622775" y="636913"/>
              <a:ext cx="921975" cy="790275"/>
            </a:xfrm>
            <a:custGeom>
              <a:avLst/>
              <a:gdLst/>
              <a:ahLst/>
              <a:cxnLst/>
              <a:rect l="l" t="t" r="r" b="b"/>
              <a:pathLst>
                <a:path w="36879" h="31611" extrusionOk="0">
                  <a:moveTo>
                    <a:pt x="15806" y="633"/>
                  </a:moveTo>
                  <a:lnTo>
                    <a:pt x="23708" y="8535"/>
                  </a:lnTo>
                  <a:lnTo>
                    <a:pt x="23708" y="16016"/>
                  </a:lnTo>
                  <a:lnTo>
                    <a:pt x="23708" y="16227"/>
                  </a:lnTo>
                  <a:lnTo>
                    <a:pt x="23813" y="16227"/>
                  </a:lnTo>
                  <a:lnTo>
                    <a:pt x="23919" y="16332"/>
                  </a:lnTo>
                  <a:lnTo>
                    <a:pt x="24024" y="16227"/>
                  </a:lnTo>
                  <a:lnTo>
                    <a:pt x="28028" y="13698"/>
                  </a:lnTo>
                  <a:lnTo>
                    <a:pt x="36141" y="23497"/>
                  </a:lnTo>
                  <a:lnTo>
                    <a:pt x="738" y="31083"/>
                  </a:lnTo>
                  <a:lnTo>
                    <a:pt x="15806" y="633"/>
                  </a:lnTo>
                  <a:close/>
                  <a:moveTo>
                    <a:pt x="15700" y="1"/>
                  </a:moveTo>
                  <a:lnTo>
                    <a:pt x="15595" y="106"/>
                  </a:lnTo>
                  <a:lnTo>
                    <a:pt x="106" y="31294"/>
                  </a:lnTo>
                  <a:lnTo>
                    <a:pt x="1" y="31399"/>
                  </a:lnTo>
                  <a:lnTo>
                    <a:pt x="106" y="31505"/>
                  </a:lnTo>
                  <a:lnTo>
                    <a:pt x="212" y="31610"/>
                  </a:lnTo>
                  <a:lnTo>
                    <a:pt x="317" y="31610"/>
                  </a:lnTo>
                  <a:lnTo>
                    <a:pt x="36668" y="23813"/>
                  </a:lnTo>
                  <a:lnTo>
                    <a:pt x="36773" y="23813"/>
                  </a:lnTo>
                  <a:lnTo>
                    <a:pt x="36879" y="23708"/>
                  </a:lnTo>
                  <a:lnTo>
                    <a:pt x="36879" y="23602"/>
                  </a:lnTo>
                  <a:lnTo>
                    <a:pt x="36773" y="23497"/>
                  </a:lnTo>
                  <a:lnTo>
                    <a:pt x="28239" y="13171"/>
                  </a:lnTo>
                  <a:lnTo>
                    <a:pt x="28133" y="13066"/>
                  </a:lnTo>
                  <a:lnTo>
                    <a:pt x="27923" y="13171"/>
                  </a:lnTo>
                  <a:lnTo>
                    <a:pt x="24129" y="15595"/>
                  </a:lnTo>
                  <a:lnTo>
                    <a:pt x="24129" y="8430"/>
                  </a:lnTo>
                  <a:lnTo>
                    <a:pt x="24129" y="8219"/>
                  </a:lnTo>
                  <a:lnTo>
                    <a:pt x="15911"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56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High School Lesson by Slidesgo">
  <a:themeElements>
    <a:clrScheme name="Simple Light">
      <a:dk1>
        <a:srgbClr val="000000"/>
      </a:dk1>
      <a:lt1>
        <a:srgbClr val="FFFFFF"/>
      </a:lt1>
      <a:dk2>
        <a:srgbClr val="595959"/>
      </a:dk2>
      <a:lt2>
        <a:srgbClr val="EEEEEE"/>
      </a:lt2>
      <a:accent1>
        <a:srgbClr val="E85D85"/>
      </a:accent1>
      <a:accent2>
        <a:srgbClr val="EFBF60"/>
      </a:accent2>
      <a:accent3>
        <a:srgbClr val="70CC62"/>
      </a:accent3>
      <a:accent4>
        <a:srgbClr val="6DE8E4"/>
      </a:accent4>
      <a:accent5>
        <a:srgbClr val="374272"/>
      </a:accent5>
      <a:accent6>
        <a:srgbClr val="445B8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246</Words>
  <Application>Microsoft Office PowerPoint</Application>
  <PresentationFormat>On-screen Show (16:9)</PresentationFormat>
  <Paragraphs>23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Boogaloo</vt:lpstr>
      <vt:lpstr>Oswald Medium</vt:lpstr>
      <vt:lpstr>Fira Sans Extra Condensed Medium</vt:lpstr>
      <vt:lpstr>Arial</vt:lpstr>
      <vt:lpstr>IBM Plex Sans</vt:lpstr>
      <vt:lpstr>High School Lesson by Slidesgo</vt:lpstr>
      <vt:lpstr>Self Talk</vt:lpstr>
      <vt:lpstr>PowerPoint Presentation</vt:lpstr>
      <vt:lpstr>04</vt:lpstr>
      <vt:lpstr>PowerPoint Presentation</vt:lpstr>
      <vt:lpstr>Jesus Apolinaris </vt:lpstr>
      <vt:lpstr>PowerPoint Presentation</vt:lpstr>
      <vt:lpstr>I AM…</vt:lpstr>
      <vt:lpstr>7 900 000 000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Talk</dc:title>
  <cp:lastModifiedBy>Carsten Gertz</cp:lastModifiedBy>
  <cp:revision>7</cp:revision>
  <dcterms:modified xsi:type="dcterms:W3CDTF">2022-10-24T13:36:48Z</dcterms:modified>
</cp:coreProperties>
</file>